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6" r:id="rId2"/>
    <p:sldId id="518" r:id="rId3"/>
    <p:sldId id="517" r:id="rId4"/>
    <p:sldId id="514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15" r:id="rId14"/>
    <p:sldId id="509" r:id="rId15"/>
    <p:sldId id="510" r:id="rId16"/>
    <p:sldId id="511" r:id="rId17"/>
    <p:sldId id="512" r:id="rId1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1279" autoAdjust="0"/>
  </p:normalViewPr>
  <p:slideViewPr>
    <p:cSldViewPr snapToGrid="0">
      <p:cViewPr>
        <p:scale>
          <a:sx n="70" d="100"/>
          <a:sy n="70" d="100"/>
        </p:scale>
        <p:origin x="-137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9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2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3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0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9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7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6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F9B4B-04E3-442B-9B84-0570242B49F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4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8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Employees change job title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VP Finance, is now CFO at Hewlett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205729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VP Finance, is now CFO at Hewlett Packard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osition change at Hewlett Packard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45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26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Close funding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 closed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$3 Millions in B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funding.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205729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 closed $3 Millions in B funding.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Packard’s new funding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45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98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Close funding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 closed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$3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Millions.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205729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 closed $3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Millions.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Packard’s new funding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45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82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64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r>
              <a:rPr lang="en-US" dirty="0" smtClean="0"/>
              <a:t>oin another company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CFO at E2Open,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joined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VP Finance.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383153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CFO at E2Open, has joined Hewlett Packard as VP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Finance.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joins Hewlett Packard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45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12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job title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VP Finance, is now CFO at Hewlett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205729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VP Finance, is now CFO at Hewlett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 a new job title at Hewlett Packard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45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827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location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CFO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Hewlett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Packard, has moved from San Francisco Bay Area to New York City.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383153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CFO at Hewlett Packard, has moved from San Francisco Bay Area to New York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City.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Packard’s Ganesh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 a new location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45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487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profile picture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CFO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Hewlett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Packard,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new 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profile picture on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LinkedIn: &lt;new-profile-picture-URL&gt;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383153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CFO at Hewlett Packard, has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new profile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picture on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LinkedIn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&lt;new-profile-picture-URL&gt;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Packard’s Ganesh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 a new picture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45" y="6616305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6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00" y="627"/>
            <a:ext cx="5504668" cy="4045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62395"/>
            <a:ext cx="91725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16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Happenings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1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Revenue increases/decreases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493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Packard’s quarterly revenue has increased 5.34%.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192081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Packard’s quarterly revenue has increased 5.34%.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 quarterly revenue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45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29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headquarter address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493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 has a new address: 1234 Wolfe Rd, Cupertino, CA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99999.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192081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 has a new address: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1234 Wolfe Rd, Cupertino, CA 99999.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Packard’s new headquarter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45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9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Employees increase/decrease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493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employee size at Hewlett Packard has decreased to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38,297.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192081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employee size at Hewlett Packard has decreased to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38,297.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Packard’s number of employees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45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09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Employees join another company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CFO at E2Open,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joined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VP Finance.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383153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CFO at E2Open, has joined Hewlett Packard as VP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Finance.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manager joins Hewlett Packard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45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85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Employees left company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VP Finance, has left Hewlett Packard and is now CFO at E2Open.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383153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VP Finance,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left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 and is now CFO at E2Open.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Manager departs from Hewlett Packard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45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73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Employees left company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VP Finance, has left Hewlett Packard.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205729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VP Finance,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left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Manager departs from Hewlett Packard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45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08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25801</TotalTime>
  <Words>737</Words>
  <Application>Microsoft Office PowerPoint</Application>
  <PresentationFormat>On-screen Show (4:3)</PresentationFormat>
  <Paragraphs>173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Company Updates</vt:lpstr>
      <vt:lpstr>PowerPoint Presentation</vt:lpstr>
      <vt:lpstr>Happenings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People Updates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GageIn Website Tuning</dc:title>
  <dc:creator>lpeng</dc:creator>
  <cp:lastModifiedBy>lpeng</cp:lastModifiedBy>
  <cp:revision>475</cp:revision>
  <cp:lastPrinted>2013-02-14T02:49:03Z</cp:lastPrinted>
  <dcterms:created xsi:type="dcterms:W3CDTF">2012-05-12T00:25:14Z</dcterms:created>
  <dcterms:modified xsi:type="dcterms:W3CDTF">2013-05-13T21:08:47Z</dcterms:modified>
</cp:coreProperties>
</file>