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5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1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2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6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0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5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1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B0C5-3458-4A25-8FD7-21F783875E1E}" type="datetimeFigureOut">
              <a:rPr lang="en-US" smtClean="0"/>
              <a:t>5/15/2013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3E51-0F96-41FE-B943-5793470DF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Share to Facebook (UI on iPhone)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876300"/>
            <a:ext cx="3371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7945" y="1600200"/>
            <a:ext cx="3276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shared from GageIn, a visual sales intelligence company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10" y="118485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Facebook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1860" y="1249251"/>
            <a:ext cx="104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Share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685925"/>
            <a:ext cx="5924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6072" y="2768957"/>
            <a:ext cx="540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hared from GageIn, a visual sales intelligence company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does it look like on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Share to LinkedIn (UI on iPhone)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876300"/>
            <a:ext cx="3371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7945" y="1600200"/>
            <a:ext cx="3276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 -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hared from GageIn, a visual sales intelligence company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 633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10" y="118485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LinkedIn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1860" y="1249251"/>
            <a:ext cx="104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Share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5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28825"/>
            <a:ext cx="6715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9503" y="2752904"/>
            <a:ext cx="621191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 -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hared from GageIn, a visual sales intelligence company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does it look like on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Share to LinkedIn (UI on iPhone)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876300"/>
            <a:ext cx="3371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7945" y="1600200"/>
            <a:ext cx="32766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 &lt;news URL&gt; via @GageIn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52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10" y="118485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Twitter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1860" y="1249251"/>
            <a:ext cx="104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Share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28825"/>
            <a:ext cx="67151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9503" y="2752904"/>
            <a:ext cx="621191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 -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hared from GageIn, a visual sales intelligence company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does it look like on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957513"/>
            <a:ext cx="4962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6080" y="3242306"/>
            <a:ext cx="427578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Facebook app gains faster events, better Places editing, new photo viewer button &lt;</a:t>
            </a:r>
            <a:r>
              <a:rPr lang="en-US" sz="1200" dirty="0" smtClean="0">
                <a:solidFill>
                  <a:srgbClr val="0070C0"/>
                </a:solidFill>
              </a:rPr>
              <a:t>news </a:t>
            </a:r>
            <a:r>
              <a:rPr lang="en-US" sz="1200" dirty="0" err="1" smtClean="0">
                <a:solidFill>
                  <a:srgbClr val="0070C0"/>
                </a:solidFill>
              </a:rPr>
              <a:t>url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via </a:t>
            </a:r>
            <a:r>
              <a:rPr lang="en-US" sz="1200" dirty="0" smtClean="0">
                <a:solidFill>
                  <a:srgbClr val="0070C0"/>
                </a:solidFill>
              </a:rPr>
              <a:t>@GageIn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1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Similar to Facebook on </a:t>
            </a:r>
            <a:r>
              <a:rPr lang="en-US" dirty="0" err="1" smtClean="0"/>
              <a:t>Salesforce</a:t>
            </a:r>
            <a:r>
              <a:rPr lang="en-US" dirty="0" smtClean="0"/>
              <a:t>/Chatter and Yammer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1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Share to Facebook (UI on iPhone)</vt:lpstr>
      <vt:lpstr>PowerPoint Presentation</vt:lpstr>
      <vt:lpstr>Share to LinkedIn (UI on iPhone)</vt:lpstr>
      <vt:lpstr>PowerPoint Presentation</vt:lpstr>
      <vt:lpstr>Share to LinkedIn (UI on iPhone)</vt:lpstr>
      <vt:lpstr>PowerPoint Presentation</vt:lpstr>
      <vt:lpstr>PowerPoint Presentation</vt:lpstr>
      <vt:lpstr>Similar to Facebook on Salesforce/Chatter and Yammer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lpeng</dc:creator>
  <cp:lastModifiedBy>lpeng</cp:lastModifiedBy>
  <cp:revision>7</cp:revision>
  <dcterms:created xsi:type="dcterms:W3CDTF">2013-05-15T17:20:27Z</dcterms:created>
  <dcterms:modified xsi:type="dcterms:W3CDTF">2013-05-15T18:59:37Z</dcterms:modified>
</cp:coreProperties>
</file>