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086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DAAA-9CC6-446C-9CCF-E49873171C88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E2D6-4D6E-49E3-A675-3475C9351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4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DAAA-9CC6-446C-9CCF-E49873171C88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E2D6-4D6E-49E3-A675-3475C9351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7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DAAA-9CC6-446C-9CCF-E49873171C88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E2D6-4D6E-49E3-A675-3475C9351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DAAA-9CC6-446C-9CCF-E49873171C88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E2D6-4D6E-49E3-A675-3475C9351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6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DAAA-9CC6-446C-9CCF-E49873171C88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E2D6-4D6E-49E3-A675-3475C9351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DAAA-9CC6-446C-9CCF-E49873171C88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E2D6-4D6E-49E3-A675-3475C9351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8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DAAA-9CC6-446C-9CCF-E49873171C88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E2D6-4D6E-49E3-A675-3475C9351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DAAA-9CC6-446C-9CCF-E49873171C88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E2D6-4D6E-49E3-A675-3475C9351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DAAA-9CC6-446C-9CCF-E49873171C88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E2D6-4D6E-49E3-A675-3475C9351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4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DAAA-9CC6-446C-9CCF-E49873171C88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E2D6-4D6E-49E3-A675-3475C9351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2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DAAA-9CC6-446C-9CCF-E49873171C88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E2D6-4D6E-49E3-A675-3475C9351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3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DAAA-9CC6-446C-9CCF-E49873171C88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2E2D6-4D6E-49E3-A675-3475C9351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0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3886200"/>
            <a:ext cx="2133600" cy="280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14" y="152400"/>
            <a:ext cx="2132456" cy="32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99" y="573948"/>
            <a:ext cx="4142962" cy="54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68991" y="1351128"/>
            <a:ext cx="2197290" cy="1364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988860" y="436728"/>
            <a:ext cx="0" cy="9144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88860" y="423081"/>
            <a:ext cx="260672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03009" y="1651379"/>
            <a:ext cx="118735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790364" y="1665027"/>
            <a:ext cx="0" cy="3657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90364" y="5308984"/>
            <a:ext cx="832514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083" y="154381"/>
            <a:ext cx="251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Tap Headline to go to landing page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797633" y="3075718"/>
            <a:ext cx="6768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Tap any other space to open the Sales Graph</a:t>
            </a:r>
            <a:endParaRPr lang="en-US" sz="1200" dirty="0"/>
          </a:p>
        </p:txBody>
      </p:sp>
      <p:sp>
        <p:nvSpPr>
          <p:cNvPr id="26" name="Rectangular Callout 25"/>
          <p:cNvSpPr/>
          <p:nvPr/>
        </p:nvSpPr>
        <p:spPr>
          <a:xfrm>
            <a:off x="641275" y="237507"/>
            <a:ext cx="1425039" cy="344384"/>
          </a:xfrm>
          <a:prstGeom prst="wedgeRectCallout">
            <a:avLst>
              <a:gd name="adj1" fmla="val 21666"/>
              <a:gd name="adj2" fmla="val 28512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Display </a:t>
            </a:r>
            <a:r>
              <a:rPr lang="en-US" sz="1200" dirty="0" smtClean="0">
                <a:solidFill>
                  <a:srgbClr val="FF6600"/>
                </a:solidFill>
              </a:rPr>
              <a:t>Headline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 orange color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0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84" y="559377"/>
            <a:ext cx="4140413" cy="548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812116" y="959253"/>
            <a:ext cx="1097339" cy="1451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ular Callout 16"/>
          <p:cNvSpPr/>
          <p:nvPr/>
        </p:nvSpPr>
        <p:spPr>
          <a:xfrm>
            <a:off x="902529" y="190006"/>
            <a:ext cx="1425039" cy="344384"/>
          </a:xfrm>
          <a:prstGeom prst="wedgeRectCallout">
            <a:avLst>
              <a:gd name="adj1" fmla="val 21666"/>
              <a:gd name="adj2" fmla="val 167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Remove Relevance for Happenings</a:t>
            </a:r>
            <a:endParaRPr lang="en-US" sz="12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03009" y="1485129"/>
            <a:ext cx="118735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90364" y="1498777"/>
            <a:ext cx="0" cy="3657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90364" y="5142734"/>
            <a:ext cx="832514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97633" y="2909468"/>
            <a:ext cx="676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Tap any space to open the Sales Graph</a:t>
            </a:r>
            <a:endParaRPr lang="en-US" sz="1200" dirty="0"/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62" y="3716981"/>
            <a:ext cx="2118884" cy="28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1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4790364" y="1320652"/>
            <a:ext cx="0" cy="3657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90364" y="4964609"/>
            <a:ext cx="832514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97633" y="2731343"/>
            <a:ext cx="676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Tap any space to open the Sales Graph</a:t>
            </a:r>
            <a:endParaRPr lang="en-US" sz="1200" dirty="0"/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9" y="571253"/>
            <a:ext cx="4149377" cy="54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3603009" y="1307004"/>
            <a:ext cx="118735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833" y="3528148"/>
            <a:ext cx="2146931" cy="284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5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41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lpeng</dc:creator>
  <cp:lastModifiedBy>lpeng</cp:lastModifiedBy>
  <cp:revision>6</cp:revision>
  <dcterms:created xsi:type="dcterms:W3CDTF">2013-04-24T22:29:47Z</dcterms:created>
  <dcterms:modified xsi:type="dcterms:W3CDTF">2013-04-25T01:33:09Z</dcterms:modified>
</cp:coreProperties>
</file>