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684" r:id="rId87"/>
    <p:sldId id="683" r:id="rId88"/>
    <p:sldId id="576" r:id="rId89"/>
    <p:sldId id="577" r:id="rId90"/>
    <p:sldId id="578" r:id="rId91"/>
    <p:sldId id="579" r:id="rId92"/>
    <p:sldId id="580" r:id="rId93"/>
    <p:sldId id="581" r:id="rId94"/>
    <p:sldId id="582" r:id="rId95"/>
    <p:sldId id="583" r:id="rId96"/>
    <p:sldId id="584" r:id="rId97"/>
    <p:sldId id="585" r:id="rId98"/>
    <p:sldId id="586" r:id="rId99"/>
    <p:sldId id="587" r:id="rId100"/>
    <p:sldId id="588" r:id="rId101"/>
    <p:sldId id="589" r:id="rId102"/>
    <p:sldId id="590" r:id="rId103"/>
    <p:sldId id="574" r:id="rId104"/>
    <p:sldId id="665" r:id="rId105"/>
    <p:sldId id="606" r:id="rId106"/>
    <p:sldId id="607" r:id="rId107"/>
    <p:sldId id="608" r:id="rId108"/>
    <p:sldId id="609" r:id="rId109"/>
    <p:sldId id="610" r:id="rId110"/>
    <p:sldId id="611" r:id="rId111"/>
    <p:sldId id="612" r:id="rId112"/>
    <p:sldId id="613" r:id="rId113"/>
    <p:sldId id="668" r:id="rId114"/>
    <p:sldId id="552" r:id="rId115"/>
    <p:sldId id="553" r:id="rId116"/>
    <p:sldId id="554" r:id="rId117"/>
    <p:sldId id="555" r:id="rId1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66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2.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endParaRPr lang="en-US" sz="1200" dirty="0"/>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1981666"/>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a:t>
            </a:r>
            <a:r>
              <a:rPr lang="en-US" sz="1200" dirty="0" smtClean="0"/>
              <a:t>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4" name="Isosceles Triangle 73"/>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84867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updates to display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ular Callout 123"/>
          <p:cNvSpPr/>
          <p:nvPr/>
        </p:nvSpPr>
        <p:spPr>
          <a:xfrm>
            <a:off x="6704129" y="2220684"/>
            <a:ext cx="1460310" cy="771898"/>
          </a:xfrm>
          <a:prstGeom prst="wedgeRectCallout">
            <a:avLst>
              <a:gd name="adj1" fmla="val -158334"/>
              <a:gd name="adj2" fmla="val -316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there are happenings in the last 7 days</a:t>
            </a:r>
            <a:endParaRPr lang="en-US" sz="1200" dirty="0"/>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#88-#97</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#98-#102</a:t>
            </a:r>
            <a:endParaRPr lang="en-US" sz="1200" dirty="0"/>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30" name="Rectangular Callout 29"/>
          <p:cNvSpPr/>
          <p:nvPr/>
        </p:nvSpPr>
        <p:spPr>
          <a:xfrm>
            <a:off x="464024"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428398"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Twitter</a:t>
            </a:r>
          </a:p>
          <a:p>
            <a:pPr>
              <a:spcBef>
                <a:spcPts val="1200"/>
              </a:spcBef>
            </a:pPr>
            <a:r>
              <a:rPr lang="en-US" sz="1200" b="1" dirty="0">
                <a:solidFill>
                  <a:schemeClr val="tx1"/>
                </a:solidFill>
              </a:rPr>
              <a:t> </a:t>
            </a:r>
            <a:r>
              <a:rPr lang="en-US" sz="1200" b="1" dirty="0" smtClean="0">
                <a:solidFill>
                  <a:schemeClr val="tx1"/>
                </a:solidFill>
              </a:rPr>
              <a:t>             Facebook</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105031"/>
            <a:ext cx="1749186" cy="624708"/>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698"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928"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697"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827"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7842"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26"/>
          <p:cNvSpPr/>
          <p:nvPr/>
        </p:nvSpPr>
        <p:spPr>
          <a:xfrm>
            <a:off x="2784143" y="1825786"/>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8" name="Oval 27"/>
          <p:cNvSpPr/>
          <p:nvPr/>
        </p:nvSpPr>
        <p:spPr>
          <a:xfrm>
            <a:off x="2784143" y="316440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30" name="Oval 29"/>
          <p:cNvSpPr/>
          <p:nvPr/>
        </p:nvSpPr>
        <p:spPr>
          <a:xfrm>
            <a:off x="2784143" y="282622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31" name="Group 30"/>
          <p:cNvGrpSpPr/>
          <p:nvPr/>
        </p:nvGrpSpPr>
        <p:grpSpPr>
          <a:xfrm>
            <a:off x="6138667" y="1864250"/>
            <a:ext cx="167716" cy="117729"/>
            <a:chOff x="3533775" y="1857375"/>
            <a:chExt cx="104775" cy="109728"/>
          </a:xfrm>
        </p:grpSpPr>
        <p:cxnSp>
          <p:nvCxnSpPr>
            <p:cNvPr id="33" name="Straight Connector 32"/>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2784143" y="249563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43" name="Oval 42"/>
          <p:cNvSpPr/>
          <p:nvPr/>
        </p:nvSpPr>
        <p:spPr>
          <a:xfrm>
            <a:off x="2784143" y="217557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44" name="Group 43"/>
          <p:cNvGrpSpPr/>
          <p:nvPr/>
        </p:nvGrpSpPr>
        <p:grpSpPr>
          <a:xfrm>
            <a:off x="6138667" y="2512835"/>
            <a:ext cx="167716" cy="117729"/>
            <a:chOff x="3533775" y="1857375"/>
            <a:chExt cx="104775" cy="109728"/>
          </a:xfrm>
        </p:grpSpPr>
        <p:cxnSp>
          <p:nvCxnSpPr>
            <p:cNvPr id="45" name="Straight Connector 44"/>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138667" y="2853078"/>
            <a:ext cx="167716" cy="117729"/>
            <a:chOff x="3533775" y="1857375"/>
            <a:chExt cx="104775" cy="109728"/>
          </a:xfrm>
        </p:grpSpPr>
        <p:cxnSp>
          <p:nvCxnSpPr>
            <p:cNvPr id="49" name="Straight Connector 48"/>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1949856"/>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59245</TotalTime>
  <Words>13348</Words>
  <Application>Microsoft Office PowerPoint</Application>
  <PresentationFormat>On-screen Show (4:3)</PresentationFormat>
  <Paragraphs>2581</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681</cp:revision>
  <cp:lastPrinted>2013-03-05T20:21:37Z</cp:lastPrinted>
  <dcterms:created xsi:type="dcterms:W3CDTF">2012-06-27T02:46:32Z</dcterms:created>
  <dcterms:modified xsi:type="dcterms:W3CDTF">2013-03-27T06:21:20Z</dcterms:modified>
</cp:coreProperties>
</file>