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684" r:id="rId87"/>
    <p:sldId id="683" r:id="rId88"/>
    <p:sldId id="576" r:id="rId89"/>
    <p:sldId id="577" r:id="rId90"/>
    <p:sldId id="578" r:id="rId91"/>
    <p:sldId id="579" r:id="rId92"/>
    <p:sldId id="580" r:id="rId93"/>
    <p:sldId id="581" r:id="rId94"/>
    <p:sldId id="582" r:id="rId95"/>
    <p:sldId id="583" r:id="rId96"/>
    <p:sldId id="584" r:id="rId97"/>
    <p:sldId id="585" r:id="rId98"/>
    <p:sldId id="586" r:id="rId99"/>
    <p:sldId id="587" r:id="rId100"/>
    <p:sldId id="588" r:id="rId101"/>
    <p:sldId id="589" r:id="rId102"/>
    <p:sldId id="590" r:id="rId103"/>
    <p:sldId id="574" r:id="rId104"/>
    <p:sldId id="665" r:id="rId105"/>
    <p:sldId id="606" r:id="rId106"/>
    <p:sldId id="607" r:id="rId107"/>
    <p:sldId id="608" r:id="rId108"/>
    <p:sldId id="609" r:id="rId109"/>
    <p:sldId id="610" r:id="rId110"/>
    <p:sldId id="611" r:id="rId111"/>
    <p:sldId id="612" r:id="rId112"/>
    <p:sldId id="613" r:id="rId113"/>
    <p:sldId id="668" r:id="rId114"/>
    <p:sldId id="552" r:id="rId115"/>
    <p:sldId id="553" r:id="rId116"/>
    <p:sldId id="554" r:id="rId117"/>
    <p:sldId id="555" r:id="rId11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66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70" d="100"/>
          <a:sy n="70" d="100"/>
        </p:scale>
        <p:origin x="-1380"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3/27/2013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10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10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4.png"/></Relationships>
</file>

<file path=ppt/slides/_rels/slide10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8.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8.png"/></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7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27.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2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7.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44.png"/><Relationship Id="rId9" Type="http://schemas.openxmlformats.org/officeDocument/2006/relationships/image" Target="../media/image75.png"/></Relationships>
</file>

<file path=ppt/slides/_rels/slide8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12" Type="http://schemas.openxmlformats.org/officeDocument/2006/relationships/image" Target="../media/image60.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5.png"/></Relationships>
</file>

<file path=ppt/slides/_rels/slide8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8.png"/></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2.png"/><Relationship Id="rId4" Type="http://schemas.openxmlformats.org/officeDocument/2006/relationships/image" Target="../media/image44.png"/></Relationships>
</file>

<file path=ppt/slides/_rels/slide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1.jpeg"/><Relationship Id="rId5" Type="http://schemas.openxmlformats.org/officeDocument/2006/relationships/image" Target="../media/image72.png"/><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s>
</file>

<file path=ppt/slides/_rels/slide9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2.png"/><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83.png"/><Relationship Id="rId4" Type="http://schemas.openxmlformats.org/officeDocument/2006/relationships/image" Target="../media/image44.png"/></Relationships>
</file>

<file path=ppt/slides/_rels/slide9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2.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994" y="2132538"/>
            <a:ext cx="3292300" cy="33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Company Name</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85408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45479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34741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91690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305709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49382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6" name="TextBox 2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0" name="TextBox 3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1" name="TextBox 4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611980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ZIP Code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ZIP Code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584744"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Office ZIP/Postal Code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9406053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673159"/>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6578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1218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Rounded Rectangle 17"/>
          <p:cNvSpPr/>
          <p:nvPr/>
        </p:nvSpPr>
        <p:spPr>
          <a:xfrm>
            <a:off x="2811439" y="328910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9" name="TextBox 18"/>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0" name="TextBox 3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42565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Country</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Save Country</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51487"/>
            <a:ext cx="3550722" cy="1166806"/>
          </a:xfrm>
          <a:prstGeom prst="roundRect">
            <a:avLst>
              <a:gd name="adj" fmla="val 339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a:stCxn id="53" idx="1"/>
            <a:endCxn id="53" idx="3"/>
          </p:cNvCxnSpPr>
          <p:nvPr/>
        </p:nvCxnSpPr>
        <p:spPr>
          <a:xfrm>
            <a:off x="2790701" y="203489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61953" y="147523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UNITED STATES		            √</a:t>
            </a:r>
            <a:endParaRPr lang="en-US" sz="1200" dirty="0">
              <a:solidFill>
                <a:schemeClr val="tx1">
                  <a:lumMod val="65000"/>
                  <a:lumOff val="35000"/>
                </a:schemeClr>
              </a:solidFill>
            </a:endParaRPr>
          </a:p>
        </p:txBody>
      </p:sp>
      <p:sp>
        <p:nvSpPr>
          <p:cNvPr id="56" name="TextBox 55"/>
          <p:cNvSpPr txBox="1"/>
          <p:nvPr/>
        </p:nvSpPr>
        <p:spPr>
          <a:xfrm>
            <a:off x="2861953" y="176024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CANADA</a:t>
            </a:r>
            <a:endParaRPr lang="en-US" sz="1200" dirty="0">
              <a:solidFill>
                <a:schemeClr val="tx1">
                  <a:lumMod val="65000"/>
                  <a:lumOff val="35000"/>
                </a:schemeClr>
              </a:solidFill>
            </a:endParaRPr>
          </a:p>
        </p:txBody>
      </p:sp>
      <p:cxnSp>
        <p:nvCxnSpPr>
          <p:cNvPr id="59" name="Straight Connector 58"/>
          <p:cNvCxnSpPr/>
          <p:nvPr/>
        </p:nvCxnSpPr>
        <p:spPr>
          <a:xfrm>
            <a:off x="2790701" y="23282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61016"/>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AGENTINA</a:t>
            </a:r>
            <a:endParaRPr lang="en-US" sz="1200" dirty="0">
              <a:solidFill>
                <a:schemeClr val="tx1">
                  <a:lumMod val="65000"/>
                  <a:lumOff val="35000"/>
                </a:schemeClr>
              </a:solidFill>
            </a:endParaRPr>
          </a:p>
        </p:txBody>
      </p:sp>
      <p:sp>
        <p:nvSpPr>
          <p:cNvPr id="61" name="TextBox 60"/>
          <p:cNvSpPr txBox="1"/>
          <p:nvPr/>
        </p:nvSpPr>
        <p:spPr>
          <a:xfrm>
            <a:off x="2861953" y="2346024"/>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AUSTRALIA		</a:t>
            </a:r>
            <a:endParaRPr lang="en-US" sz="1200" dirty="0">
              <a:solidFill>
                <a:schemeClr val="tx1">
                  <a:lumMod val="65000"/>
                  <a:lumOff val="35000"/>
                </a:schemeClr>
              </a:solidFill>
            </a:endParaRPr>
          </a:p>
        </p:txBody>
      </p:sp>
      <p:cxnSp>
        <p:nvCxnSpPr>
          <p:cNvPr id="71" name="Straight Connector 70"/>
          <p:cNvCxnSpPr/>
          <p:nvPr/>
        </p:nvCxnSpPr>
        <p:spPr>
          <a:xfrm>
            <a:off x="2790701" y="175500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43" name="TextBox 42"/>
          <p:cNvSpPr txBox="1"/>
          <p:nvPr/>
        </p:nvSpPr>
        <p:spPr>
          <a:xfrm>
            <a:off x="2679405" y="2700455"/>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93081"/>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1439" y="3330043"/>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Rectangle 23"/>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5449566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1718774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238801"/>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Marketing Coordinator</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13" name="TextBox 12"/>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8688367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790692"/>
            <a:ext cx="1460310" cy="1021278"/>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endParaRPr lang="en-US" sz="1200" dirty="0"/>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Select a Relevance Level</a:t>
            </a:r>
            <a:endParaRPr lang="en-US" sz="1200" dirty="0">
              <a:solidFill>
                <a:schemeClr val="tx1">
                  <a:lumMod val="65000"/>
                  <a:lumOff val="35000"/>
                </a:schemeClr>
              </a:solidFill>
            </a:endParaRPr>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278"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5" name="Rectangle 14"/>
          <p:cNvSpPr/>
          <p:nvPr/>
        </p:nvSpPr>
        <p:spPr>
          <a:xfrm>
            <a:off x="2647951" y="1615045"/>
            <a:ext cx="3867150" cy="4013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4387" y="1706665"/>
            <a:ext cx="136929" cy="107587"/>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21407" y="1709823"/>
            <a:ext cx="136929" cy="97806"/>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189" y="1709823"/>
            <a:ext cx="136929" cy="97806"/>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973" y="1709823"/>
            <a:ext cx="136929" cy="97806"/>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3718" y="1973090"/>
            <a:ext cx="136929" cy="107587"/>
          </a:xfrm>
          <a:prstGeom prst="rect">
            <a:avLst/>
          </a:prstGeom>
        </p:spPr>
      </p:pic>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19520" y="1976248"/>
            <a:ext cx="136929" cy="97806"/>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304" y="1976248"/>
            <a:ext cx="136929" cy="97806"/>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2501" y="1973090"/>
            <a:ext cx="136929" cy="107587"/>
          </a:xfrm>
          <a:prstGeom prst="rect">
            <a:avLst/>
          </a:prstGeom>
        </p:spPr>
      </p:pic>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6782" y="2220740"/>
            <a:ext cx="136929" cy="107587"/>
          </a:xfrm>
          <a:prstGeom prst="rect">
            <a:avLst/>
          </a:prstGeom>
        </p:spPr>
      </p:pic>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1368" y="2223898"/>
            <a:ext cx="136929" cy="97806"/>
          </a:xfrm>
          <a:prstGeom prst="rect">
            <a:avLst/>
          </a:prstGeom>
        </p:spPr>
      </p:pic>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5565" y="2220740"/>
            <a:ext cx="136929" cy="107587"/>
          </a:xfrm>
          <a:prstGeom prst="rect">
            <a:avLst/>
          </a:prstGeom>
        </p:spPr>
      </p:pic>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4347" y="2220740"/>
            <a:ext cx="136929" cy="1075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2993" y="2458865"/>
            <a:ext cx="136929" cy="107587"/>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1776" y="2458865"/>
            <a:ext cx="136929" cy="107587"/>
          </a:xfrm>
          <a:prstGeom prst="rect">
            <a:avLst/>
          </a:prstGeom>
        </p:spPr>
      </p:pic>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558" y="2458865"/>
            <a:ext cx="136929" cy="107587"/>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3438" y="2458865"/>
            <a:ext cx="136929" cy="107587"/>
          </a:xfrm>
          <a:prstGeom prst="rect">
            <a:avLst/>
          </a:prstGeom>
        </p:spPr>
      </p:pic>
      <p:cxnSp>
        <p:nvCxnSpPr>
          <p:cNvPr id="31" name="Straight Connector 30"/>
          <p:cNvCxnSpPr/>
          <p:nvPr/>
        </p:nvCxnSpPr>
        <p:spPr>
          <a:xfrm>
            <a:off x="2609850" y="1885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09850" y="214312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09850" y="239077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609850" y="2647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695698" y="1727370"/>
            <a:ext cx="74798" cy="651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ular Callout 116"/>
          <p:cNvSpPr/>
          <p:nvPr/>
        </p:nvSpPr>
        <p:spPr>
          <a:xfrm>
            <a:off x="961195" y="1476841"/>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Indicate selected level</a:t>
            </a:r>
            <a:endParaRPr lang="en-US" sz="1200" dirty="0"/>
          </a:p>
        </p:txBody>
      </p:sp>
      <p:sp>
        <p:nvSpPr>
          <p:cNvPr id="118" name="Rectangular Callout 117"/>
          <p:cNvSpPr/>
          <p:nvPr/>
        </p:nvSpPr>
        <p:spPr>
          <a:xfrm>
            <a:off x="961195" y="1981666"/>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119" name="Oval 118"/>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2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Down Arrow 121"/>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4" name="Isosceles Triangle 73"/>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848673"/>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updates to display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ular Callout 123"/>
          <p:cNvSpPr/>
          <p:nvPr/>
        </p:nvSpPr>
        <p:spPr>
          <a:xfrm>
            <a:off x="6704129" y="2220684"/>
            <a:ext cx="1460310" cy="771898"/>
          </a:xfrm>
          <a:prstGeom prst="wedgeRectCallout">
            <a:avLst>
              <a:gd name="adj1" fmla="val -158334"/>
              <a:gd name="adj2" fmla="val -316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there are happenings in the last 7 days</a:t>
            </a:r>
            <a:endParaRPr lang="en-US" sz="1200" dirty="0"/>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#88-#97</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790692"/>
            <a:ext cx="1460310" cy="1021278"/>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#98-#102</a:t>
            </a:r>
            <a:endParaRPr lang="en-US" sz="1200" dirty="0"/>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30" name="Rectangular Callout 29"/>
          <p:cNvSpPr/>
          <p:nvPr/>
        </p:nvSpPr>
        <p:spPr>
          <a:xfrm>
            <a:off x="464024"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428398"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521984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9676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2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620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a:t>
            </a:r>
            <a:r>
              <a:rPr lang="en-US" sz="1200" b="1" dirty="0" smtClean="0">
                <a:solidFill>
                  <a:schemeClr val="tx1"/>
                </a:solidFill>
              </a:rPr>
              <a:t>Chatter	</a:t>
            </a:r>
            <a:r>
              <a:rPr lang="en-US" sz="1200" b="1" dirty="0">
                <a:solidFill>
                  <a:schemeClr val="tx1"/>
                </a:solidFill>
              </a:rPr>
              <a:t>	 </a:t>
            </a:r>
            <a:r>
              <a:rPr lang="en-US" sz="1200" b="1" dirty="0" smtClean="0">
                <a:solidFill>
                  <a:schemeClr val="tx1"/>
                </a:solidFill>
              </a:rPr>
              <a:t>                  √</a:t>
            </a:r>
            <a:endParaRPr lang="en-US" sz="1200" b="1" dirty="0" smtClean="0">
              <a:solidFill>
                <a:schemeClr val="tx1"/>
              </a:solidFill>
            </a:endParaRP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Twitter		 </a:t>
            </a:r>
            <a:r>
              <a:rPr lang="en-US" sz="1200" b="1" dirty="0" smtClean="0">
                <a:solidFill>
                  <a:schemeClr val="tx1"/>
                </a:solidFill>
              </a:rPr>
              <a:t>                  √</a:t>
            </a:r>
            <a:endParaRPr lang="en-US" sz="1200" b="1" dirty="0" smtClean="0">
              <a:solidFill>
                <a:schemeClr val="tx1"/>
              </a:solidFill>
            </a:endParaRP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Facebook		 </a:t>
            </a:r>
            <a:r>
              <a:rPr lang="en-US" sz="1200" b="1" dirty="0" smtClean="0">
                <a:solidFill>
                  <a:schemeClr val="tx1"/>
                </a:solidFill>
              </a:rPr>
              <a:t>                  √</a:t>
            </a:r>
            <a:endParaRPr lang="en-US" sz="1200" b="1" dirty="0" smtClean="0">
              <a:solidFill>
                <a:schemeClr val="tx1"/>
              </a:solidFill>
            </a:endParaRP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665023"/>
            <a:ext cx="1749186" cy="1255594"/>
          </a:xfrm>
          <a:prstGeom prst="wedgeRectCallout">
            <a:avLst>
              <a:gd name="adj1" fmla="val -58604"/>
              <a:gd name="adj2" fmla="val 222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t>
            </a:r>
            <a:r>
              <a:rPr lang="en-US" sz="1200" dirty="0" smtClean="0"/>
              <a:t>account</a:t>
            </a:r>
          </a:p>
          <a:p>
            <a:endParaRPr lang="en-US" sz="1200" dirty="0" smtClean="0"/>
          </a:p>
          <a:p>
            <a:r>
              <a:rPr lang="en-US" sz="1200" dirty="0" smtClean="0"/>
              <a:t>Connected accounts are indicated by check marks</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922"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152"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21"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051"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066"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sp>
        <p:nvSpPr>
          <p:cNvPr id="24" name="TextBox 23"/>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a:t>
            </a:r>
          </a:p>
          <a:p>
            <a:r>
              <a:rPr lang="en-US" sz="1050" dirty="0" smtClean="0">
                <a:solidFill>
                  <a:schemeClr val="bg1">
                    <a:lumMod val="50000"/>
                  </a:schemeClr>
                </a:solidFill>
              </a:rPr>
              <a:t>www.ibm.com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pic>
        <p:nvPicPr>
          <p:cNvPr id="54273"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087" y="1949856"/>
            <a:ext cx="3616657" cy="26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59270</TotalTime>
  <Words>13348</Words>
  <Application>Microsoft Office PowerPoint</Application>
  <PresentationFormat>On-screen Show (4:3)</PresentationFormat>
  <Paragraphs>2578</Paragraphs>
  <Slides>117</Slides>
  <Notes>0</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682</cp:revision>
  <cp:lastPrinted>2013-03-05T20:21:37Z</cp:lastPrinted>
  <dcterms:created xsi:type="dcterms:W3CDTF">2012-06-27T02:46:32Z</dcterms:created>
  <dcterms:modified xsi:type="dcterms:W3CDTF">2013-03-27T22:19:04Z</dcterms:modified>
</cp:coreProperties>
</file>