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729" r:id="rId87"/>
    <p:sldId id="684" r:id="rId88"/>
    <p:sldId id="683"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74" r:id="rId105"/>
    <p:sldId id="665" r:id="rId106"/>
    <p:sldId id="606" r:id="rId107"/>
    <p:sldId id="607" r:id="rId108"/>
    <p:sldId id="608" r:id="rId109"/>
    <p:sldId id="609" r:id="rId110"/>
    <p:sldId id="610" r:id="rId111"/>
    <p:sldId id="611" r:id="rId112"/>
    <p:sldId id="612" r:id="rId113"/>
    <p:sldId id="613" r:id="rId114"/>
    <p:sldId id="668" r:id="rId115"/>
    <p:sldId id="552" r:id="rId116"/>
    <p:sldId id="553" r:id="rId117"/>
    <p:sldId id="554" r:id="rId118"/>
    <p:sldId id="555" r:id="rId11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80" d="100"/>
          <a:sy n="80" d="100"/>
        </p:scale>
        <p:origin x="-10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3/31/2013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3/31/2013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10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3.png"/><Relationship Id="rId7" Type="http://schemas.openxmlformats.org/officeDocument/2006/relationships/image" Target="../media/image7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 Id="rId9" Type="http://schemas.openxmlformats.org/officeDocument/2006/relationships/image" Target="../media/image84.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4.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0"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48.png"/></Relationships>
</file>

<file path=ppt/slides/_rels/slide7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23.png"/><Relationship Id="rId2" Type="http://schemas.openxmlformats.org/officeDocument/2006/relationships/image" Target="../media/image43.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10.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44.png"/><Relationship Id="rId9" Type="http://schemas.openxmlformats.org/officeDocument/2006/relationships/image" Target="../media/image56.png"/><Relationship Id="rId1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27.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4.png"/><Relationship Id="rId12"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61.png"/><Relationship Id="rId5" Type="http://schemas.openxmlformats.org/officeDocument/2006/relationships/image" Target="../media/image67.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9.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7.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2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2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44.png"/><Relationship Id="rId9" Type="http://schemas.openxmlformats.org/officeDocument/2006/relationships/image" Target="../media/image75.png"/></Relationships>
</file>

<file path=ppt/slides/_rels/slide87.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71.png"/><Relationship Id="rId12"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6.png"/><Relationship Id="rId5" Type="http://schemas.openxmlformats.org/officeDocument/2006/relationships/image" Target="../media/image73.png"/><Relationship Id="rId10" Type="http://schemas.openxmlformats.org/officeDocument/2006/relationships/image" Target="../media/image75.png"/><Relationship Id="rId4" Type="http://schemas.openxmlformats.org/officeDocument/2006/relationships/image" Target="../media/image44.png"/><Relationship Id="rId9" Type="http://schemas.openxmlformats.org/officeDocument/2006/relationships/image" Target="../media/image74.png"/><Relationship Id="rId14" Type="http://schemas.openxmlformats.org/officeDocument/2006/relationships/image" Target="../media/image60.png"/></Relationships>
</file>

<file path=ppt/slides/_rels/slide8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78.png"/></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2.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2.png"/><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image" Target="../media/image72.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2.png"/><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72.png"/><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2.png"/><Relationship Id="rId4" Type="http://schemas.openxmlformats.org/officeDocument/2006/relationships/image" Target="../media/image44.png"/></Relationships>
</file>

<file path=ppt/slides/_rels/slide9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3.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39725" y="212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8" name="Straight Connector 37"/>
          <p:cNvCxnSpPr/>
          <p:nvPr/>
        </p:nvCxnSpPr>
        <p:spPr>
          <a:xfrm>
            <a:off x="2648197" y="248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7033149" y="198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0" name="TextBox 39"/>
          <p:cNvSpPr txBox="1"/>
          <p:nvPr/>
        </p:nvSpPr>
        <p:spPr>
          <a:xfrm>
            <a:off x="2630526" y="2062069"/>
            <a:ext cx="3893104" cy="438582"/>
          </a:xfrm>
          <a:prstGeom prst="rect">
            <a:avLst/>
          </a:prstGeom>
          <a:noFill/>
        </p:spPr>
        <p:txBody>
          <a:bodyPr wrap="square" rtlCol="0">
            <a:spAutoFit/>
          </a:bodyPr>
          <a:lstStyle/>
          <a:p>
            <a:r>
              <a:rPr lang="en-US" sz="1050" dirty="0" smtClean="0">
                <a:solidFill>
                  <a:schemeClr val="bg1">
                    <a:lumMod val="65000"/>
                  </a:schemeClr>
                </a:solidFill>
              </a:rPr>
              <a:t>Current</a:t>
            </a:r>
            <a:r>
              <a:rPr lang="en-US" sz="1050" dirty="0" smtClean="0">
                <a:solidFill>
                  <a:schemeClr val="bg1">
                    <a:lumMod val="65000"/>
                  </a:schemeClr>
                </a:solidFill>
              </a:rPr>
              <a:t> </a:t>
            </a:r>
            <a:r>
              <a:rPr lang="en-US" sz="1050" dirty="0" smtClean="0">
                <a:solidFill>
                  <a:schemeClr val="bg1">
                    <a:lumMod val="65000"/>
                  </a:schemeClr>
                </a:solidFill>
              </a:rPr>
              <a:t>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196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378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9725" y="38634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5" name="Straight Connector 34"/>
          <p:cNvCxnSpPr/>
          <p:nvPr/>
        </p:nvCxnSpPr>
        <p:spPr>
          <a:xfrm>
            <a:off x="2648197" y="421731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ular Callout 35"/>
          <p:cNvSpPr/>
          <p:nvPr/>
        </p:nvSpPr>
        <p:spPr>
          <a:xfrm>
            <a:off x="7033149" y="37144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37" name="TextBox 36"/>
          <p:cNvSpPr txBox="1"/>
          <p:nvPr/>
        </p:nvSpPr>
        <p:spPr>
          <a:xfrm>
            <a:off x="2630526" y="3795819"/>
            <a:ext cx="3893104" cy="438582"/>
          </a:xfrm>
          <a:prstGeom prst="rect">
            <a:avLst/>
          </a:prstGeom>
          <a:noFill/>
        </p:spPr>
        <p:txBody>
          <a:bodyPr wrap="square" rtlCol="0">
            <a:spAutoFit/>
          </a:bodyPr>
          <a:lstStyle/>
          <a:p>
            <a:r>
              <a:rPr lang="en-US" sz="1050" dirty="0" smtClean="0">
                <a:solidFill>
                  <a:schemeClr val="bg1">
                    <a:lumMod val="65000"/>
                  </a:schemeClr>
                </a:solidFill>
              </a:rPr>
              <a:t>Current</a:t>
            </a:r>
            <a:r>
              <a:rPr lang="en-US" sz="1050" dirty="0" smtClean="0">
                <a:solidFill>
                  <a:schemeClr val="bg1">
                    <a:lumMod val="65000"/>
                  </a:schemeClr>
                </a:solidFill>
              </a:rPr>
              <a:t> </a:t>
            </a:r>
            <a:r>
              <a:rPr lang="en-US" sz="1050" dirty="0" smtClean="0">
                <a:solidFill>
                  <a:schemeClr val="bg1">
                    <a:lumMod val="65000"/>
                  </a:schemeClr>
                </a:solidFill>
              </a:rPr>
              <a:t>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10194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096987" y="2291942"/>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678" y="2181163"/>
            <a:ext cx="561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6239725" y="30321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2" name="Straight Connector 41"/>
          <p:cNvCxnSpPr/>
          <p:nvPr/>
        </p:nvCxnSpPr>
        <p:spPr>
          <a:xfrm>
            <a:off x="2648197" y="3386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7033149" y="28831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4" name="TextBox 43"/>
          <p:cNvSpPr txBox="1"/>
          <p:nvPr/>
        </p:nvSpPr>
        <p:spPr>
          <a:xfrm>
            <a:off x="2630526" y="2964569"/>
            <a:ext cx="3893104" cy="438582"/>
          </a:xfrm>
          <a:prstGeom prst="rect">
            <a:avLst/>
          </a:prstGeom>
          <a:noFill/>
        </p:spPr>
        <p:txBody>
          <a:bodyPr wrap="square" rtlCol="0">
            <a:spAutoFit/>
          </a:bodyPr>
          <a:lstStyle/>
          <a:p>
            <a:r>
              <a:rPr lang="en-US" sz="1050" dirty="0" smtClean="0">
                <a:solidFill>
                  <a:schemeClr val="bg1">
                    <a:lumMod val="65000"/>
                  </a:schemeClr>
                </a:solidFill>
              </a:rPr>
              <a:t>Current</a:t>
            </a:r>
            <a:r>
              <a:rPr lang="en-US" sz="1050" dirty="0" smtClean="0">
                <a:solidFill>
                  <a:schemeClr val="bg1">
                    <a:lumMod val="65000"/>
                  </a:schemeClr>
                </a:solidFill>
              </a:rPr>
              <a:t> </a:t>
            </a:r>
            <a:r>
              <a:rPr lang="en-US" sz="1050" dirty="0" smtClean="0">
                <a:solidFill>
                  <a:schemeClr val="bg1">
                    <a:lumMod val="65000"/>
                  </a:schemeClr>
                </a:solidFill>
              </a:rPr>
              <a:t>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 Name</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Company Name</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endParaRPr lang="en-US" sz="1000" dirty="0">
              <a:solidFill>
                <a:schemeClr val="bg1">
                  <a:lumMod val="6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982637"/>
            <a:ext cx="1257116" cy="1583140"/>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company’s competitors  under Suggested Companies</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85408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45479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34741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91690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305709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49382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6" name="TextBox 2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0" name="TextBox 3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1" name="TextBox 4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611980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ZIP Code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ZIP Code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584744"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Office ZIP/Postal Code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94060530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a:t>
            </a:r>
          </a:p>
          <a:p>
            <a:pPr>
              <a:spcBef>
                <a:spcPts val="300"/>
              </a:spcBef>
            </a:pPr>
            <a:r>
              <a:rPr lang="en-US" sz="1000" dirty="0" smtClean="0">
                <a:solidFill>
                  <a:schemeClr val="tx1">
                    <a:lumMod val="65000"/>
                    <a:lumOff val="35000"/>
                  </a:schemeClr>
                </a:solidFill>
              </a:rPr>
              <a:t>&lt;Default Time Zone&gt;</a:t>
            </a:r>
            <a:endParaRPr lang="en-US" sz="1000" dirty="0">
              <a:solidFill>
                <a:schemeClr val="tx1">
                  <a:lumMod val="65000"/>
                  <a:lumOff val="35000"/>
                </a:schemeClr>
              </a:solidFill>
            </a:endParaRPr>
          </a:p>
        </p:txBody>
      </p:sp>
      <p:sp>
        <p:nvSpPr>
          <p:cNvPr id="43" name="TextBox 42"/>
          <p:cNvSpPr txBox="1"/>
          <p:nvPr/>
        </p:nvSpPr>
        <p:spPr>
          <a:xfrm>
            <a:off x="2679405" y="2673159"/>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6578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1218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Rounded Rectangle 17"/>
          <p:cNvSpPr/>
          <p:nvPr/>
        </p:nvSpPr>
        <p:spPr>
          <a:xfrm>
            <a:off x="2811439" y="328910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19" name="TextBox 18"/>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Rectangle 26"/>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6" name="TextBox 3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7" name="TextBox 3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0" name="TextBox 3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4256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Country</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Save Country</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51487"/>
            <a:ext cx="3550722" cy="1166806"/>
          </a:xfrm>
          <a:prstGeom prst="roundRect">
            <a:avLst>
              <a:gd name="adj" fmla="val 339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a:stCxn id="53" idx="1"/>
            <a:endCxn id="53" idx="3"/>
          </p:cNvCxnSpPr>
          <p:nvPr/>
        </p:nvCxnSpPr>
        <p:spPr>
          <a:xfrm>
            <a:off x="2790701" y="203489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61953" y="147523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UNITED STATES		            √</a:t>
            </a:r>
            <a:endParaRPr lang="en-US" sz="1200" dirty="0">
              <a:solidFill>
                <a:schemeClr val="tx1">
                  <a:lumMod val="65000"/>
                  <a:lumOff val="35000"/>
                </a:schemeClr>
              </a:solidFill>
            </a:endParaRPr>
          </a:p>
        </p:txBody>
      </p:sp>
      <p:sp>
        <p:nvSpPr>
          <p:cNvPr id="56" name="TextBox 55"/>
          <p:cNvSpPr txBox="1"/>
          <p:nvPr/>
        </p:nvSpPr>
        <p:spPr>
          <a:xfrm>
            <a:off x="2861953" y="176024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CANADA</a:t>
            </a:r>
            <a:endParaRPr lang="en-US" sz="1200" dirty="0">
              <a:solidFill>
                <a:schemeClr val="tx1">
                  <a:lumMod val="65000"/>
                  <a:lumOff val="35000"/>
                </a:schemeClr>
              </a:solidFill>
            </a:endParaRPr>
          </a:p>
        </p:txBody>
      </p:sp>
      <p:cxnSp>
        <p:nvCxnSpPr>
          <p:cNvPr id="59" name="Straight Connector 58"/>
          <p:cNvCxnSpPr/>
          <p:nvPr/>
        </p:nvCxnSpPr>
        <p:spPr>
          <a:xfrm>
            <a:off x="2790701" y="23282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61016"/>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AGENTINA</a:t>
            </a:r>
            <a:endParaRPr lang="en-US" sz="1200" dirty="0">
              <a:solidFill>
                <a:schemeClr val="tx1">
                  <a:lumMod val="65000"/>
                  <a:lumOff val="35000"/>
                </a:schemeClr>
              </a:solidFill>
            </a:endParaRPr>
          </a:p>
        </p:txBody>
      </p:sp>
      <p:sp>
        <p:nvSpPr>
          <p:cNvPr id="61" name="TextBox 60"/>
          <p:cNvSpPr txBox="1"/>
          <p:nvPr/>
        </p:nvSpPr>
        <p:spPr>
          <a:xfrm>
            <a:off x="2861953" y="2346024"/>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AUSTRALIA		</a:t>
            </a:r>
            <a:endParaRPr lang="en-US" sz="1200" dirty="0">
              <a:solidFill>
                <a:schemeClr val="tx1">
                  <a:lumMod val="65000"/>
                  <a:lumOff val="35000"/>
                </a:schemeClr>
              </a:solidFill>
            </a:endParaRPr>
          </a:p>
        </p:txBody>
      </p:sp>
      <p:cxnSp>
        <p:nvCxnSpPr>
          <p:cNvPr id="71" name="Straight Connector 70"/>
          <p:cNvCxnSpPr/>
          <p:nvPr/>
        </p:nvCxnSpPr>
        <p:spPr>
          <a:xfrm>
            <a:off x="2790701" y="175500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Profile</a:t>
            </a: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04644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43" name="TextBox 42"/>
          <p:cNvSpPr txBox="1"/>
          <p:nvPr/>
        </p:nvSpPr>
        <p:spPr>
          <a:xfrm>
            <a:off x="2679405" y="2700455"/>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593081"/>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11439" y="3330043"/>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18" name="TextBox 17"/>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TextBox 2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4" name="Rectangle 23"/>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54495668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Save 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Save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17187749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1238801"/>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Marketing Coordinator</a:t>
            </a:r>
          </a:p>
          <a:p>
            <a:pPr>
              <a:spcBef>
                <a:spcPts val="300"/>
              </a:spcBef>
            </a:pPr>
            <a:r>
              <a:rPr lang="en-US" sz="1000" dirty="0" smtClean="0">
                <a:solidFill>
                  <a:schemeClr val="tx1">
                    <a:lumMod val="65000"/>
                    <a:lumOff val="35000"/>
                  </a:schemeClr>
                </a:solidFill>
              </a:rPr>
              <a:t>Oracle Corporation</a:t>
            </a:r>
          </a:p>
          <a:p>
            <a:pPr>
              <a:spcBef>
                <a:spcPts val="300"/>
              </a:spcBef>
            </a:pPr>
            <a:r>
              <a:rPr lang="en-US" sz="1000" dirty="0" smtClean="0">
                <a:solidFill>
                  <a:schemeClr val="tx1">
                    <a:lumMod val="65000"/>
                    <a:lumOff val="35000"/>
                  </a:schemeClr>
                </a:solidFill>
              </a:rPr>
              <a:t>95002, UNITED STATES</a:t>
            </a:r>
          </a:p>
          <a:p>
            <a:pPr>
              <a:spcBef>
                <a:spcPts val="300"/>
              </a:spcBef>
            </a:pPr>
            <a:r>
              <a:rPr lang="en-US" sz="1000" dirty="0" smtClean="0">
                <a:solidFill>
                  <a:schemeClr val="tx1">
                    <a:lumMod val="65000"/>
                    <a:lumOff val="35000"/>
                  </a:schemeClr>
                </a:solidFill>
              </a:rPr>
              <a:t>&lt;Local Time Zone&gt;</a:t>
            </a:r>
          </a:p>
        </p:txBody>
      </p:sp>
      <p:sp>
        <p:nvSpPr>
          <p:cNvPr id="13" name="TextBox 12"/>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Rectangle 20"/>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868836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981765"/>
            <a:ext cx="1460310" cy="989738"/>
          </a:xfrm>
          <a:prstGeom prst="wedgeRectCallout">
            <a:avLst>
              <a:gd name="adj1" fmla="val 68120"/>
              <a:gd name="adj2" fmla="val -19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r>
              <a:rPr lang="en-US" sz="1200" dirty="0" smtClean="0"/>
              <a:t>.</a:t>
            </a:r>
            <a:endParaRPr lang="en-US" sz="1200" dirty="0" smtClean="0"/>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Select a Relevance Level</a:t>
            </a:r>
            <a:endParaRPr lang="en-US" sz="1200" dirty="0">
              <a:solidFill>
                <a:schemeClr val="tx1">
                  <a:lumMod val="65000"/>
                  <a:lumOff val="35000"/>
                </a:schemeClr>
              </a:solidFill>
            </a:endParaRPr>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278"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5" name="Rectangle 14"/>
          <p:cNvSpPr/>
          <p:nvPr/>
        </p:nvSpPr>
        <p:spPr>
          <a:xfrm>
            <a:off x="2647951" y="1615045"/>
            <a:ext cx="3867150" cy="4013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4387" y="1706665"/>
            <a:ext cx="136929" cy="107587"/>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21407" y="1709823"/>
            <a:ext cx="136929" cy="97806"/>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189" y="1709823"/>
            <a:ext cx="136929" cy="97806"/>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973" y="1709823"/>
            <a:ext cx="136929" cy="9780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3718" y="1973090"/>
            <a:ext cx="136929" cy="107587"/>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19520" y="1976248"/>
            <a:ext cx="136929" cy="97806"/>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8304" y="1976248"/>
            <a:ext cx="136929" cy="97806"/>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501" y="1973090"/>
            <a:ext cx="136929" cy="107587"/>
          </a:xfrm>
          <a:prstGeom prst="rect">
            <a:avLst/>
          </a:prstGeom>
        </p:spPr>
      </p:pic>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782" y="2220740"/>
            <a:ext cx="136929" cy="1075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1368" y="2223898"/>
            <a:ext cx="136929" cy="97806"/>
          </a:xfrm>
          <a:prstGeom prst="rect">
            <a:avLst/>
          </a:prstGeom>
        </p:spPr>
      </p:pic>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565" y="2220740"/>
            <a:ext cx="136929" cy="107587"/>
          </a:xfrm>
          <a:prstGeom prst="rect">
            <a:avLst/>
          </a:prstGeom>
        </p:spPr>
      </p:pic>
      <p:pic>
        <p:nvPicPr>
          <p:cNvPr id="49" name="Picture 4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4347" y="2220740"/>
            <a:ext cx="136929" cy="1075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2993" y="2458865"/>
            <a:ext cx="136929" cy="107587"/>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1776" y="2458865"/>
            <a:ext cx="136929" cy="107587"/>
          </a:xfrm>
          <a:prstGeom prst="rect">
            <a:avLst/>
          </a:prstGeom>
        </p:spPr>
      </p:pic>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558" y="2458865"/>
            <a:ext cx="136929" cy="107587"/>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3438" y="2458865"/>
            <a:ext cx="136929" cy="107587"/>
          </a:xfrm>
          <a:prstGeom prst="rect">
            <a:avLst/>
          </a:prstGeom>
        </p:spPr>
      </p:pic>
      <p:cxnSp>
        <p:nvCxnSpPr>
          <p:cNvPr id="31" name="Straight Connector 30"/>
          <p:cNvCxnSpPr/>
          <p:nvPr/>
        </p:nvCxnSpPr>
        <p:spPr>
          <a:xfrm>
            <a:off x="2609850" y="1885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09850" y="214312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09850" y="2390775"/>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609850" y="2647950"/>
            <a:ext cx="3905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695698" y="1727370"/>
            <a:ext cx="74798" cy="651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ular Callout 116"/>
          <p:cNvSpPr/>
          <p:nvPr/>
        </p:nvSpPr>
        <p:spPr>
          <a:xfrm>
            <a:off x="961195" y="1476841"/>
            <a:ext cx="1460310" cy="447209"/>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Indicate selected level</a:t>
            </a:r>
            <a:endParaRPr lang="en-US" sz="1200" dirty="0"/>
          </a:p>
        </p:txBody>
      </p:sp>
      <p:sp>
        <p:nvSpPr>
          <p:cNvPr id="118" name="Rectangular Callout 117"/>
          <p:cNvSpPr/>
          <p:nvPr/>
        </p:nvSpPr>
        <p:spPr>
          <a:xfrm>
            <a:off x="961195" y="2172739"/>
            <a:ext cx="1460310" cy="447634"/>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a:t>
            </a:r>
            <a:r>
              <a:rPr lang="en-US" sz="1200" dirty="0" smtClean="0"/>
              <a:t>to next slide</a:t>
            </a:r>
            <a:endParaRPr lang="en-US" sz="1200" dirty="0"/>
          </a:p>
        </p:txBody>
      </p:sp>
      <p:sp>
        <p:nvSpPr>
          <p:cNvPr id="119" name="Oval 118"/>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Down Arrow 121"/>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2"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a:t>
            </a:r>
            <a:r>
              <a:rPr lang="en-US" sz="1200" dirty="0" smtClean="0"/>
              <a:t>89-</a:t>
            </a:r>
            <a:r>
              <a:rPr lang="en-US" sz="1200" dirty="0" smtClean="0"/>
              <a:t>#</a:t>
            </a:r>
            <a:r>
              <a:rPr lang="en-US" sz="1200" dirty="0" smtClean="0"/>
              <a:t>98</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927170"/>
            <a:ext cx="1460310" cy="991687"/>
          </a:xfrm>
          <a:prstGeom prst="wedgeRectCallout">
            <a:avLst>
              <a:gd name="adj1" fmla="val 64381"/>
              <a:gd name="adj2" fmla="val -1532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a:t>
            </a:r>
            <a:r>
              <a:rPr lang="en-US" sz="1200" dirty="0" smtClean="0"/>
              <a:t>#99-</a:t>
            </a:r>
            <a:r>
              <a:rPr lang="en-US" sz="1200" dirty="0" smtClean="0"/>
              <a:t>#</a:t>
            </a:r>
            <a:r>
              <a:rPr lang="en-US" sz="1200" dirty="0" smtClean="0"/>
              <a:t>103.</a:t>
            </a:r>
            <a:endParaRPr lang="en-US" sz="1200" dirty="0" smtClean="0"/>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ular Callout 39"/>
          <p:cNvSpPr/>
          <p:nvPr/>
        </p:nvSpPr>
        <p:spPr>
          <a:xfrm>
            <a:off x="387454" y="5404517"/>
            <a:ext cx="1962767" cy="668740"/>
          </a:xfrm>
          <a:prstGeom prst="wedgeRectCallout">
            <a:avLst>
              <a:gd name="adj1" fmla="val 67273"/>
              <a:gd name="adj2" fmla="val 1945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 to display companies mentioned in the story</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593075" y="777923"/>
            <a:ext cx="3930555"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579427" y="3875981"/>
            <a:ext cx="3944203" cy="21973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600" dirty="0" smtClean="0">
              <a:solidFill>
                <a:schemeClr val="bg1">
                  <a:lumMod val="65000"/>
                </a:schemeClr>
              </a:solidFill>
            </a:endParaRPr>
          </a:p>
          <a:p>
            <a:pPr algn="ctr"/>
            <a:r>
              <a:rPr lang="en-US" sz="1200" dirty="0" smtClean="0">
                <a:solidFill>
                  <a:schemeClr val="bg1">
                    <a:lumMod val="65000"/>
                  </a:schemeClr>
                </a:solidFill>
              </a:rPr>
              <a:t>Companies mentioned in the story</a:t>
            </a:r>
          </a:p>
          <a:p>
            <a:pPr>
              <a:spcBef>
                <a:spcPts val="1200"/>
              </a:spcBef>
            </a:pPr>
            <a:r>
              <a:rPr lang="en-US" sz="1400" dirty="0" smtClean="0">
                <a:solidFill>
                  <a:schemeClr val="tx1">
                    <a:lumMod val="65000"/>
                    <a:lumOff val="35000"/>
                  </a:schemeClr>
                </a:solidFill>
              </a:rPr>
              <a:t>International Business Machines</a:t>
            </a:r>
            <a:r>
              <a:rPr lang="en-US" sz="1400" dirty="0" smtClean="0">
                <a:solidFill>
                  <a:schemeClr val="tx1">
                    <a:lumMod val="65000"/>
                    <a:lumOff val="35000"/>
                  </a:schemeClr>
                </a:solidFill>
              </a:rPr>
              <a:t>	                       &gt;</a:t>
            </a:r>
          </a:p>
          <a:p>
            <a:pPr>
              <a:spcBef>
                <a:spcPts val="600"/>
              </a:spcBef>
            </a:pPr>
            <a:r>
              <a:rPr lang="en-US" sz="1400" dirty="0" smtClean="0">
                <a:solidFill>
                  <a:schemeClr val="tx1">
                    <a:lumMod val="65000"/>
                    <a:lumOff val="35000"/>
                  </a:schemeClr>
                </a:solidFill>
              </a:rPr>
              <a:t>AT &amp; T</a:t>
            </a:r>
            <a:r>
              <a:rPr lang="en-US" sz="1400" dirty="0" smtClean="0">
                <a:solidFill>
                  <a:schemeClr val="tx1">
                    <a:lumMod val="65000"/>
                    <a:lumOff val="35000"/>
                  </a:schemeClr>
                </a:solidFill>
              </a:rPr>
              <a:t>				&gt;</a:t>
            </a:r>
          </a:p>
          <a:p>
            <a:pPr>
              <a:spcBef>
                <a:spcPts val="600"/>
              </a:spcBef>
            </a:pPr>
            <a:r>
              <a:rPr lang="en-US" sz="1400" dirty="0" smtClean="0">
                <a:solidFill>
                  <a:schemeClr val="tx1">
                    <a:lumMod val="65000"/>
                    <a:lumOff val="35000"/>
                  </a:schemeClr>
                </a:solidFill>
              </a:rPr>
              <a:t>Verizon Wireless</a:t>
            </a:r>
            <a:r>
              <a:rPr lang="en-US" sz="1400" dirty="0" smtClean="0">
                <a:solidFill>
                  <a:schemeClr val="tx1">
                    <a:lumMod val="65000"/>
                    <a:lumOff val="35000"/>
                  </a:schemeClr>
                </a:solidFill>
              </a:rPr>
              <a:t>			&gt;</a:t>
            </a:r>
          </a:p>
          <a:p>
            <a:pPr>
              <a:spcBef>
                <a:spcPts val="600"/>
              </a:spcBef>
            </a:pPr>
            <a:r>
              <a:rPr lang="en-US" sz="1400" dirty="0" smtClean="0">
                <a:solidFill>
                  <a:schemeClr val="tx1">
                    <a:lumMod val="65000"/>
                    <a:lumOff val="35000"/>
                  </a:schemeClr>
                </a:solidFill>
              </a:rPr>
              <a:t>Spring Nextel</a:t>
            </a:r>
            <a:r>
              <a:rPr lang="en-US" sz="1400" dirty="0" smtClean="0">
                <a:solidFill>
                  <a:schemeClr val="tx1">
                    <a:lumMod val="65000"/>
                    <a:lumOff val="35000"/>
                  </a:schemeClr>
                </a:solidFill>
              </a:rPr>
              <a:t>			&gt;</a:t>
            </a:r>
            <a:endParaRPr lang="en-US" sz="1400" dirty="0">
              <a:solidFill>
                <a:schemeClr val="tx1">
                  <a:lumMod val="65000"/>
                  <a:lumOff val="35000"/>
                </a:schemeClr>
              </a:solidFill>
            </a:endParaRPr>
          </a:p>
        </p:txBody>
      </p:sp>
      <p:cxnSp>
        <p:nvCxnSpPr>
          <p:cNvPr id="43" name="Straight Connector 42"/>
          <p:cNvCxnSpPr/>
          <p:nvPr/>
        </p:nvCxnSpPr>
        <p:spPr>
          <a:xfrm>
            <a:off x="2579427" y="429907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79427" y="458567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79427" y="488592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79427" y="517252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5472780"/>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643952" y="5650203"/>
            <a:ext cx="1978926" cy="272955"/>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0" name="Rectangular Callout 49"/>
          <p:cNvSpPr/>
          <p:nvPr/>
        </p:nvSpPr>
        <p:spPr>
          <a:xfrm>
            <a:off x="933899" y="4329122"/>
            <a:ext cx="1460310" cy="638663"/>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t>
            </a:r>
            <a:r>
              <a:rPr lang="en-US" sz="1200" dirty="0" smtClean="0"/>
              <a:t>a company name is tapped, go to the company profile</a:t>
            </a:r>
            <a:endParaRPr lang="en-US" sz="1200" dirty="0"/>
          </a:p>
        </p:txBody>
      </p:sp>
    </p:spTree>
    <p:extLst>
      <p:ext uri="{BB962C8B-B14F-4D97-AF65-F5344CB8AC3E}">
        <p14:creationId xmlns:p14="http://schemas.microsoft.com/office/powerpoint/2010/main" val="905832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63490" name="Picture 2" descr="https://encrypted-tbn1.gstatic.com/images?q=tbn:ANd9GcSvVM3egT91VmN8wvvmGiLfUgr3HJ7LJp157GSy79PZ93Zm3K7S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127" y="2137581"/>
            <a:ext cx="3406491" cy="340649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6" name="TextBox 35"/>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9" name="Straight Connector 38"/>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a:solidFill>
                  <a:schemeClr val="tx1">
                    <a:lumMod val="65000"/>
                    <a:lumOff val="35000"/>
                  </a:schemeClr>
                </a:solidFill>
              </a:rPr>
              <a:t>Hewlett Packard Co</a:t>
            </a:r>
          </a:p>
        </p:txBody>
      </p:sp>
      <p:sp>
        <p:nvSpPr>
          <p:cNvPr id="48" name="Rectangular Callout 47"/>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9" name="Rectangular Callout 48"/>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9" name="Straight Connector 3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1" name="Straight Connector 40"/>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3" name="TextBox 42"/>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New Employer</a:t>
            </a:r>
          </a:p>
          <a:p>
            <a:r>
              <a:rPr lang="en-US" sz="1200" b="1" dirty="0" smtClean="0">
                <a:solidFill>
                  <a:schemeClr val="tx1">
                    <a:lumMod val="65000"/>
                    <a:lumOff val="35000"/>
                  </a:schemeClr>
                </a:solidFill>
              </a:rPr>
              <a:t>Google Inc.</a:t>
            </a:r>
            <a:endParaRPr lang="en-US" sz="1200" b="1" dirty="0">
              <a:solidFill>
                <a:schemeClr val="tx1">
                  <a:lumMod val="65000"/>
                  <a:lumOff val="35000"/>
                </a:schemeClr>
              </a:solidFill>
            </a:endParaRPr>
          </a:p>
        </p:txBody>
      </p:sp>
      <p:sp>
        <p:nvSpPr>
          <p:cNvPr id="48" name="Rectangular Callout 47"/>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bg1">
                    <a:lumMod val="75000"/>
                  </a:schemeClr>
                </a:solidFill>
              </a:rPr>
              <a:t>New job title not available</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29" name="Straight Connector 2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43" name="TextBox 42"/>
          <p:cNvSpPr txBox="1"/>
          <p:nvPr/>
        </p:nvSpPr>
        <p:spPr>
          <a:xfrm>
            <a:off x="6239725" y="288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4" name="Straight Connector 43"/>
          <p:cNvCxnSpPr/>
          <p:nvPr/>
        </p:nvCxnSpPr>
        <p:spPr>
          <a:xfrm>
            <a:off x="2648197" y="324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ular Callout 44"/>
          <p:cNvSpPr/>
          <p:nvPr/>
        </p:nvSpPr>
        <p:spPr>
          <a:xfrm>
            <a:off x="7033149" y="274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6" name="TextBox 45"/>
          <p:cNvSpPr txBox="1"/>
          <p:nvPr/>
        </p:nvSpPr>
        <p:spPr>
          <a:xfrm>
            <a:off x="2630526" y="2822069"/>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60914</TotalTime>
  <Words>13538</Words>
  <Application>Microsoft Office PowerPoint</Application>
  <PresentationFormat>On-screen Show (4:3)</PresentationFormat>
  <Paragraphs>2617</Paragraphs>
  <Slides>118</Slides>
  <Notes>0</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698</cp:revision>
  <cp:lastPrinted>2013-03-05T20:21:37Z</cp:lastPrinted>
  <dcterms:created xsi:type="dcterms:W3CDTF">2012-06-27T02:46:32Z</dcterms:created>
  <dcterms:modified xsi:type="dcterms:W3CDTF">2013-04-01T06:58:13Z</dcterms:modified>
</cp:coreProperties>
</file>