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729" r:id="rId87"/>
    <p:sldId id="684" r:id="rId88"/>
    <p:sldId id="683"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74" r:id="rId105"/>
    <p:sldId id="730" r:id="rId106"/>
    <p:sldId id="731" r:id="rId107"/>
    <p:sldId id="732" r:id="rId108"/>
    <p:sldId id="733" r:id="rId109"/>
    <p:sldId id="665" r:id="rId110"/>
    <p:sldId id="606" r:id="rId111"/>
    <p:sldId id="734" r:id="rId112"/>
    <p:sldId id="610" r:id="rId113"/>
    <p:sldId id="735" r:id="rId114"/>
    <p:sldId id="668" r:id="rId115"/>
    <p:sldId id="552" r:id="rId116"/>
    <p:sldId id="553" r:id="rId117"/>
    <p:sldId id="554" r:id="rId118"/>
    <p:sldId id="555" r:id="rId11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4/8/2013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10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3.png"/><Relationship Id="rId7" Type="http://schemas.openxmlformats.org/officeDocument/2006/relationships/image" Target="../media/image7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 Id="rId9" Type="http://schemas.openxmlformats.org/officeDocument/2006/relationships/image" Target="../media/image84.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 Id="rId9" Type="http://schemas.openxmlformats.org/officeDocument/2006/relationships/image" Target="../media/image10.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8.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8.png"/></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7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27.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2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7.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2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2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7.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71.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6.png"/><Relationship Id="rId5" Type="http://schemas.openxmlformats.org/officeDocument/2006/relationships/image" Target="../media/image73.png"/><Relationship Id="rId10" Type="http://schemas.openxmlformats.org/officeDocument/2006/relationships/image" Target="../media/image75.png"/><Relationship Id="rId4" Type="http://schemas.openxmlformats.org/officeDocument/2006/relationships/image" Target="../media/image44.png"/><Relationship Id="rId9" Type="http://schemas.openxmlformats.org/officeDocument/2006/relationships/image" Target="../media/image74.png"/><Relationship Id="rId14" Type="http://schemas.openxmlformats.org/officeDocument/2006/relationships/image" Target="../media/image60.png"/></Relationships>
</file>

<file path=ppt/slides/_rels/slide8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8.png"/></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2.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1.jpeg"/><Relationship Id="rId5" Type="http://schemas.openxmlformats.org/officeDocument/2006/relationships/image" Target="../media/image72.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2.png"/><Relationship Id="rId4" Type="http://schemas.openxmlformats.org/officeDocument/2006/relationships/image" Target="../media/image44.png"/></Relationships>
</file>

<file path=ppt/slides/_rels/slide9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83.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39725" y="212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8" name="Straight Connector 37"/>
          <p:cNvCxnSpPr/>
          <p:nvPr/>
        </p:nvCxnSpPr>
        <p:spPr>
          <a:xfrm>
            <a:off x="2648197" y="248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7033149" y="198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0" name="TextBox 39"/>
          <p:cNvSpPr txBox="1"/>
          <p:nvPr/>
        </p:nvSpPr>
        <p:spPr>
          <a:xfrm>
            <a:off x="2630526" y="206206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196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378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9725" y="38634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5" name="Straight Connector 34"/>
          <p:cNvCxnSpPr/>
          <p:nvPr/>
        </p:nvCxnSpPr>
        <p:spPr>
          <a:xfrm>
            <a:off x="2648197" y="421731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ular Callout 35"/>
          <p:cNvSpPr/>
          <p:nvPr/>
        </p:nvSpPr>
        <p:spPr>
          <a:xfrm>
            <a:off x="7033149" y="37144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37" name="TextBox 36"/>
          <p:cNvSpPr txBox="1"/>
          <p:nvPr/>
        </p:nvSpPr>
        <p:spPr>
          <a:xfrm>
            <a:off x="2630526" y="379581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10194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096987" y="2291942"/>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1678" y="2181163"/>
            <a:ext cx="561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6239725" y="30321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2" name="Straight Connector 41"/>
          <p:cNvCxnSpPr/>
          <p:nvPr/>
        </p:nvCxnSpPr>
        <p:spPr>
          <a:xfrm>
            <a:off x="2648197" y="3386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7033149" y="28831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4" name="TextBox 43"/>
          <p:cNvSpPr txBox="1"/>
          <p:nvPr/>
        </p:nvSpPr>
        <p:spPr>
          <a:xfrm>
            <a:off x="2630526" y="296456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48" name="Rectangular Callout 47"/>
          <p:cNvSpPr/>
          <p:nvPr/>
        </p:nvSpPr>
        <p:spPr>
          <a:xfrm>
            <a:off x="495194" y="3111694"/>
            <a:ext cx="1749186" cy="1405196"/>
          </a:xfrm>
          <a:prstGeom prst="wedgeRectCallout">
            <a:avLst>
              <a:gd name="adj1" fmla="val 134580"/>
              <a:gd name="adj2" fmla="val 2200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a:t>
            </a:r>
            <a:r>
              <a:rPr lang="en-US" sz="1200" dirty="0" smtClean="0"/>
              <a:t>“Send Upgrade Link” button if the user has a Solo or Master  (</a:t>
            </a:r>
            <a:r>
              <a:rPr lang="en-US" sz="1200" dirty="0" err="1" smtClean="0"/>
              <a:t>GageIn</a:t>
            </a:r>
            <a:r>
              <a:rPr lang="en-US" sz="1200" dirty="0" smtClean="0"/>
              <a:t> only), Master (</a:t>
            </a:r>
            <a:r>
              <a:rPr lang="en-US" sz="1200" dirty="0" err="1" smtClean="0"/>
              <a:t>GageIn</a:t>
            </a:r>
            <a:r>
              <a:rPr lang="en-US" sz="1200" dirty="0" smtClean="0"/>
              <a:t> + </a:t>
            </a:r>
            <a:r>
              <a:rPr lang="en-US" sz="1200" dirty="0" err="1" smtClean="0"/>
              <a:t>Salesforce</a:t>
            </a:r>
            <a:r>
              <a:rPr lang="en-US" sz="1200" dirty="0" smtClean="0"/>
              <a:t>), or League (</a:t>
            </a:r>
            <a:r>
              <a:rPr lang="en-US" sz="1200" dirty="0" err="1" smtClean="0"/>
              <a:t>GageIn</a:t>
            </a:r>
            <a:r>
              <a:rPr lang="en-US" sz="1200" dirty="0" smtClean="0"/>
              <a:t> only) Plan</a:t>
            </a:r>
            <a:endParaRPr lang="en-US" sz="1200" dirty="0"/>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Name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a:t>
            </a:r>
            <a:r>
              <a:rPr lang="en-US" sz="3200" b="1" dirty="0" smtClean="0">
                <a:latin typeface="Times New Roman" pitchFamily="18" charset="0"/>
                <a:cs typeface="Times New Roman" pitchFamily="18" charset="0"/>
              </a:rPr>
              <a:t>Edit Name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715030"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55995"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Carolyn</a:t>
            </a:r>
            <a:endParaRPr lang="en-US" sz="1200" dirty="0">
              <a:solidFill>
                <a:schemeClr val="tx1">
                  <a:lumMod val="65000"/>
                  <a:lumOff val="35000"/>
                </a:schemeClr>
              </a:solidFill>
            </a:endParaRPr>
          </a:p>
        </p:txBody>
      </p:sp>
      <p:sp>
        <p:nvSpPr>
          <p:cNvPr id="24" name="Rounded Rectangle 23"/>
          <p:cNvSpPr/>
          <p:nvPr/>
        </p:nvSpPr>
        <p:spPr>
          <a:xfrm>
            <a:off x="3365680" y="28819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23" name="Rectangle 22"/>
          <p:cNvSpPr/>
          <p:nvPr/>
        </p:nvSpPr>
        <p:spPr>
          <a:xfrm>
            <a:off x="3270679" y="1496435"/>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First Name:</a:t>
            </a:r>
            <a:endParaRPr lang="en-US" sz="1000" dirty="0">
              <a:solidFill>
                <a:schemeClr val="bg1">
                  <a:lumMod val="65000"/>
                </a:schemeClr>
              </a:solidFill>
            </a:endParaRPr>
          </a:p>
        </p:txBody>
      </p:sp>
      <p:sp>
        <p:nvSpPr>
          <p:cNvPr id="26" name="Rectangle 25"/>
          <p:cNvSpPr/>
          <p:nvPr/>
        </p:nvSpPr>
        <p:spPr>
          <a:xfrm>
            <a:off x="3365679" y="2339583"/>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Kao</a:t>
            </a:r>
            <a:endParaRPr lang="en-US" sz="1200" dirty="0">
              <a:solidFill>
                <a:schemeClr val="tx1">
                  <a:lumMod val="65000"/>
                  <a:lumOff val="35000"/>
                </a:schemeClr>
              </a:solidFill>
            </a:endParaRPr>
          </a:p>
        </p:txBody>
      </p:sp>
      <p:sp>
        <p:nvSpPr>
          <p:cNvPr id="28" name="Rectangle 27"/>
          <p:cNvSpPr/>
          <p:nvPr/>
        </p:nvSpPr>
        <p:spPr>
          <a:xfrm>
            <a:off x="3270679" y="2102077"/>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Last</a:t>
            </a:r>
            <a:r>
              <a:rPr lang="en-US" sz="1000" dirty="0" smtClean="0">
                <a:solidFill>
                  <a:schemeClr val="bg1">
                    <a:lumMod val="65000"/>
                  </a:schemeClr>
                </a:solidFill>
              </a:rPr>
              <a:t> Name:</a:t>
            </a:r>
            <a:endParaRPr lang="en-US" sz="1000" dirty="0">
              <a:solidFill>
                <a:schemeClr val="bg1">
                  <a:lumMod val="65000"/>
                </a:schemeClr>
              </a:solidFill>
            </a:endParaRPr>
          </a:p>
        </p:txBody>
      </p:sp>
    </p:spTree>
    <p:extLst>
      <p:ext uri="{BB962C8B-B14F-4D97-AF65-F5344CB8AC3E}">
        <p14:creationId xmlns:p14="http://schemas.microsoft.com/office/powerpoint/2010/main" val="35919878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Email</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a:t>
            </a:r>
            <a:r>
              <a:rPr lang="en-US" sz="3200" b="1" dirty="0" smtClean="0">
                <a:latin typeface="Times New Roman" pitchFamily="18" charset="0"/>
                <a:cs typeface="Times New Roman" pitchFamily="18" charset="0"/>
              </a:rPr>
              <a:t>Edit Email</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ckao@gagein.com</a:t>
            </a:r>
            <a:endParaRPr lang="en-US" sz="1200" dirty="0">
              <a:solidFill>
                <a:schemeClr val="tx1">
                  <a:lumMod val="65000"/>
                  <a:lumOff val="35000"/>
                </a:schemeClr>
              </a:solidFill>
            </a:endParaRPr>
          </a:p>
        </p:txBody>
      </p:sp>
      <p:sp>
        <p:nvSpPr>
          <p:cNvPr id="24" name="Rounded Rectangle 23"/>
          <p:cNvSpPr/>
          <p:nvPr/>
        </p:nvSpPr>
        <p:spPr>
          <a:xfrm>
            <a:off x="3365680" y="233568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18286203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a:t>
            </a:r>
            <a:r>
              <a:rPr lang="en-US" sz="1200" dirty="0" smtClean="0"/>
              <a:t>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dirty="0" smtClean="0">
                <a:solidFill>
                  <a:schemeClr val="tx1">
                    <a:lumMod val="65000"/>
                    <a:lumOff val="35000"/>
                  </a:schemeClr>
                </a:solidFill>
              </a:rPr>
              <a:t>         </a:t>
            </a:r>
            <a:r>
              <a:rPr lang="en-US" sz="1200" b="1" dirty="0">
                <a:solidFill>
                  <a:schemeClr val="tx1">
                    <a:lumMod val="65000"/>
                    <a:lumOff val="35000"/>
                  </a:schemeClr>
                </a:solidFill>
              </a:rPr>
              <a:t>O</a:t>
            </a:r>
            <a:r>
              <a:rPr lang="en-US" sz="1200" b="1" dirty="0" smtClean="0">
                <a:solidFill>
                  <a:schemeClr val="tx1">
                    <a:lumMod val="65000"/>
                    <a:lumOff val="35000"/>
                  </a:schemeClr>
                </a:solidFill>
              </a:rPr>
              <a:t>racle Corporation</a:t>
            </a:r>
            <a:endParaRPr lang="en-US" sz="1200" b="1" dirty="0" smtClean="0">
              <a:solidFill>
                <a:schemeClr val="tx1">
                  <a:lumMod val="65000"/>
                  <a:lumOff val="35000"/>
                </a:schemeClr>
              </a:solidFill>
            </a:endParaRP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www.oracle.com</a:t>
            </a:r>
            <a:endParaRPr lang="en-US" sz="1000" dirty="0" smtClean="0">
              <a:solidFill>
                <a:schemeClr val="bg1">
                  <a:lumMod val="65000"/>
                </a:schemeClr>
              </a:solidFill>
            </a:endParaRPr>
          </a:p>
        </p:txBody>
      </p:sp>
      <p:pic>
        <p:nvPicPr>
          <p:cNvPr id="5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2079" y="1429282"/>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Connector 56"/>
          <p:cNvCxnSpPr/>
          <p:nvPr/>
        </p:nvCxnSpPr>
        <p:spPr>
          <a:xfrm>
            <a:off x="2662733" y="180409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448791"/>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3358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23478575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a:t>
            </a:r>
            <a:r>
              <a:rPr lang="en-US" sz="1200" dirty="0" smtClean="0"/>
              <a:t>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b="1" dirty="0" smtClean="0">
                <a:solidFill>
                  <a:schemeClr val="tx1">
                    <a:lumMod val="65000"/>
                    <a:lumOff val="35000"/>
                  </a:schemeClr>
                </a:solidFill>
              </a:rPr>
              <a:t>O</a:t>
            </a:r>
            <a:r>
              <a:rPr lang="en-US" sz="1200" b="1" dirty="0" smtClean="0">
                <a:solidFill>
                  <a:schemeClr val="tx1">
                    <a:lumMod val="65000"/>
                    <a:lumOff val="35000"/>
                  </a:schemeClr>
                </a:solidFill>
              </a:rPr>
              <a:t>racle Corporation</a:t>
            </a:r>
            <a:endParaRPr lang="en-US" sz="1200" b="1" dirty="0" smtClean="0">
              <a:solidFill>
                <a:schemeClr val="tx1">
                  <a:lumMod val="65000"/>
                  <a:lumOff val="35000"/>
                </a:schemeClr>
              </a:solidFill>
            </a:endParaRPr>
          </a:p>
          <a:p>
            <a:r>
              <a:rPr lang="en-US" sz="1000" dirty="0">
                <a:solidFill>
                  <a:schemeClr val="tx1">
                    <a:lumMod val="65000"/>
                    <a:lumOff val="35000"/>
                  </a:schemeClr>
                </a:solidFill>
              </a:rPr>
              <a:t> </a:t>
            </a:r>
            <a:r>
              <a:rPr lang="en-US" sz="1000" dirty="0" smtClean="0">
                <a:solidFill>
                  <a:schemeClr val="tx1">
                    <a:lumMod val="65000"/>
                    <a:lumOff val="35000"/>
                  </a:schemeClr>
                </a:solidFill>
              </a:rPr>
              <a:t>          </a:t>
            </a:r>
            <a:endParaRPr lang="en-US" sz="1000" dirty="0" smtClean="0">
              <a:solidFill>
                <a:schemeClr val="bg1">
                  <a:lumMod val="65000"/>
                </a:schemeClr>
              </a:solidFill>
            </a:endParaRPr>
          </a:p>
        </p:txBody>
      </p:sp>
      <p:cxnSp>
        <p:nvCxnSpPr>
          <p:cNvPr id="57" name="Straight Connector 56"/>
          <p:cNvCxnSpPr/>
          <p:nvPr/>
        </p:nvCxnSpPr>
        <p:spPr>
          <a:xfrm>
            <a:off x="2662733" y="163784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365666"/>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252683"/>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not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12667926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a:t>
            </a:r>
            <a:r>
              <a:rPr lang="en-US" sz="1200" dirty="0" smtClean="0">
                <a:solidFill>
                  <a:schemeClr val="bg1">
                    <a:lumMod val="75000"/>
                  </a:schemeClr>
                </a:solidFill>
              </a:rPr>
              <a:t>c</a:t>
            </a:r>
            <a:r>
              <a:rPr lang="en-US" sz="1200" dirty="0" smtClean="0">
                <a:solidFill>
                  <a:schemeClr val="bg1">
                    <a:lumMod val="75000"/>
                  </a:schemeClr>
                </a:solidFill>
              </a:rPr>
              <a:t>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ular Callout 54"/>
          <p:cNvSpPr/>
          <p:nvPr/>
        </p:nvSpPr>
        <p:spPr>
          <a:xfrm>
            <a:off x="6825825" y="19533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“current company” does not exist</a:t>
            </a:r>
            <a:endParaRPr lang="en-US" sz="1200" dirty="0"/>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a:t>
            </a:r>
            <a:r>
              <a:rPr lang="en-US" sz="3200" b="1" dirty="0" smtClean="0">
                <a:latin typeface="Times New Roman" pitchFamily="18" charset="0"/>
                <a:cs typeface="Times New Roman" pitchFamily="18" charset="0"/>
              </a:rPr>
              <a:t>Edit</a:t>
            </a:r>
            <a:r>
              <a:rPr lang="en-US" sz="3200" b="1" dirty="0" smtClean="0">
                <a:latin typeface="Times New Roman" pitchFamily="18" charset="0"/>
                <a:cs typeface="Times New Roman" pitchFamily="18" charset="0"/>
              </a:rPr>
              <a:t> Company</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a:p>
            <a:endParaRPr lang="en-US" sz="600" dirty="0">
              <a:solidFill>
                <a:schemeClr val="bg1">
                  <a:lumMod val="65000"/>
                </a:schemeClr>
              </a:solidFill>
            </a:endParaRPr>
          </a:p>
          <a:p>
            <a:r>
              <a:rPr lang="en-US" sz="1200" b="1" dirty="0" smtClean="0">
                <a:solidFill>
                  <a:schemeClr val="tx1">
                    <a:lumMod val="65000"/>
                    <a:lumOff val="35000"/>
                  </a:schemeClr>
                </a:solidFill>
              </a:rPr>
              <a:t>In</a:t>
            </a:r>
            <a:endParaRPr lang="en-US" sz="1200" b="1" dirty="0">
              <a:solidFill>
                <a:schemeClr val="tx1">
                  <a:lumMod val="65000"/>
                  <a:lumOff val="3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1338888"/>
            <a:ext cx="1257116" cy="1071794"/>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a:t>
            </a:r>
            <a:r>
              <a:rPr lang="en-US" sz="1200" dirty="0" smtClean="0"/>
              <a:t>save the company and </a:t>
            </a:r>
            <a:r>
              <a:rPr lang="en-US" sz="1200" dirty="0" smtClean="0"/>
              <a:t>go back to slide #104</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21" name="Straight Connector 20"/>
          <p:cNvCxnSpPr/>
          <p:nvPr/>
        </p:nvCxnSpPr>
        <p:spPr>
          <a:xfrm>
            <a:off x="2662733" y="2881905"/>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Job </a:t>
            </a:r>
            <a:r>
              <a:rPr lang="en-US" sz="1400" b="1" dirty="0" smtClean="0">
                <a:solidFill>
                  <a:schemeClr val="bg1"/>
                </a:solidFill>
              </a:rPr>
              <a:t>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a:t>
            </a:r>
            <a:r>
              <a:rPr lang="en-US" sz="3200" b="1" dirty="0" smtClean="0">
                <a:latin typeface="Times New Roman" pitchFamily="18" charset="0"/>
                <a:cs typeface="Times New Roman" pitchFamily="18" charset="0"/>
              </a:rPr>
              <a:t>Edit</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Job </a:t>
            </a:r>
            <a:r>
              <a:rPr lang="en-US" sz="1200" dirty="0" smtClean="0">
                <a:solidFill>
                  <a:schemeClr val="bg1">
                    <a:lumMod val="75000"/>
                  </a:schemeClr>
                </a:solidFill>
              </a:rPr>
              <a:t>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4057763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a:t>
            </a:r>
            <a:r>
              <a:rPr lang="en-US" sz="3200" b="1" dirty="0" smtClean="0">
                <a:latin typeface="Times New Roman" pitchFamily="18" charset="0"/>
                <a:cs typeface="Times New Roman" pitchFamily="18" charset="0"/>
              </a:rPr>
              <a:t>Edit Time Zone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Time Zone</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24190"/>
            <a:ext cx="3550722" cy="4198688"/>
          </a:xfrm>
          <a:prstGeom prst="roundRect">
            <a:avLst>
              <a:gd name="adj" fmla="val 1472"/>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2861953" y="1447941"/>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(UTC-12:00) International Date Line West</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sp>
        <p:nvSpPr>
          <p:cNvPr id="56" name="TextBox 55"/>
          <p:cNvSpPr txBox="1"/>
          <p:nvPr/>
        </p:nvSpPr>
        <p:spPr>
          <a:xfrm>
            <a:off x="2861953" y="1732949"/>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(UTC-11:00) Coordinated Universal Time-11</a:t>
            </a:r>
            <a:endParaRPr lang="en-US" sz="1200" dirty="0">
              <a:solidFill>
                <a:schemeClr val="tx1">
                  <a:lumMod val="65000"/>
                  <a:lumOff val="35000"/>
                </a:schemeClr>
              </a:solidFill>
            </a:endParaRPr>
          </a:p>
        </p:txBody>
      </p:sp>
      <p:cxnSp>
        <p:nvCxnSpPr>
          <p:cNvPr id="59" name="Straight Connector 58"/>
          <p:cNvCxnSpPr/>
          <p:nvPr/>
        </p:nvCxnSpPr>
        <p:spPr>
          <a:xfrm>
            <a:off x="2790701" y="200066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33720"/>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(UTC-10:00) Hawaii</a:t>
            </a:r>
            <a:endParaRPr lang="en-US" sz="1200" dirty="0">
              <a:solidFill>
                <a:schemeClr val="tx1">
                  <a:lumMod val="65000"/>
                  <a:lumOff val="35000"/>
                </a:schemeClr>
              </a:solidFill>
            </a:endParaRPr>
          </a:p>
        </p:txBody>
      </p:sp>
      <p:sp>
        <p:nvSpPr>
          <p:cNvPr id="61" name="TextBox 60"/>
          <p:cNvSpPr txBox="1"/>
          <p:nvPr/>
        </p:nvSpPr>
        <p:spPr>
          <a:xfrm>
            <a:off x="2861953" y="2318728"/>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(UTC-09:00) Alaska</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71" name="Straight Connector 70"/>
          <p:cNvCxnSpPr/>
          <p:nvPr/>
        </p:nvCxnSpPr>
        <p:spPr>
          <a:xfrm>
            <a:off x="2790701" y="17140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34" name="Straight Connector 33"/>
          <p:cNvCxnSpPr/>
          <p:nvPr/>
        </p:nvCxnSpPr>
        <p:spPr>
          <a:xfrm>
            <a:off x="2790701" y="228726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90701" y="257386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61953" y="2594353"/>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(UTC-08:00) Baja California</a:t>
            </a:r>
            <a:endParaRPr lang="en-US" sz="1200" dirty="0">
              <a:solidFill>
                <a:schemeClr val="tx1">
                  <a:lumMod val="65000"/>
                  <a:lumOff val="35000"/>
                </a:schemeClr>
              </a:solidFill>
            </a:endParaRPr>
          </a:p>
        </p:txBody>
      </p:sp>
      <p:sp>
        <p:nvSpPr>
          <p:cNvPr id="52" name="TextBox 51"/>
          <p:cNvSpPr txBox="1"/>
          <p:nvPr/>
        </p:nvSpPr>
        <p:spPr>
          <a:xfrm>
            <a:off x="2861953" y="2879361"/>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(UTC-08:00) Pacific Time (US &amp; Canada)</a:t>
            </a:r>
            <a:endParaRPr lang="en-US" sz="1200" dirty="0">
              <a:solidFill>
                <a:schemeClr val="tx1">
                  <a:lumMod val="65000"/>
                  <a:lumOff val="35000"/>
                </a:schemeClr>
              </a:solidFill>
            </a:endParaRPr>
          </a:p>
        </p:txBody>
      </p:sp>
      <p:cxnSp>
        <p:nvCxnSpPr>
          <p:cNvPr id="57" name="Straight Connector 56"/>
          <p:cNvCxnSpPr/>
          <p:nvPr/>
        </p:nvCxnSpPr>
        <p:spPr>
          <a:xfrm>
            <a:off x="2790701" y="314707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61953" y="3180132"/>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(UTC-07:00) Arizona</a:t>
            </a:r>
            <a:endParaRPr lang="en-US" sz="1200" dirty="0">
              <a:solidFill>
                <a:schemeClr val="tx1">
                  <a:lumMod val="65000"/>
                  <a:lumOff val="35000"/>
                </a:schemeClr>
              </a:solidFill>
            </a:endParaRPr>
          </a:p>
        </p:txBody>
      </p:sp>
      <p:sp>
        <p:nvSpPr>
          <p:cNvPr id="62" name="TextBox 61"/>
          <p:cNvSpPr txBox="1"/>
          <p:nvPr/>
        </p:nvSpPr>
        <p:spPr>
          <a:xfrm>
            <a:off x="2861953" y="3465140"/>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(UTC-07:00) Chihuahua, La Paz, Mazatlan</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63" name="Straight Connector 62"/>
          <p:cNvCxnSpPr/>
          <p:nvPr/>
        </p:nvCxnSpPr>
        <p:spPr>
          <a:xfrm>
            <a:off x="2790701" y="286047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90701" y="3433675"/>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90701" y="372027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861953" y="3740765"/>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(UTC-07:00) Mountain Time (US &amp; Canada)</a:t>
            </a:r>
            <a:endParaRPr lang="en-US" sz="1200" dirty="0">
              <a:solidFill>
                <a:schemeClr val="tx1">
                  <a:lumMod val="65000"/>
                  <a:lumOff val="35000"/>
                </a:schemeClr>
              </a:solidFill>
            </a:endParaRPr>
          </a:p>
        </p:txBody>
      </p:sp>
      <p:sp>
        <p:nvSpPr>
          <p:cNvPr id="67" name="TextBox 66"/>
          <p:cNvSpPr txBox="1"/>
          <p:nvPr/>
        </p:nvSpPr>
        <p:spPr>
          <a:xfrm>
            <a:off x="2861953" y="4025773"/>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America</a:t>
            </a:r>
            <a:endParaRPr lang="en-US" sz="1200" dirty="0">
              <a:solidFill>
                <a:schemeClr val="tx1">
                  <a:lumMod val="65000"/>
                  <a:lumOff val="35000"/>
                </a:schemeClr>
              </a:solidFill>
            </a:endParaRPr>
          </a:p>
        </p:txBody>
      </p:sp>
      <p:cxnSp>
        <p:nvCxnSpPr>
          <p:cNvPr id="68" name="Straight Connector 67"/>
          <p:cNvCxnSpPr/>
          <p:nvPr/>
        </p:nvCxnSpPr>
        <p:spPr>
          <a:xfrm>
            <a:off x="2790701" y="429348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861953" y="4326544"/>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Time (US &amp; Canada)</a:t>
            </a:r>
            <a:endParaRPr lang="en-US" sz="1200" dirty="0">
              <a:solidFill>
                <a:schemeClr val="tx1">
                  <a:lumMod val="65000"/>
                  <a:lumOff val="35000"/>
                </a:schemeClr>
              </a:solidFill>
            </a:endParaRPr>
          </a:p>
        </p:txBody>
      </p:sp>
      <p:sp>
        <p:nvSpPr>
          <p:cNvPr id="70" name="TextBox 69"/>
          <p:cNvSpPr txBox="1"/>
          <p:nvPr/>
        </p:nvSpPr>
        <p:spPr>
          <a:xfrm>
            <a:off x="2861953" y="4611552"/>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(UTC-06:00) Guadalajara, Mexico City, Monterrey</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72" name="Straight Connector 71"/>
          <p:cNvCxnSpPr/>
          <p:nvPr/>
        </p:nvCxnSpPr>
        <p:spPr>
          <a:xfrm>
            <a:off x="2790701" y="400688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90701" y="458008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90701" y="48666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61953" y="488717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(UTC-06:00) Saskatchewan</a:t>
            </a:r>
            <a:endParaRPr lang="en-US" sz="1200" dirty="0">
              <a:solidFill>
                <a:schemeClr val="tx1">
                  <a:lumMod val="65000"/>
                  <a:lumOff val="35000"/>
                </a:schemeClr>
              </a:solidFill>
            </a:endParaRPr>
          </a:p>
        </p:txBody>
      </p:sp>
      <p:sp>
        <p:nvSpPr>
          <p:cNvPr id="76" name="TextBox 75"/>
          <p:cNvSpPr txBox="1"/>
          <p:nvPr/>
        </p:nvSpPr>
        <p:spPr>
          <a:xfrm>
            <a:off x="2861953" y="517218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(UTC-05:00) Bogota, Lima, Quito</a:t>
            </a:r>
            <a:endParaRPr lang="en-US" sz="1200" dirty="0">
              <a:solidFill>
                <a:schemeClr val="tx1">
                  <a:lumMod val="65000"/>
                  <a:lumOff val="35000"/>
                </a:schemeClr>
              </a:solidFill>
            </a:endParaRPr>
          </a:p>
        </p:txBody>
      </p:sp>
      <p:cxnSp>
        <p:nvCxnSpPr>
          <p:cNvPr id="77" name="Straight Connector 76"/>
          <p:cNvCxnSpPr/>
          <p:nvPr/>
        </p:nvCxnSpPr>
        <p:spPr>
          <a:xfrm>
            <a:off x="2790701" y="543989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61953" y="5459295"/>
            <a:ext cx="3511551" cy="276999"/>
          </a:xfrm>
          <a:prstGeom prst="rect">
            <a:avLst/>
          </a:prstGeom>
          <a:noFill/>
        </p:spPr>
        <p:txBody>
          <a:bodyPr wrap="square" rtlCol="0">
            <a:spAutoFit/>
          </a:bodyPr>
          <a:lstStyle/>
          <a:p>
            <a:r>
              <a:rPr lang="en-US" sz="1200" dirty="0" smtClean="0">
                <a:solidFill>
                  <a:schemeClr val="tx1">
                    <a:lumMod val="65000"/>
                    <a:lumOff val="35000"/>
                  </a:schemeClr>
                </a:solidFill>
              </a:rPr>
              <a:t>(UTC-05:00) Eastern Time (US &amp; </a:t>
            </a:r>
            <a:r>
              <a:rPr lang="en-US" sz="1200" dirty="0">
                <a:solidFill>
                  <a:schemeClr val="tx1">
                    <a:lumMod val="65000"/>
                    <a:lumOff val="35000"/>
                  </a:schemeClr>
                </a:solidFill>
              </a:rPr>
              <a:t>Canada) </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79" name="Straight Connector 78"/>
          <p:cNvCxnSpPr/>
          <p:nvPr/>
        </p:nvCxnSpPr>
        <p:spPr>
          <a:xfrm>
            <a:off x="2790701" y="5153298"/>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81" name="Straight Connector 80"/>
          <p:cNvCxnSpPr/>
          <p:nvPr/>
        </p:nvCxnSpPr>
        <p:spPr>
          <a:xfrm>
            <a:off x="2790701" y="604039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3" name="Rectangle 2"/>
          <p:cNvSpPr/>
          <p:nvPr/>
        </p:nvSpPr>
        <p:spPr>
          <a:xfrm>
            <a:off x="2634018" y="777922"/>
            <a:ext cx="3875964" cy="522709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70746" y="2292824"/>
            <a:ext cx="3016155" cy="140571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An email was sent out successfully. To upgrade, click the link in it.</a:t>
            </a:r>
          </a:p>
          <a:p>
            <a:pPr algn="ctr"/>
            <a:endParaRPr lang="en-US" sz="1200" dirty="0">
              <a:solidFill>
                <a:schemeClr val="tx1">
                  <a:lumMod val="65000"/>
                  <a:lumOff val="35000"/>
                </a:schemeClr>
              </a:solidFill>
            </a:endParaRPr>
          </a:p>
          <a:p>
            <a:pPr algn="ctr"/>
            <a:endParaRPr lang="en-US" sz="1200" dirty="0">
              <a:solidFill>
                <a:schemeClr val="tx1">
                  <a:lumMod val="65000"/>
                  <a:lumOff val="35000"/>
                </a:schemeClr>
              </a:solidFill>
            </a:endParaRPr>
          </a:p>
        </p:txBody>
      </p:sp>
      <p:sp>
        <p:nvSpPr>
          <p:cNvPr id="8" name="Rounded Rectangle 7"/>
          <p:cNvSpPr/>
          <p:nvPr/>
        </p:nvSpPr>
        <p:spPr>
          <a:xfrm>
            <a:off x="3903260" y="3220872"/>
            <a:ext cx="1514901" cy="327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OK</a:t>
            </a:r>
            <a:endParaRPr lang="en-US" sz="1400" b="1" dirty="0"/>
          </a:p>
        </p:txBody>
      </p:sp>
    </p:spTree>
    <p:extLst>
      <p:ext uri="{BB962C8B-B14F-4D97-AF65-F5344CB8AC3E}">
        <p14:creationId xmlns:p14="http://schemas.microsoft.com/office/powerpoint/2010/main" val="16407859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981765"/>
            <a:ext cx="1460310" cy="989738"/>
          </a:xfrm>
          <a:prstGeom prst="wedgeRectCallout">
            <a:avLst>
              <a:gd name="adj1" fmla="val 68120"/>
              <a:gd name="adj2" fmla="val -19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Select a Relevance Level</a:t>
            </a:r>
            <a:endParaRPr lang="en-US" sz="1200" dirty="0">
              <a:solidFill>
                <a:schemeClr val="tx1">
                  <a:lumMod val="65000"/>
                  <a:lumOff val="35000"/>
                </a:schemeClr>
              </a:solidFill>
            </a:endParaRPr>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278"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5" name="Rectangle 14"/>
          <p:cNvSpPr/>
          <p:nvPr/>
        </p:nvSpPr>
        <p:spPr>
          <a:xfrm>
            <a:off x="2647951" y="1615045"/>
            <a:ext cx="3867150" cy="401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4387" y="1706665"/>
            <a:ext cx="136929" cy="107587"/>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1407" y="1709823"/>
            <a:ext cx="136929" cy="97806"/>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189" y="1709823"/>
            <a:ext cx="136929" cy="9780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973" y="1709823"/>
            <a:ext cx="136929" cy="97806"/>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3718" y="1973090"/>
            <a:ext cx="136929" cy="107587"/>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19520" y="1976248"/>
            <a:ext cx="136929" cy="97806"/>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304" y="1976248"/>
            <a:ext cx="136929" cy="97806"/>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501" y="1973090"/>
            <a:ext cx="136929" cy="107587"/>
          </a:xfrm>
          <a:prstGeom prst="rect">
            <a:avLst/>
          </a:prstGeom>
        </p:spPr>
      </p:pic>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6782" y="2220740"/>
            <a:ext cx="136929" cy="107587"/>
          </a:xfrm>
          <a:prstGeom prst="rect">
            <a:avLst/>
          </a:prstGeom>
        </p:spPr>
      </p:pic>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1368" y="2223898"/>
            <a:ext cx="136929" cy="97806"/>
          </a:xfrm>
          <a:prstGeom prst="rect">
            <a:avLst/>
          </a:prstGeom>
        </p:spPr>
      </p:pic>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5565" y="2220740"/>
            <a:ext cx="136929" cy="107587"/>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4347" y="2220740"/>
            <a:ext cx="136929" cy="1075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2993" y="2458865"/>
            <a:ext cx="136929" cy="107587"/>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1776" y="2458865"/>
            <a:ext cx="136929" cy="107587"/>
          </a:xfrm>
          <a:prstGeom prst="rect">
            <a:avLst/>
          </a:prstGeom>
        </p:spPr>
      </p:pic>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558" y="2458865"/>
            <a:ext cx="136929" cy="107587"/>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3438" y="2458865"/>
            <a:ext cx="136929" cy="107587"/>
          </a:xfrm>
          <a:prstGeom prst="rect">
            <a:avLst/>
          </a:prstGeom>
        </p:spPr>
      </p:pic>
      <p:cxnSp>
        <p:nvCxnSpPr>
          <p:cNvPr id="31" name="Straight Connector 30"/>
          <p:cNvCxnSpPr/>
          <p:nvPr/>
        </p:nvCxnSpPr>
        <p:spPr>
          <a:xfrm>
            <a:off x="2609850" y="1885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09850" y="214312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09850" y="239077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609850" y="2647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695698" y="1727370"/>
            <a:ext cx="74798" cy="651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ular Callout 116"/>
          <p:cNvSpPr/>
          <p:nvPr/>
        </p:nvSpPr>
        <p:spPr>
          <a:xfrm>
            <a:off x="961195" y="1476841"/>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Indicate selected level</a:t>
            </a:r>
            <a:endParaRPr lang="en-US" sz="1200" dirty="0"/>
          </a:p>
        </p:txBody>
      </p:sp>
      <p:sp>
        <p:nvSpPr>
          <p:cNvPr id="118" name="Rectangular Callout 117"/>
          <p:cNvSpPr/>
          <p:nvPr/>
        </p:nvSpPr>
        <p:spPr>
          <a:xfrm>
            <a:off x="961195" y="2172739"/>
            <a:ext cx="1460310" cy="447634"/>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119" name="Oval 118"/>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Down Arrow 121"/>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332"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73" name="Rectangular Callout 72"/>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10108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at least 1 update or 1 happening,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ular Callout 124"/>
          <p:cNvSpPr/>
          <p:nvPr/>
        </p:nvSpPr>
        <p:spPr>
          <a:xfrm>
            <a:off x="6714231" y="1951623"/>
            <a:ext cx="1460310" cy="1009936"/>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Display the publish time of the most recent update or happening, whichever is earlier. </a:t>
            </a:r>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62" name="Rectangular Callout 61"/>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#89-#98</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927170"/>
            <a:ext cx="1460310" cy="991687"/>
          </a:xfrm>
          <a:prstGeom prst="wedgeRectCallout">
            <a:avLst>
              <a:gd name="adj1" fmla="val 64381"/>
              <a:gd name="adj2" fmla="val -1532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#99-#103.</a:t>
            </a:r>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87454" y="3248168"/>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text view if that exists; or show web view otherwise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ular Callout 39"/>
          <p:cNvSpPr/>
          <p:nvPr/>
        </p:nvSpPr>
        <p:spPr>
          <a:xfrm>
            <a:off x="387454" y="5404517"/>
            <a:ext cx="1962767" cy="668740"/>
          </a:xfrm>
          <a:prstGeom prst="wedgeRectCallout">
            <a:avLst>
              <a:gd name="adj1" fmla="val 67273"/>
              <a:gd name="adj2" fmla="val 1945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 to display companies mentioned in the story</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593075" y="777923"/>
            <a:ext cx="3930555"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579427" y="3875981"/>
            <a:ext cx="3944203" cy="21973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600" dirty="0" smtClean="0">
              <a:solidFill>
                <a:schemeClr val="bg1">
                  <a:lumMod val="65000"/>
                </a:schemeClr>
              </a:solidFill>
            </a:endParaRPr>
          </a:p>
          <a:p>
            <a:pPr algn="ctr"/>
            <a:r>
              <a:rPr lang="en-US" sz="1200" dirty="0" smtClean="0">
                <a:solidFill>
                  <a:schemeClr val="bg1">
                    <a:lumMod val="65000"/>
                  </a:schemeClr>
                </a:solidFill>
              </a:rPr>
              <a:t>Companies mentioned in the story</a:t>
            </a:r>
          </a:p>
          <a:p>
            <a:pPr>
              <a:spcBef>
                <a:spcPts val="1200"/>
              </a:spcBef>
            </a:pPr>
            <a:r>
              <a:rPr lang="en-US" sz="1400" dirty="0" smtClean="0">
                <a:solidFill>
                  <a:schemeClr val="tx1">
                    <a:lumMod val="65000"/>
                    <a:lumOff val="35000"/>
                  </a:schemeClr>
                </a:solidFill>
              </a:rPr>
              <a:t>International Business Machines	                       &gt;</a:t>
            </a:r>
          </a:p>
          <a:p>
            <a:pPr>
              <a:spcBef>
                <a:spcPts val="600"/>
              </a:spcBef>
            </a:pPr>
            <a:r>
              <a:rPr lang="en-US" sz="1400" dirty="0" smtClean="0">
                <a:solidFill>
                  <a:schemeClr val="tx1">
                    <a:lumMod val="65000"/>
                    <a:lumOff val="35000"/>
                  </a:schemeClr>
                </a:solidFill>
              </a:rPr>
              <a:t>AT &amp; T				&gt;</a:t>
            </a:r>
          </a:p>
          <a:p>
            <a:pPr>
              <a:spcBef>
                <a:spcPts val="600"/>
              </a:spcBef>
            </a:pPr>
            <a:r>
              <a:rPr lang="en-US" sz="1400" dirty="0" smtClean="0">
                <a:solidFill>
                  <a:schemeClr val="tx1">
                    <a:lumMod val="65000"/>
                    <a:lumOff val="35000"/>
                  </a:schemeClr>
                </a:solidFill>
              </a:rPr>
              <a:t>Verizon Wireless			&gt;</a:t>
            </a:r>
          </a:p>
          <a:p>
            <a:pPr>
              <a:spcBef>
                <a:spcPts val="600"/>
              </a:spcBef>
            </a:pPr>
            <a:r>
              <a:rPr lang="en-US" sz="1400" dirty="0" smtClean="0">
                <a:solidFill>
                  <a:schemeClr val="tx1">
                    <a:lumMod val="65000"/>
                    <a:lumOff val="35000"/>
                  </a:schemeClr>
                </a:solidFill>
              </a:rPr>
              <a:t>Spring Nextel			&gt;</a:t>
            </a:r>
            <a:endParaRPr lang="en-US" sz="1400" dirty="0">
              <a:solidFill>
                <a:schemeClr val="tx1">
                  <a:lumMod val="65000"/>
                  <a:lumOff val="35000"/>
                </a:schemeClr>
              </a:solidFill>
            </a:endParaRPr>
          </a:p>
        </p:txBody>
      </p:sp>
      <p:cxnSp>
        <p:nvCxnSpPr>
          <p:cNvPr id="43" name="Straight Connector 42"/>
          <p:cNvCxnSpPr/>
          <p:nvPr/>
        </p:nvCxnSpPr>
        <p:spPr>
          <a:xfrm>
            <a:off x="2579427" y="429907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79427" y="458567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79427" y="488592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79427" y="517252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5472780"/>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643952" y="5650203"/>
            <a:ext cx="1978926" cy="272955"/>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0" name="Rectangular Callout 49"/>
          <p:cNvSpPr/>
          <p:nvPr/>
        </p:nvSpPr>
        <p:spPr>
          <a:xfrm>
            <a:off x="933899" y="4329122"/>
            <a:ext cx="1460310" cy="638663"/>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name is tapped, go to the company profile</a:t>
            </a:r>
            <a:endParaRPr lang="en-US" sz="1200" dirty="0"/>
          </a:p>
        </p:txBody>
      </p:sp>
    </p:spTree>
    <p:extLst>
      <p:ext uri="{BB962C8B-B14F-4D97-AF65-F5344CB8AC3E}">
        <p14:creationId xmlns:p14="http://schemas.microsoft.com/office/powerpoint/2010/main" val="9058323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4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	</a:t>
            </a:r>
            <a:r>
              <a:rPr lang="en-US" sz="1200" b="1" dirty="0">
                <a:solidFill>
                  <a:schemeClr val="tx1"/>
                </a:solidFill>
              </a:rPr>
              <a:t>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6" name="TextBox 35"/>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9" name="Straight Connector 38"/>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a:solidFill>
                  <a:schemeClr val="tx1">
                    <a:lumMod val="65000"/>
                    <a:lumOff val="35000"/>
                  </a:schemeClr>
                </a:solidFill>
              </a:rPr>
              <a:t>Hewlett Packard Co</a:t>
            </a:r>
          </a:p>
        </p:txBody>
      </p:sp>
      <p:sp>
        <p:nvSpPr>
          <p:cNvPr id="48" name="Rectangular Callout 47"/>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9" name="Rectangular Callout 48"/>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9" name="Straight Connector 3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1" name="Straight Connector 40"/>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3" name="TextBox 42"/>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New Employer</a:t>
            </a:r>
          </a:p>
          <a:p>
            <a:r>
              <a:rPr lang="en-US" sz="1200" b="1" dirty="0" smtClean="0">
                <a:solidFill>
                  <a:schemeClr val="tx1">
                    <a:lumMod val="65000"/>
                    <a:lumOff val="35000"/>
                  </a:schemeClr>
                </a:solidFill>
              </a:rPr>
              <a:t>Google Inc.</a:t>
            </a:r>
            <a:endParaRPr lang="en-US" sz="1200" b="1" dirty="0">
              <a:solidFill>
                <a:schemeClr val="tx1">
                  <a:lumMod val="65000"/>
                  <a:lumOff val="35000"/>
                </a:schemeClr>
              </a:solidFill>
            </a:endParaRPr>
          </a:p>
        </p:txBody>
      </p:sp>
      <p:sp>
        <p:nvSpPr>
          <p:cNvPr id="48" name="Rectangular Callout 47"/>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bg1">
                    <a:lumMod val="75000"/>
                  </a:schemeClr>
                </a:solidFill>
              </a:rPr>
              <a:t>New job title not available</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29" name="Straight Connector 2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43" name="TextBox 42"/>
          <p:cNvSpPr txBox="1"/>
          <p:nvPr/>
        </p:nvSpPr>
        <p:spPr>
          <a:xfrm>
            <a:off x="6239725" y="288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4" name="Straight Connector 43"/>
          <p:cNvCxnSpPr/>
          <p:nvPr/>
        </p:nvCxnSpPr>
        <p:spPr>
          <a:xfrm>
            <a:off x="2648197" y="324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ular Callout 44"/>
          <p:cNvSpPr/>
          <p:nvPr/>
        </p:nvSpPr>
        <p:spPr>
          <a:xfrm>
            <a:off x="7033149" y="274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6" name="TextBox 45"/>
          <p:cNvSpPr txBox="1"/>
          <p:nvPr/>
        </p:nvSpPr>
        <p:spPr>
          <a:xfrm>
            <a:off x="2630526" y="2822069"/>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62097</TotalTime>
  <Words>13682</Words>
  <Application>Microsoft Office PowerPoint</Application>
  <PresentationFormat>On-screen Show (4:3)</PresentationFormat>
  <Paragraphs>2657</Paragraphs>
  <Slides>118</Slides>
  <Notes>0</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711</cp:revision>
  <cp:lastPrinted>2013-03-05T20:21:37Z</cp:lastPrinted>
  <dcterms:created xsi:type="dcterms:W3CDTF">2012-06-27T02:46:32Z</dcterms:created>
  <dcterms:modified xsi:type="dcterms:W3CDTF">2013-04-10T00:15:21Z</dcterms:modified>
</cp:coreProperties>
</file>