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4D0"/>
    <a:srgbClr val="FFFF33"/>
    <a:srgbClr val="36E1F8"/>
    <a:srgbClr val="FF6EC7"/>
    <a:srgbClr val="39FF14"/>
    <a:srgbClr val="1E90FF"/>
    <a:srgbClr val="BA55B9"/>
    <a:srgbClr val="6A5ACD"/>
    <a:srgbClr val="FF7F50"/>
    <a:srgbClr val="8C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98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8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7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4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5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32D2-D079-4A59-8BD0-AA50C0AEA557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2323-44F8-4E66-A1AF-FD4C6974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8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41"/>
            <a:ext cx="2182813" cy="6797675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9307" y="43339"/>
            <a:ext cx="214228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Explore the wonders of Los Angeles</a:t>
            </a:r>
            <a:endParaRPr lang="en-IN" b="1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3" descr="C:\Users\Lenovo\Downloads\los 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" y="946340"/>
            <a:ext cx="2142284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307" y="681838"/>
            <a:ext cx="214228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Your ultimate guide</a:t>
            </a:r>
            <a:endParaRPr lang="en-IN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1" y="2348880"/>
            <a:ext cx="207478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" y="3848529"/>
            <a:ext cx="2074779" cy="138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" y="5360697"/>
            <a:ext cx="2074778" cy="138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09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496" y="44624"/>
            <a:ext cx="2160240" cy="676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3454" y="44624"/>
            <a:ext cx="2160240" cy="676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651412" y="44624"/>
            <a:ext cx="2160240" cy="6746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959370" y="44624"/>
            <a:ext cx="2160240" cy="676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496" y="44624"/>
            <a:ext cx="2160240" cy="64633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80"/>
                </a:solidFill>
              </a:rPr>
              <a:t>Discover iconic landmarks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3454" y="44624"/>
            <a:ext cx="2160240" cy="646331"/>
          </a:xfrm>
          <a:prstGeom prst="rect">
            <a:avLst/>
          </a:prstGeom>
          <a:solidFill>
            <a:srgbClr val="F5F5D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6400"/>
                </a:solidFill>
              </a:rPr>
              <a:t>Explore cultural hotspots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412" y="45060"/>
            <a:ext cx="2160240" cy="646331"/>
          </a:xfrm>
          <a:prstGeom prst="rect">
            <a:avLst/>
          </a:prstGeom>
          <a:solidFill>
            <a:srgbClr val="F0FF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80"/>
                </a:solidFill>
              </a:rPr>
              <a:t>Experience Thrills and entertainment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9370" y="45060"/>
            <a:ext cx="2160240" cy="646331"/>
          </a:xfrm>
          <a:prstGeom prst="rect">
            <a:avLst/>
          </a:prstGeom>
          <a:solidFill>
            <a:srgbClr val="FFDA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C143C"/>
                </a:solidFill>
              </a:rPr>
              <a:t>Indulge in</a:t>
            </a:r>
          </a:p>
          <a:p>
            <a:pPr algn="ctr"/>
            <a:r>
              <a:rPr lang="en-US" b="1" dirty="0">
                <a:solidFill>
                  <a:srgbClr val="DC143C"/>
                </a:solidFill>
              </a:rPr>
              <a:t>c</a:t>
            </a:r>
            <a:r>
              <a:rPr lang="en-US" b="1" dirty="0" smtClean="0">
                <a:solidFill>
                  <a:srgbClr val="DC143C"/>
                </a:solidFill>
              </a:rPr>
              <a:t>ulinary delights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96" y="680232"/>
            <a:ext cx="2160240" cy="1932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`u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55575" y="2012923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/>
              <a:t>Hollywood Sign</a:t>
            </a:r>
            <a:r>
              <a:rPr lang="en-IN" sz="1100" dirty="0" smtClean="0"/>
              <a:t>:  </a:t>
            </a:r>
          </a:p>
          <a:p>
            <a:pPr algn="ctr"/>
            <a:r>
              <a:rPr lang="en-US" sz="1100" dirty="0" smtClean="0"/>
              <a:t>Capture the iconic view and hike the trails for a close-up.</a:t>
            </a:r>
            <a:endParaRPr lang="en-IN" sz="1100" dirty="0"/>
          </a:p>
        </p:txBody>
      </p:sp>
      <p:sp>
        <p:nvSpPr>
          <p:cNvPr id="20" name="AutoShape 5" descr="Hollywood Sig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7" descr="Hollywood Sign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" y="744028"/>
            <a:ext cx="2009508" cy="125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2138" y="2606945"/>
            <a:ext cx="2160240" cy="19216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07503" y="3625148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Griffith Observatory</a:t>
            </a:r>
            <a:r>
              <a:rPr lang="en-US" sz="1100" dirty="0" smtClean="0"/>
              <a:t>:</a:t>
            </a:r>
          </a:p>
          <a:p>
            <a:pPr algn="ctr"/>
            <a:r>
              <a:rPr lang="en-US" sz="1100" dirty="0" smtClean="0"/>
              <a:t> Enjoy panoramic views of the city and stargazing opportunities.</a:t>
            </a:r>
            <a:endParaRPr lang="en-IN" sz="11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6" y="2714626"/>
            <a:ext cx="2033499" cy="91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32138" y="4523323"/>
            <a:ext cx="2160240" cy="2290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07503" y="5942665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Santa Monica Pier</a:t>
            </a:r>
            <a:r>
              <a:rPr lang="en-US" sz="1100" dirty="0" smtClean="0"/>
              <a:t>: </a:t>
            </a:r>
          </a:p>
          <a:p>
            <a:pPr algn="ctr"/>
            <a:r>
              <a:rPr lang="en-US" sz="1100" dirty="0" smtClean="0"/>
              <a:t>Experience the classic amusement park and stunning sunset views.</a:t>
            </a:r>
            <a:endParaRPr lang="en-IN" sz="11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" y="4550144"/>
            <a:ext cx="2088315" cy="138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343454" y="680232"/>
            <a:ext cx="2160240" cy="2244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415462" y="2222215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Getty Center</a:t>
            </a:r>
            <a:r>
              <a:rPr lang="en-US" sz="1100" dirty="0" smtClean="0"/>
              <a:t>: </a:t>
            </a:r>
          </a:p>
          <a:p>
            <a:pPr algn="ctr"/>
            <a:r>
              <a:rPr lang="en-US" sz="1100" dirty="0" smtClean="0"/>
              <a:t>Admire world-class art and stunning architecture.</a:t>
            </a:r>
            <a:endParaRPr lang="en-IN" sz="1100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744029"/>
            <a:ext cx="2088232" cy="14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2343454" y="2924944"/>
            <a:ext cx="2160240" cy="2141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411760" y="4297216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Los Angeles County Museum of Art (LACMA)</a:t>
            </a:r>
            <a:r>
              <a:rPr lang="en-US" sz="1100" dirty="0" smtClean="0"/>
              <a:t>: </a:t>
            </a:r>
          </a:p>
          <a:p>
            <a:pPr algn="ctr"/>
            <a:r>
              <a:rPr lang="en-US" sz="1100" dirty="0" smtClean="0"/>
              <a:t>Explore diverse art collections and installations.</a:t>
            </a:r>
            <a:endParaRPr lang="en-IN" sz="1100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9" y="2992026"/>
            <a:ext cx="2063370" cy="130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2343454" y="5066659"/>
            <a:ext cx="2160240" cy="1746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424264" y="6190565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The Broad</a:t>
            </a:r>
            <a:r>
              <a:rPr lang="en-US" sz="1100" dirty="0" smtClean="0"/>
              <a:t>:</a:t>
            </a:r>
          </a:p>
          <a:p>
            <a:pPr algn="ctr"/>
            <a:r>
              <a:rPr lang="en-US" sz="1100" dirty="0" smtClean="0"/>
              <a:t> Discover contemporary art in a cutting-edge space.</a:t>
            </a:r>
            <a:endParaRPr lang="en-IN" sz="1100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50" y="5117915"/>
            <a:ext cx="2097343" cy="110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644009" y="2600043"/>
            <a:ext cx="2160240" cy="2053093"/>
          </a:xfrm>
          <a:prstGeom prst="rect">
            <a:avLst/>
          </a:prstGeom>
          <a:solidFill>
            <a:srgbClr val="8CF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4731949" y="3811687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Disneyland Resort</a:t>
            </a:r>
            <a:r>
              <a:rPr lang="en-US" sz="1100" dirty="0" smtClean="0"/>
              <a:t>:</a:t>
            </a:r>
          </a:p>
          <a:p>
            <a:pPr algn="ctr"/>
            <a:r>
              <a:rPr lang="en-US" sz="1100" dirty="0" smtClean="0"/>
              <a:t> Experience the magic of Disneyland and California Adventure.</a:t>
            </a:r>
            <a:endParaRPr lang="en-IN" sz="1100" dirty="0"/>
          </a:p>
        </p:txBody>
      </p:sp>
      <p:sp>
        <p:nvSpPr>
          <p:cNvPr id="50" name="Rectangle 49"/>
          <p:cNvSpPr/>
          <p:nvPr/>
        </p:nvSpPr>
        <p:spPr>
          <a:xfrm>
            <a:off x="4644008" y="680232"/>
            <a:ext cx="2160240" cy="1934033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4719718" y="1844824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Universal Studios Hollywood</a:t>
            </a:r>
            <a:r>
              <a:rPr lang="en-US" sz="1100" dirty="0" smtClean="0"/>
              <a:t>: Enjoy movie-themed rides and behind-the-scenes tours.</a:t>
            </a:r>
            <a:endParaRPr lang="en-IN" sz="1100" dirty="0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42" y="744029"/>
            <a:ext cx="2113371" cy="110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12" y="2652455"/>
            <a:ext cx="2076440" cy="116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4651412" y="4653136"/>
            <a:ext cx="2152836" cy="2137593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731949" y="6066184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Live Music and Theater</a:t>
            </a:r>
            <a:r>
              <a:rPr lang="en-US" sz="1100" dirty="0" smtClean="0"/>
              <a:t>:</a:t>
            </a:r>
          </a:p>
          <a:p>
            <a:pPr algn="ctr"/>
            <a:r>
              <a:rPr lang="en-US" sz="1100" dirty="0" smtClean="0"/>
              <a:t> Catch performances at venues like the Hollywood Bowl and </a:t>
            </a:r>
            <a:r>
              <a:rPr lang="en-US" sz="1100" dirty="0" err="1" smtClean="0"/>
              <a:t>Pantages</a:t>
            </a:r>
            <a:r>
              <a:rPr lang="en-US" sz="1100" dirty="0" smtClean="0"/>
              <a:t> Theatre.</a:t>
            </a:r>
            <a:endParaRPr lang="en-IN" sz="1100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81" y="4681936"/>
            <a:ext cx="2080155" cy="13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6962606" y="680232"/>
            <a:ext cx="2160240" cy="2133646"/>
          </a:xfrm>
          <a:prstGeom prst="rect">
            <a:avLst/>
          </a:prstGeom>
          <a:solidFill>
            <a:srgbClr val="39F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7070811" y="2213714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Downtown LA Restaurants</a:t>
            </a:r>
            <a:r>
              <a:rPr lang="en-US" sz="1100" dirty="0" smtClean="0"/>
              <a:t>: Dine at acclaimed eateries offering a variety of cuisines.</a:t>
            </a:r>
            <a:endParaRPr lang="en-IN" sz="1100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60" y="696739"/>
            <a:ext cx="2099676" cy="157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6959370" y="2819985"/>
            <a:ext cx="2160240" cy="2246671"/>
          </a:xfrm>
          <a:prstGeom prst="rect">
            <a:avLst/>
          </a:prstGeom>
          <a:solidFill>
            <a:srgbClr val="36E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7041685" y="4293096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Farmer's Markets</a:t>
            </a:r>
            <a:r>
              <a:rPr lang="en-US" sz="1100" dirty="0" smtClean="0"/>
              <a:t>:</a:t>
            </a:r>
          </a:p>
          <a:p>
            <a:pPr algn="ctr"/>
            <a:r>
              <a:rPr lang="en-US" sz="1100" dirty="0" smtClean="0"/>
              <a:t> Taste fresh produce and artisanal goods at markets like The Original Farmers Market.</a:t>
            </a:r>
            <a:endParaRPr lang="en-IN" sz="1100" dirty="0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90" y="2909603"/>
            <a:ext cx="2069694" cy="137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6959370" y="5066655"/>
            <a:ext cx="2160240" cy="1746721"/>
          </a:xfrm>
          <a:prstGeom prst="rect">
            <a:avLst/>
          </a:prstGeom>
          <a:solidFill>
            <a:srgbClr val="FF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IN" dirty="0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61" y="5117915"/>
            <a:ext cx="2045351" cy="114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904211" y="6213213"/>
            <a:ext cx="22705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Street Food</a:t>
            </a:r>
            <a:r>
              <a:rPr lang="en-US" sz="1100" dirty="0" smtClean="0"/>
              <a:t>: </a:t>
            </a:r>
          </a:p>
          <a:p>
            <a:pPr algn="ctr"/>
            <a:r>
              <a:rPr lang="en-US" sz="1100" dirty="0" smtClean="0"/>
              <a:t>Taste the flavors of LA at iconic spots like the Grand Central Market.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5750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206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2024-06-08T08:15:47Z</dcterms:created>
  <dcterms:modified xsi:type="dcterms:W3CDTF">2024-06-10T08:11:44Z</dcterms:modified>
</cp:coreProperties>
</file>