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137" autoAdjust="0"/>
  </p:normalViewPr>
  <p:slideViewPr>
    <p:cSldViewPr snapToGrid="0">
      <p:cViewPr varScale="1">
        <p:scale>
          <a:sx n="74" d="100"/>
          <a:sy n="74" d="100"/>
        </p:scale>
        <p:origin x="12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346B9-B1D8-4CA3-9B2E-CB5F86EA991B}" type="datetimeFigureOut">
              <a:rPr lang="en-IN" smtClean="0"/>
              <a:pPr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A1AF2-4693-4FBE-A977-D1137A7E0D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1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10FCB-200C-2B43-9885-E5F441D2F0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FD2D-492A-76FF-F503-471561E5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0D0B-37A3-2686-26D5-74ADA219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ABCA-A10E-FA9F-E6E4-D02F9553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A6-F8D6-A346-9C2A-4A7D44F39E91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168B9-FFE6-5E12-8B61-84554066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436A-FBA1-A000-1D73-03AB912E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A38A-0B35-3C43-B2F5-6FF920A61C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677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E4F3A-4D0E-9F76-6890-E6D8252E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6523-C644-67A7-7060-ACC0EFC6B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6099-ECA2-8562-4C1C-1F6AF5844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05A6-F8D6-A346-9C2A-4A7D44F39E91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6DAC-A6E3-FCAD-0329-AAAC477B3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A460-0BE9-F550-4AFB-A615C071D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A38A-0B35-3C43-B2F5-6FF920A61C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47312"/>
            <a:ext cx="1212884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AutoShape 2" descr="Jawaharlal Nehru Medical College"/>
          <p:cNvSpPr>
            <a:spLocks noChangeAspect="1" noChangeArrowheads="1"/>
          </p:cNvSpPr>
          <p:nvPr/>
        </p:nvSpPr>
        <p:spPr bwMode="auto">
          <a:xfrm>
            <a:off x="155575" y="741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5" descr="JNMC BELAGAVI - 2022 Admission Process, Ranking, Reviews, Affiliations"/>
          <p:cNvSpPr>
            <a:spLocks noChangeAspect="1" noChangeArrowheads="1"/>
          </p:cNvSpPr>
          <p:nvPr/>
        </p:nvSpPr>
        <p:spPr bwMode="auto">
          <a:xfrm>
            <a:off x="307975" y="2265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2AB5E-1560-712F-8183-68EF2537F3A0}"/>
              </a:ext>
            </a:extLst>
          </p:cNvPr>
          <p:cNvSpPr txBox="1"/>
          <p:nvPr/>
        </p:nvSpPr>
        <p:spPr>
          <a:xfrm>
            <a:off x="24466" y="185269"/>
            <a:ext cx="899068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Based Smart Glasses For Women Safety</a:t>
            </a:r>
            <a:endParaRPr lang="ko-KR" altLang="en-US" sz="1600" b="1" dirty="0">
              <a:solidFill>
                <a:schemeClr val="accent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04674-74FA-6307-56E7-2B8478ADF7C8}"/>
              </a:ext>
            </a:extLst>
          </p:cNvPr>
          <p:cNvSpPr txBox="1"/>
          <p:nvPr/>
        </p:nvSpPr>
        <p:spPr>
          <a:xfrm>
            <a:off x="49351" y="2426472"/>
            <a:ext cx="6160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1200" b="0" dirty="0">
                <a:solidFill>
                  <a:srgbClr val="374151"/>
                </a:solidFill>
                <a:latin typeface="Times New Roman" panose="02020603050405020304" pitchFamily="18" charset="0"/>
                <a:ea typeface="Times New Roman" panose="02020603050405020304" charset="0"/>
                <a:cs typeface="Times New Roman" panose="02020603050405020304" pitchFamily="18" charset="0"/>
              </a:rPr>
              <a:t>Women’s safety is a major concern, especially in isolated areas or at night. Current solutions need manual activation and fail without internet. An AI-powered smart glasses system can automatically detect threats, record evidence, and send alerts—ensuring faster response and greater protection.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1D78AD-92C4-D411-5F9C-631F924F1AA2}"/>
              </a:ext>
            </a:extLst>
          </p:cNvPr>
          <p:cNvSpPr/>
          <p:nvPr/>
        </p:nvSpPr>
        <p:spPr>
          <a:xfrm>
            <a:off x="49351" y="3536557"/>
            <a:ext cx="6071534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glasses prototype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detection model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E5A2F-05FB-B929-8B2E-A621EB72DDCA}"/>
              </a:ext>
            </a:extLst>
          </p:cNvPr>
          <p:cNvSpPr txBox="1"/>
          <p:nvPr/>
        </p:nvSpPr>
        <p:spPr>
          <a:xfrm>
            <a:off x="24466" y="4366646"/>
            <a:ext cx="607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/ Pre-Requisites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machine learning algorithms,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Python,Open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CV.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16B9C-F1E5-E24D-9D2F-D0E8A384333F}"/>
              </a:ext>
            </a:extLst>
          </p:cNvPr>
          <p:cNvSpPr txBox="1"/>
          <p:nvPr/>
        </p:nvSpPr>
        <p:spPr>
          <a:xfrm>
            <a:off x="24778" y="4946686"/>
            <a:ext cx="6224555" cy="166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Starter Reference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Kaur, R. Sharma, and A. Verma, ”Deep learning-enabled smart glasses for real time women safety monitoring,” IEEE Access, vol. 9, pp. 123456-123465,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M. Patel and S. Desai, ”AI-based wearable devices: A study on smart glasses for women safety,” International Journal of Artificial Intelligence and Applications, vol.11, no. 3, pp. 22-31,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Chowdhury et al., ”Deep neural network approaches in smart wearable technology for women security,” Sensors, vol. 22, no. 5,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Gupta and V. Singh, ”Design and development of AI-powered smart eyewear for ensuring women’s safety,” Journal of Intelligent Robotic Systems, vol. 108, no. 2, 2023.</a:t>
            </a:r>
            <a:endParaRPr lang="en-US" sz="1200" b="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11356" y="3836192"/>
            <a:ext cx="646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Drivable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09587" y="5820782"/>
            <a:ext cx="2472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Hands on learning with pre-trained </a:t>
            </a:r>
            <a:r>
              <a:rPr kumimoji="0" lang="en-IN" sz="105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Available Dataset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050" baseline="0" dirty="0">
                <a:solidFill>
                  <a:prstClr val="black"/>
                </a:solidFill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Learning Machine learning tools and algorithms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35550" y="5665624"/>
            <a:ext cx="18010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dirty="0">
                <a:solidFill>
                  <a:prstClr val="black"/>
                </a:solidFill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Training and Initial Testing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41168" y="4676713"/>
            <a:ext cx="765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Timeline</a:t>
            </a:r>
          </a:p>
        </p:txBody>
      </p:sp>
      <p:cxnSp>
        <p:nvCxnSpPr>
          <p:cNvPr id="47" name="Straight Connector 46"/>
          <p:cNvCxnSpPr>
            <a:stCxn id="48" idx="6"/>
          </p:cNvCxnSpPr>
          <p:nvPr/>
        </p:nvCxnSpPr>
        <p:spPr>
          <a:xfrm flipV="1">
            <a:off x="6637584" y="5671054"/>
            <a:ext cx="4645381" cy="9403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495344" y="5609337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848443" y="5583150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230413" y="5604103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13076" y="5127897"/>
            <a:ext cx="10326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Kick Off </a:t>
            </a:r>
            <a:b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</a:b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&lt; 1</a:t>
            </a:r>
            <a:r>
              <a:rPr kumimoji="0" lang="en-IN" sz="11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st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 Month &gt;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609412" y="5127897"/>
            <a:ext cx="13951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Milestone 1 </a:t>
            </a:r>
            <a:b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</a:b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&lt; 2</a:t>
            </a:r>
            <a:r>
              <a:rPr kumimoji="0" lang="en-IN" sz="11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nd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Month &gt;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526277" y="5138269"/>
            <a:ext cx="14082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Milestone 2 </a:t>
            </a:r>
            <a:b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</a:b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&lt; 3</a:t>
            </a:r>
            <a:r>
              <a:rPr kumimoji="0" lang="en-IN" sz="11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rd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&amp; 4</a:t>
            </a:r>
            <a:r>
              <a:rPr kumimoji="0" lang="en-IN" sz="11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th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Month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352" y="1266530"/>
            <a:ext cx="6160235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r>
              <a:rPr lang="en-US" sz="1200" dirty="0"/>
              <a:t> This project introduces a smart glasses-based system that uses video, audio, and GPS data to detect emergencies in real time. Deep learning models analyze inputs from the built-in camera and microphone to identify distress events. When detected, the alert system instantly notifies emergency contacts with location and audio details, enabling quick response and enhanced personal safety.</a:t>
            </a:r>
            <a:endParaRPr lang="en-IN" sz="12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36" y="165677"/>
            <a:ext cx="2637375" cy="74668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012AB5E-1560-712F-8183-68EF2537F3A0}"/>
              </a:ext>
            </a:extLst>
          </p:cNvPr>
          <p:cNvSpPr txBox="1"/>
          <p:nvPr/>
        </p:nvSpPr>
        <p:spPr>
          <a:xfrm>
            <a:off x="50518" y="598791"/>
            <a:ext cx="8940163" cy="275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altLang="ko-KR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No: 16   Division: B  SRNs:02fe21bec080,02fe21bec083,02fe21bec100,02fe21bec105		</a:t>
            </a:r>
            <a:endParaRPr lang="ko-KR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C8F426-AA0A-47B2-97AE-E40B33921625}"/>
              </a:ext>
            </a:extLst>
          </p:cNvPr>
          <p:cNvSpPr txBox="1"/>
          <p:nvPr/>
        </p:nvSpPr>
        <p:spPr>
          <a:xfrm>
            <a:off x="50518" y="978977"/>
            <a:ext cx="8940163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altLang="ko-KR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Names: Sakshi B, Samruddhi V S, Srushti P, Ujwala V T                          Guide</a:t>
            </a:r>
            <a:r>
              <a:rPr lang="en-GB" altLang="ko-KR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:prof. S M </a:t>
            </a:r>
            <a:r>
              <a:rPr lang="en-GB" altLang="ko-KR" sz="1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Hunagund</a:t>
            </a:r>
            <a:endParaRPr lang="ko-KR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37639-AB8A-123F-BB8C-694C42EB7857}"/>
              </a:ext>
            </a:extLst>
          </p:cNvPr>
          <p:cNvSpPr txBox="1"/>
          <p:nvPr/>
        </p:nvSpPr>
        <p:spPr>
          <a:xfrm>
            <a:off x="10216724" y="5716272"/>
            <a:ext cx="202737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Testing, retuning,</a:t>
            </a:r>
            <a:r>
              <a:rPr kumimoji="0" lang="en-IN" sz="105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prstClr val="black"/>
                </a:solidFill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</a:t>
            </a:r>
            <a:b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</a:b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Documentation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0EF143-946D-9328-1E62-239D16BF4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898" y="1445315"/>
            <a:ext cx="4776369" cy="30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302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10825</TotalTime>
  <Words>384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Srushti Pattanashetti</cp:lastModifiedBy>
  <cp:revision>270</cp:revision>
  <dcterms:created xsi:type="dcterms:W3CDTF">2022-08-30T05:01:25Z</dcterms:created>
  <dcterms:modified xsi:type="dcterms:W3CDTF">2025-05-13T07:07:13Z</dcterms:modified>
</cp:coreProperties>
</file>