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notesSlides/notesSlide2.xml" ContentType="application/vnd.openxmlformats-officedocument.presentationml.notesSlide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ppt/diagrams/data13.xml" ContentType="application/vnd.openxmlformats-officedocument.drawingml.diagramData+xml"/>
  <Override PartName="/ppt/diagrams/layout13.xml" ContentType="application/vnd.openxmlformats-officedocument.drawingml.diagramLayout+xml"/>
  <Override PartName="/ppt/diagrams/quickStyle13.xml" ContentType="application/vnd.openxmlformats-officedocument.drawingml.diagramStyle+xml"/>
  <Override PartName="/ppt/diagrams/colors13.xml" ContentType="application/vnd.openxmlformats-officedocument.drawingml.diagramColors+xml"/>
  <Override PartName="/ppt/diagrams/drawing13.xml" ContentType="application/vnd.ms-office.drawingml.diagramDrawing+xml"/>
  <Override PartName="/ppt/diagrams/data14.xml" ContentType="application/vnd.openxmlformats-officedocument.drawingml.diagramData+xml"/>
  <Override PartName="/ppt/diagrams/layout14.xml" ContentType="application/vnd.openxmlformats-officedocument.drawingml.diagramLayout+xml"/>
  <Override PartName="/ppt/diagrams/quickStyle14.xml" ContentType="application/vnd.openxmlformats-officedocument.drawingml.diagramStyle+xml"/>
  <Override PartName="/ppt/diagrams/colors14.xml" ContentType="application/vnd.openxmlformats-officedocument.drawingml.diagramColors+xml"/>
  <Override PartName="/ppt/diagrams/drawing14.xml" ContentType="application/vnd.ms-office.drawingml.diagramDrawing+xml"/>
  <Override PartName="/ppt/notesSlides/notesSlide3.xml" ContentType="application/vnd.openxmlformats-officedocument.presentationml.notesSlide+xml"/>
  <Override PartName="/ppt/diagrams/data15.xml" ContentType="application/vnd.openxmlformats-officedocument.drawingml.diagramData+xml"/>
  <Override PartName="/ppt/diagrams/layout15.xml" ContentType="application/vnd.openxmlformats-officedocument.drawingml.diagramLayout+xml"/>
  <Override PartName="/ppt/diagrams/quickStyle15.xml" ContentType="application/vnd.openxmlformats-officedocument.drawingml.diagramStyle+xml"/>
  <Override PartName="/ppt/diagrams/colors15.xml" ContentType="application/vnd.openxmlformats-officedocument.drawingml.diagramColors+xml"/>
  <Override PartName="/ppt/diagrams/drawing15.xml" ContentType="application/vnd.ms-office.drawingml.diagramDrawing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9" r:id="rId13"/>
    <p:sldId id="268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8" r:id="rId22"/>
    <p:sldId id="277" r:id="rId2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60479"/>
  </p:normalViewPr>
  <p:slideViewPr>
    <p:cSldViewPr snapToGrid="0" snapToObjects="1">
      <p:cViewPr varScale="1">
        <p:scale>
          <a:sx n="74" d="100"/>
          <a:sy n="74" d="100"/>
        </p:scale>
        <p:origin x="2912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iagrams/_rels/data7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download" TargetMode="External"/><Relationship Id="rId1" Type="http://schemas.openxmlformats.org/officeDocument/2006/relationships/hyperlink" Target="https://www.youtube.com/watch?v=s6X_BVfncOw" TargetMode="External"/></Relationships>
</file>

<file path=ppt/diagrams/_rels/drawing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s6X_BVfncOw" TargetMode="External"/><Relationship Id="rId1" Type="http://schemas.openxmlformats.org/officeDocument/2006/relationships/hyperlink" Target="https://code.visualstudio.com/download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39EA9A1-7B50-4E6F-A78C-589296CDCECB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B117911-EF56-4BC4-8EDC-9981A6A61B6D}">
      <dgm:prSet/>
      <dgm:spPr/>
      <dgm:t>
        <a:bodyPr/>
        <a:lstStyle/>
        <a:p>
          <a:r>
            <a:rPr lang="en-US"/>
            <a:t>Example: print("Hello, world!")</a:t>
          </a:r>
        </a:p>
      </dgm:t>
    </dgm:pt>
    <dgm:pt modelId="{9A4BD2D7-526A-4A80-9563-D01F6B6B740D}" type="parTrans" cxnId="{4AC36C29-BBC0-4B62-8317-CF496E748A22}">
      <dgm:prSet/>
      <dgm:spPr/>
      <dgm:t>
        <a:bodyPr/>
        <a:lstStyle/>
        <a:p>
          <a:endParaRPr lang="en-US"/>
        </a:p>
      </dgm:t>
    </dgm:pt>
    <dgm:pt modelId="{4FF0329C-3B4A-441D-ACE1-3F1C65758F6F}" type="sibTrans" cxnId="{4AC36C29-BBC0-4B62-8317-CF496E748A22}">
      <dgm:prSet/>
      <dgm:spPr/>
      <dgm:t>
        <a:bodyPr/>
        <a:lstStyle/>
        <a:p>
          <a:endParaRPr lang="en-US"/>
        </a:p>
      </dgm:t>
    </dgm:pt>
    <dgm:pt modelId="{16367E81-FE07-492F-8096-62B1E8207A01}">
      <dgm:prSet/>
      <dgm:spPr/>
      <dgm:t>
        <a:bodyPr/>
        <a:lstStyle/>
        <a:p>
          <a:r>
            <a:rPr lang="en-US"/>
            <a:t>• Robo Monkey says: Hello, world!</a:t>
          </a:r>
        </a:p>
      </dgm:t>
    </dgm:pt>
    <dgm:pt modelId="{B0D780BB-F5DB-438F-BA27-DE85601BB1BB}" type="parTrans" cxnId="{D69DBB11-9595-4888-986C-59783F6A4E34}">
      <dgm:prSet/>
      <dgm:spPr/>
      <dgm:t>
        <a:bodyPr/>
        <a:lstStyle/>
        <a:p>
          <a:endParaRPr lang="en-US"/>
        </a:p>
      </dgm:t>
    </dgm:pt>
    <dgm:pt modelId="{E585EA88-FFC3-42EF-9C69-03015B1DD225}" type="sibTrans" cxnId="{D69DBB11-9595-4888-986C-59783F6A4E34}">
      <dgm:prSet/>
      <dgm:spPr/>
      <dgm:t>
        <a:bodyPr/>
        <a:lstStyle/>
        <a:p>
          <a:endParaRPr lang="en-US"/>
        </a:p>
      </dgm:t>
    </dgm:pt>
    <dgm:pt modelId="{39EDB4C0-AC7B-45A9-8626-E6C3E7892F45}">
      <dgm:prSet/>
      <dgm:spPr/>
      <dgm:t>
        <a:bodyPr/>
        <a:lstStyle/>
        <a:p>
          <a:r>
            <a:rPr lang="en-US"/>
            <a:t>• Python prints what we tell it to.</a:t>
          </a:r>
        </a:p>
      </dgm:t>
    </dgm:pt>
    <dgm:pt modelId="{CCD5BC2F-03E2-4538-9778-46603B4AFD53}" type="parTrans" cxnId="{4A634EBD-A836-4EFC-9C1F-D48D776E3B98}">
      <dgm:prSet/>
      <dgm:spPr/>
      <dgm:t>
        <a:bodyPr/>
        <a:lstStyle/>
        <a:p>
          <a:endParaRPr lang="en-US"/>
        </a:p>
      </dgm:t>
    </dgm:pt>
    <dgm:pt modelId="{C15CF99B-0461-4DD2-9558-5C7EAE3B8F62}" type="sibTrans" cxnId="{4A634EBD-A836-4EFC-9C1F-D48D776E3B98}">
      <dgm:prSet/>
      <dgm:spPr/>
      <dgm:t>
        <a:bodyPr/>
        <a:lstStyle/>
        <a:p>
          <a:endParaRPr lang="en-US"/>
        </a:p>
      </dgm:t>
    </dgm:pt>
    <dgm:pt modelId="{58E05F5F-E716-E745-B8DC-8B81C2335FA8}" type="pres">
      <dgm:prSet presAssocID="{339EA9A1-7B50-4E6F-A78C-589296CDCECB}" presName="linear" presStyleCnt="0">
        <dgm:presLayoutVars>
          <dgm:animLvl val="lvl"/>
          <dgm:resizeHandles val="exact"/>
        </dgm:presLayoutVars>
      </dgm:prSet>
      <dgm:spPr/>
    </dgm:pt>
    <dgm:pt modelId="{AA9958D2-A75B-494A-B04D-0EFEF03085A8}" type="pres">
      <dgm:prSet presAssocID="{1B117911-EF56-4BC4-8EDC-9981A6A61B6D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FF6F928A-594F-C54D-BD9B-6EF447FD98F3}" type="pres">
      <dgm:prSet presAssocID="{4FF0329C-3B4A-441D-ACE1-3F1C65758F6F}" presName="spacer" presStyleCnt="0"/>
      <dgm:spPr/>
    </dgm:pt>
    <dgm:pt modelId="{3FEB27C2-C837-A241-9B3E-6967BA25FDB7}" type="pres">
      <dgm:prSet presAssocID="{16367E81-FE07-492F-8096-62B1E8207A01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97F302B4-4A93-3645-8DB7-A1B472B76098}" type="pres">
      <dgm:prSet presAssocID="{E585EA88-FFC3-42EF-9C69-03015B1DD225}" presName="spacer" presStyleCnt="0"/>
      <dgm:spPr/>
    </dgm:pt>
    <dgm:pt modelId="{DAC4FB69-3FD0-074E-A174-6A2A7FCB26C6}" type="pres">
      <dgm:prSet presAssocID="{39EDB4C0-AC7B-45A9-8626-E6C3E7892F45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94304303-7F50-8F48-8DA0-C7F4C5CB3147}" type="presOf" srcId="{339EA9A1-7B50-4E6F-A78C-589296CDCECB}" destId="{58E05F5F-E716-E745-B8DC-8B81C2335FA8}" srcOrd="0" destOrd="0" presId="urn:microsoft.com/office/officeart/2005/8/layout/vList2"/>
    <dgm:cxn modelId="{D69DBB11-9595-4888-986C-59783F6A4E34}" srcId="{339EA9A1-7B50-4E6F-A78C-589296CDCECB}" destId="{16367E81-FE07-492F-8096-62B1E8207A01}" srcOrd="1" destOrd="0" parTransId="{B0D780BB-F5DB-438F-BA27-DE85601BB1BB}" sibTransId="{E585EA88-FFC3-42EF-9C69-03015B1DD225}"/>
    <dgm:cxn modelId="{4AC36C29-BBC0-4B62-8317-CF496E748A22}" srcId="{339EA9A1-7B50-4E6F-A78C-589296CDCECB}" destId="{1B117911-EF56-4BC4-8EDC-9981A6A61B6D}" srcOrd="0" destOrd="0" parTransId="{9A4BD2D7-526A-4A80-9563-D01F6B6B740D}" sibTransId="{4FF0329C-3B4A-441D-ACE1-3F1C65758F6F}"/>
    <dgm:cxn modelId="{C28AB253-142F-0D47-8746-130B4FC71DE1}" type="presOf" srcId="{39EDB4C0-AC7B-45A9-8626-E6C3E7892F45}" destId="{DAC4FB69-3FD0-074E-A174-6A2A7FCB26C6}" srcOrd="0" destOrd="0" presId="urn:microsoft.com/office/officeart/2005/8/layout/vList2"/>
    <dgm:cxn modelId="{7E6DC978-F1AB-084C-AB4F-743F9DF52E69}" type="presOf" srcId="{1B117911-EF56-4BC4-8EDC-9981A6A61B6D}" destId="{AA9958D2-A75B-494A-B04D-0EFEF03085A8}" srcOrd="0" destOrd="0" presId="urn:microsoft.com/office/officeart/2005/8/layout/vList2"/>
    <dgm:cxn modelId="{4A634EBD-A836-4EFC-9C1F-D48D776E3B98}" srcId="{339EA9A1-7B50-4E6F-A78C-589296CDCECB}" destId="{39EDB4C0-AC7B-45A9-8626-E6C3E7892F45}" srcOrd="2" destOrd="0" parTransId="{CCD5BC2F-03E2-4538-9778-46603B4AFD53}" sibTransId="{C15CF99B-0461-4DD2-9558-5C7EAE3B8F62}"/>
    <dgm:cxn modelId="{9E80F3CF-4417-DF40-A30A-9F32FC5B060F}" type="presOf" srcId="{16367E81-FE07-492F-8096-62B1E8207A01}" destId="{3FEB27C2-C837-A241-9B3E-6967BA25FDB7}" srcOrd="0" destOrd="0" presId="urn:microsoft.com/office/officeart/2005/8/layout/vList2"/>
    <dgm:cxn modelId="{B9845B9E-2D3A-1B46-A574-05DF802718F3}" type="presParOf" srcId="{58E05F5F-E716-E745-B8DC-8B81C2335FA8}" destId="{AA9958D2-A75B-494A-B04D-0EFEF03085A8}" srcOrd="0" destOrd="0" presId="urn:microsoft.com/office/officeart/2005/8/layout/vList2"/>
    <dgm:cxn modelId="{2F8D6289-F3C7-4F41-9DB9-56138885BD18}" type="presParOf" srcId="{58E05F5F-E716-E745-B8DC-8B81C2335FA8}" destId="{FF6F928A-594F-C54D-BD9B-6EF447FD98F3}" srcOrd="1" destOrd="0" presId="urn:microsoft.com/office/officeart/2005/8/layout/vList2"/>
    <dgm:cxn modelId="{CA19D3CA-5AE1-6448-B10D-7C1DD92AC87F}" type="presParOf" srcId="{58E05F5F-E716-E745-B8DC-8B81C2335FA8}" destId="{3FEB27C2-C837-A241-9B3E-6967BA25FDB7}" srcOrd="2" destOrd="0" presId="urn:microsoft.com/office/officeart/2005/8/layout/vList2"/>
    <dgm:cxn modelId="{FEC7F839-1D61-284F-B1EC-3455002F7D0A}" type="presParOf" srcId="{58E05F5F-E716-E745-B8DC-8B81C2335FA8}" destId="{97F302B4-4A93-3645-8DB7-A1B472B76098}" srcOrd="3" destOrd="0" presId="urn:microsoft.com/office/officeart/2005/8/layout/vList2"/>
    <dgm:cxn modelId="{43AA812D-2135-6E40-86C4-08C490553229}" type="presParOf" srcId="{58E05F5F-E716-E745-B8DC-8B81C2335FA8}" destId="{DAC4FB69-3FD0-074E-A174-6A2A7FCB26C6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84016C03-D4CC-419E-84E3-8BE4F6CD428F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BC02796-E0D7-4013-8F67-0E635229A081}">
      <dgm:prSet/>
      <dgm:spPr/>
      <dgm:t>
        <a:bodyPr/>
        <a:lstStyle/>
        <a:p>
          <a:r>
            <a:rPr lang="en-US"/>
            <a:t>• A set is a collection with no duplicates.</a:t>
          </a:r>
        </a:p>
      </dgm:t>
    </dgm:pt>
    <dgm:pt modelId="{EBBE937E-1BA5-4F67-B28F-99BA3B434C1B}" type="parTrans" cxnId="{C6D82C4F-80D8-40DB-ABF5-29CC441C3B75}">
      <dgm:prSet/>
      <dgm:spPr/>
      <dgm:t>
        <a:bodyPr/>
        <a:lstStyle/>
        <a:p>
          <a:endParaRPr lang="en-US"/>
        </a:p>
      </dgm:t>
    </dgm:pt>
    <dgm:pt modelId="{B2B12FAF-8314-419A-8789-9B59BCC2E76F}" type="sibTrans" cxnId="{C6D82C4F-80D8-40DB-ABF5-29CC441C3B75}">
      <dgm:prSet/>
      <dgm:spPr/>
      <dgm:t>
        <a:bodyPr/>
        <a:lstStyle/>
        <a:p>
          <a:endParaRPr lang="en-US"/>
        </a:p>
      </dgm:t>
    </dgm:pt>
    <dgm:pt modelId="{5979251D-8377-4435-BB55-F60DB056A595}">
      <dgm:prSet/>
      <dgm:spPr/>
      <dgm:t>
        <a:bodyPr/>
        <a:lstStyle/>
        <a:p>
          <a:r>
            <a:rPr lang="en-US"/>
            <a:t>• Monkey keeps only unique fruits:</a:t>
          </a:r>
        </a:p>
      </dgm:t>
    </dgm:pt>
    <dgm:pt modelId="{7CCA3826-06EF-4C9E-BDA4-07068B5982AE}" type="parTrans" cxnId="{AAF845C8-DE46-4021-8456-A6E04B5C74E9}">
      <dgm:prSet/>
      <dgm:spPr/>
      <dgm:t>
        <a:bodyPr/>
        <a:lstStyle/>
        <a:p>
          <a:endParaRPr lang="en-US"/>
        </a:p>
      </dgm:t>
    </dgm:pt>
    <dgm:pt modelId="{C1767EDC-2953-42F3-84CB-6FE85FFC469F}" type="sibTrans" cxnId="{AAF845C8-DE46-4021-8456-A6E04B5C74E9}">
      <dgm:prSet/>
      <dgm:spPr/>
      <dgm:t>
        <a:bodyPr/>
        <a:lstStyle/>
        <a:p>
          <a:endParaRPr lang="en-US"/>
        </a:p>
      </dgm:t>
    </dgm:pt>
    <dgm:pt modelId="{B87B983C-A038-42C9-B89B-5F058483F54E}">
      <dgm:prSet/>
      <dgm:spPr/>
      <dgm:t>
        <a:bodyPr/>
        <a:lstStyle/>
        <a:p>
          <a:r>
            <a:rPr lang="en-US"/>
            <a:t>fruits = {'banana', 'apple', 'banana'}</a:t>
          </a:r>
        </a:p>
      </dgm:t>
    </dgm:pt>
    <dgm:pt modelId="{EBB4B7FB-BB44-43DB-9DAB-A477AA6FD29E}" type="parTrans" cxnId="{26423823-28B1-43D8-B785-F8A16B3A2602}">
      <dgm:prSet/>
      <dgm:spPr/>
      <dgm:t>
        <a:bodyPr/>
        <a:lstStyle/>
        <a:p>
          <a:endParaRPr lang="en-US"/>
        </a:p>
      </dgm:t>
    </dgm:pt>
    <dgm:pt modelId="{054A5909-CC17-4AEA-981D-3873D9AD04E8}" type="sibTrans" cxnId="{26423823-28B1-43D8-B785-F8A16B3A2602}">
      <dgm:prSet/>
      <dgm:spPr/>
      <dgm:t>
        <a:bodyPr/>
        <a:lstStyle/>
        <a:p>
          <a:endParaRPr lang="en-US"/>
        </a:p>
      </dgm:t>
    </dgm:pt>
    <dgm:pt modelId="{21B4721C-7638-4E68-B020-CCDD41E7EA25}">
      <dgm:prSet/>
      <dgm:spPr/>
      <dgm:t>
        <a:bodyPr/>
        <a:lstStyle/>
        <a:p>
          <a:r>
            <a:rPr lang="en-US"/>
            <a:t>• Python will keep only one banana!</a:t>
          </a:r>
        </a:p>
      </dgm:t>
    </dgm:pt>
    <dgm:pt modelId="{1CEFA470-B8DE-40FB-B1FB-93D4A074098B}" type="parTrans" cxnId="{7569F406-C8D7-4A02-968D-083F916B9FE3}">
      <dgm:prSet/>
      <dgm:spPr/>
      <dgm:t>
        <a:bodyPr/>
        <a:lstStyle/>
        <a:p>
          <a:endParaRPr lang="en-US"/>
        </a:p>
      </dgm:t>
    </dgm:pt>
    <dgm:pt modelId="{D5F14C39-9BBE-406B-8A17-E55C9F4742E8}" type="sibTrans" cxnId="{7569F406-C8D7-4A02-968D-083F916B9FE3}">
      <dgm:prSet/>
      <dgm:spPr/>
      <dgm:t>
        <a:bodyPr/>
        <a:lstStyle/>
        <a:p>
          <a:endParaRPr lang="en-US"/>
        </a:p>
      </dgm:t>
    </dgm:pt>
    <dgm:pt modelId="{992C9523-9B60-354F-86E7-F296980A56E9}" type="pres">
      <dgm:prSet presAssocID="{84016C03-D4CC-419E-84E3-8BE4F6CD428F}" presName="linear" presStyleCnt="0">
        <dgm:presLayoutVars>
          <dgm:animLvl val="lvl"/>
          <dgm:resizeHandles val="exact"/>
        </dgm:presLayoutVars>
      </dgm:prSet>
      <dgm:spPr/>
    </dgm:pt>
    <dgm:pt modelId="{B5B4E1EA-598B-2441-835F-613E8BA2FE0A}" type="pres">
      <dgm:prSet presAssocID="{5BC02796-E0D7-4013-8F67-0E635229A081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242602A-90A1-4942-A841-DACBBB00B9E4}" type="pres">
      <dgm:prSet presAssocID="{B2B12FAF-8314-419A-8789-9B59BCC2E76F}" presName="spacer" presStyleCnt="0"/>
      <dgm:spPr/>
    </dgm:pt>
    <dgm:pt modelId="{8C3AB97E-195E-E644-B3FC-62E18752E98E}" type="pres">
      <dgm:prSet presAssocID="{5979251D-8377-4435-BB55-F60DB056A59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C5801E0-1BF9-4645-BA8D-1CEAD59E93B8}" type="pres">
      <dgm:prSet presAssocID="{C1767EDC-2953-42F3-84CB-6FE85FFC469F}" presName="spacer" presStyleCnt="0"/>
      <dgm:spPr/>
    </dgm:pt>
    <dgm:pt modelId="{B27E37D6-B0A3-4B45-9683-4ED87A4F80AF}" type="pres">
      <dgm:prSet presAssocID="{B87B983C-A038-42C9-B89B-5F058483F54E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5061D72-0C11-2741-88E5-EB67495443D5}" type="pres">
      <dgm:prSet presAssocID="{054A5909-CC17-4AEA-981D-3873D9AD04E8}" presName="spacer" presStyleCnt="0"/>
      <dgm:spPr/>
    </dgm:pt>
    <dgm:pt modelId="{31F04B1C-5B96-354A-84F9-0CFBF189010E}" type="pres">
      <dgm:prSet presAssocID="{21B4721C-7638-4E68-B020-CCDD41E7EA2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7569F406-C8D7-4A02-968D-083F916B9FE3}" srcId="{84016C03-D4CC-419E-84E3-8BE4F6CD428F}" destId="{21B4721C-7638-4E68-B020-CCDD41E7EA25}" srcOrd="3" destOrd="0" parTransId="{1CEFA470-B8DE-40FB-B1FB-93D4A074098B}" sibTransId="{D5F14C39-9BBE-406B-8A17-E55C9F4742E8}"/>
    <dgm:cxn modelId="{A878131A-95E6-F746-B39F-AF57B51BC30A}" type="presOf" srcId="{21B4721C-7638-4E68-B020-CCDD41E7EA25}" destId="{31F04B1C-5B96-354A-84F9-0CFBF189010E}" srcOrd="0" destOrd="0" presId="urn:microsoft.com/office/officeart/2005/8/layout/vList2"/>
    <dgm:cxn modelId="{26423823-28B1-43D8-B785-F8A16B3A2602}" srcId="{84016C03-D4CC-419E-84E3-8BE4F6CD428F}" destId="{B87B983C-A038-42C9-B89B-5F058483F54E}" srcOrd="2" destOrd="0" parTransId="{EBB4B7FB-BB44-43DB-9DAB-A477AA6FD29E}" sibTransId="{054A5909-CC17-4AEA-981D-3873D9AD04E8}"/>
    <dgm:cxn modelId="{19330532-EB97-7143-BBC4-4560C6A12CF2}" type="presOf" srcId="{84016C03-D4CC-419E-84E3-8BE4F6CD428F}" destId="{992C9523-9B60-354F-86E7-F296980A56E9}" srcOrd="0" destOrd="0" presId="urn:microsoft.com/office/officeart/2005/8/layout/vList2"/>
    <dgm:cxn modelId="{6942D94B-E952-4E4F-9A5A-1CC41BEA62D7}" type="presOf" srcId="{5BC02796-E0D7-4013-8F67-0E635229A081}" destId="{B5B4E1EA-598B-2441-835F-613E8BA2FE0A}" srcOrd="0" destOrd="0" presId="urn:microsoft.com/office/officeart/2005/8/layout/vList2"/>
    <dgm:cxn modelId="{C6D82C4F-80D8-40DB-ABF5-29CC441C3B75}" srcId="{84016C03-D4CC-419E-84E3-8BE4F6CD428F}" destId="{5BC02796-E0D7-4013-8F67-0E635229A081}" srcOrd="0" destOrd="0" parTransId="{EBBE937E-1BA5-4F67-B28F-99BA3B434C1B}" sibTransId="{B2B12FAF-8314-419A-8789-9B59BCC2E76F}"/>
    <dgm:cxn modelId="{B8806B75-BC33-EA45-B914-AE7F0501BD37}" type="presOf" srcId="{B87B983C-A038-42C9-B89B-5F058483F54E}" destId="{B27E37D6-B0A3-4B45-9683-4ED87A4F80AF}" srcOrd="0" destOrd="0" presId="urn:microsoft.com/office/officeart/2005/8/layout/vList2"/>
    <dgm:cxn modelId="{AAF845C8-DE46-4021-8456-A6E04B5C74E9}" srcId="{84016C03-D4CC-419E-84E3-8BE4F6CD428F}" destId="{5979251D-8377-4435-BB55-F60DB056A595}" srcOrd="1" destOrd="0" parTransId="{7CCA3826-06EF-4C9E-BDA4-07068B5982AE}" sibTransId="{C1767EDC-2953-42F3-84CB-6FE85FFC469F}"/>
    <dgm:cxn modelId="{94932AE0-145F-4448-9278-E7E8D695300E}" type="presOf" srcId="{5979251D-8377-4435-BB55-F60DB056A595}" destId="{8C3AB97E-195E-E644-B3FC-62E18752E98E}" srcOrd="0" destOrd="0" presId="urn:microsoft.com/office/officeart/2005/8/layout/vList2"/>
    <dgm:cxn modelId="{EB202DC9-A722-2E47-9F73-FD3E36B95C9A}" type="presParOf" srcId="{992C9523-9B60-354F-86E7-F296980A56E9}" destId="{B5B4E1EA-598B-2441-835F-613E8BA2FE0A}" srcOrd="0" destOrd="0" presId="urn:microsoft.com/office/officeart/2005/8/layout/vList2"/>
    <dgm:cxn modelId="{9A3542E2-934E-5142-A328-9DC627F633A6}" type="presParOf" srcId="{992C9523-9B60-354F-86E7-F296980A56E9}" destId="{0242602A-90A1-4942-A841-DACBBB00B9E4}" srcOrd="1" destOrd="0" presId="urn:microsoft.com/office/officeart/2005/8/layout/vList2"/>
    <dgm:cxn modelId="{0B80428F-FAE5-9349-894D-A4E53101BD21}" type="presParOf" srcId="{992C9523-9B60-354F-86E7-F296980A56E9}" destId="{8C3AB97E-195E-E644-B3FC-62E18752E98E}" srcOrd="2" destOrd="0" presId="urn:microsoft.com/office/officeart/2005/8/layout/vList2"/>
    <dgm:cxn modelId="{D6C4B2BC-1E8F-EF43-B042-87207AC95777}" type="presParOf" srcId="{992C9523-9B60-354F-86E7-F296980A56E9}" destId="{5C5801E0-1BF9-4645-BA8D-1CEAD59E93B8}" srcOrd="3" destOrd="0" presId="urn:microsoft.com/office/officeart/2005/8/layout/vList2"/>
    <dgm:cxn modelId="{2F4804D6-21F5-2D47-85CF-630A1390CD68}" type="presParOf" srcId="{992C9523-9B60-354F-86E7-F296980A56E9}" destId="{B27E37D6-B0A3-4B45-9683-4ED87A4F80AF}" srcOrd="4" destOrd="0" presId="urn:microsoft.com/office/officeart/2005/8/layout/vList2"/>
    <dgm:cxn modelId="{A96CEF25-FF67-3B4F-9ED2-8E4EB0497C2E}" type="presParOf" srcId="{992C9523-9B60-354F-86E7-F296980A56E9}" destId="{45061D72-0C11-2741-88E5-EB67495443D5}" srcOrd="5" destOrd="0" presId="urn:microsoft.com/office/officeart/2005/8/layout/vList2"/>
    <dgm:cxn modelId="{5076F1E7-A75E-FF46-B05F-EBBE65C7DF12}" type="presParOf" srcId="{992C9523-9B60-354F-86E7-F296980A56E9}" destId="{31F04B1C-5B96-354A-84F9-0CFBF189010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3C557DDE-C456-40D3-9775-BCBE80164C58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2CBA15E-2F36-4DC5-B35B-061BDCAE2285}">
      <dgm:prSet/>
      <dgm:spPr/>
      <dgm:t>
        <a:bodyPr/>
        <a:lstStyle/>
        <a:p>
          <a:r>
            <a:rPr lang="en-US"/>
            <a:t>• A dictionary is like a treasure map!</a:t>
          </a:r>
        </a:p>
      </dgm:t>
    </dgm:pt>
    <dgm:pt modelId="{626C3C2A-83A9-41D3-A6F5-525A506DEF79}" type="parTrans" cxnId="{0C382CAD-ED6D-48F3-A1F7-1008B8E2BE78}">
      <dgm:prSet/>
      <dgm:spPr/>
      <dgm:t>
        <a:bodyPr/>
        <a:lstStyle/>
        <a:p>
          <a:endParaRPr lang="en-US"/>
        </a:p>
      </dgm:t>
    </dgm:pt>
    <dgm:pt modelId="{558B8E1D-93C9-4314-BD65-4651A46566FA}" type="sibTrans" cxnId="{0C382CAD-ED6D-48F3-A1F7-1008B8E2BE78}">
      <dgm:prSet/>
      <dgm:spPr/>
      <dgm:t>
        <a:bodyPr/>
        <a:lstStyle/>
        <a:p>
          <a:endParaRPr lang="en-US"/>
        </a:p>
      </dgm:t>
    </dgm:pt>
    <dgm:pt modelId="{B7628B50-1260-43CA-BAB1-892DBFE3B74E}">
      <dgm:prSet/>
      <dgm:spPr/>
      <dgm:t>
        <a:bodyPr/>
        <a:lstStyle/>
        <a:p>
          <a:r>
            <a:rPr lang="en-US"/>
            <a:t>• Monkey maps fruits to their colors:</a:t>
          </a:r>
        </a:p>
      </dgm:t>
    </dgm:pt>
    <dgm:pt modelId="{547AB533-40F9-42EF-A314-4367E59A31A9}" type="parTrans" cxnId="{90142CD1-D7B2-4126-8EDD-FFB83C250F4D}">
      <dgm:prSet/>
      <dgm:spPr/>
      <dgm:t>
        <a:bodyPr/>
        <a:lstStyle/>
        <a:p>
          <a:endParaRPr lang="en-US"/>
        </a:p>
      </dgm:t>
    </dgm:pt>
    <dgm:pt modelId="{2B3EA05D-075B-4019-8CA1-7EBD6BFCF4E0}" type="sibTrans" cxnId="{90142CD1-D7B2-4126-8EDD-FFB83C250F4D}">
      <dgm:prSet/>
      <dgm:spPr/>
      <dgm:t>
        <a:bodyPr/>
        <a:lstStyle/>
        <a:p>
          <a:endParaRPr lang="en-US"/>
        </a:p>
      </dgm:t>
    </dgm:pt>
    <dgm:pt modelId="{BE79AFC1-9F5E-44B0-AECB-711B5EE76461}">
      <dgm:prSet/>
      <dgm:spPr/>
      <dgm:t>
        <a:bodyPr/>
        <a:lstStyle/>
        <a:p>
          <a:r>
            <a:rPr lang="en-US"/>
            <a:t>fruit_colors = {'banana': 'yellow', 'apple': 'red'}</a:t>
          </a:r>
        </a:p>
      </dgm:t>
    </dgm:pt>
    <dgm:pt modelId="{79FBF37A-3998-4652-B56D-9042B7AB8560}" type="parTrans" cxnId="{003A5549-75EE-4258-8C0A-977FA9D2DE3D}">
      <dgm:prSet/>
      <dgm:spPr/>
      <dgm:t>
        <a:bodyPr/>
        <a:lstStyle/>
        <a:p>
          <a:endParaRPr lang="en-US"/>
        </a:p>
      </dgm:t>
    </dgm:pt>
    <dgm:pt modelId="{C9382040-B4A0-4BE8-B981-70D80EA8E8EA}" type="sibTrans" cxnId="{003A5549-75EE-4258-8C0A-977FA9D2DE3D}">
      <dgm:prSet/>
      <dgm:spPr/>
      <dgm:t>
        <a:bodyPr/>
        <a:lstStyle/>
        <a:p>
          <a:endParaRPr lang="en-US"/>
        </a:p>
      </dgm:t>
    </dgm:pt>
    <dgm:pt modelId="{20B5C5E3-FB67-4231-B896-D0D06F08A85E}">
      <dgm:prSet/>
      <dgm:spPr/>
      <dgm:t>
        <a:bodyPr/>
        <a:lstStyle/>
        <a:p>
          <a:r>
            <a:rPr lang="en-US"/>
            <a:t>• Now he can find any fruit’s color easily!</a:t>
          </a:r>
        </a:p>
      </dgm:t>
    </dgm:pt>
    <dgm:pt modelId="{62691039-E803-4957-B91E-AACD34778161}" type="parTrans" cxnId="{3E1195C8-CA44-40B0-AEC0-C00ABEB82C35}">
      <dgm:prSet/>
      <dgm:spPr/>
      <dgm:t>
        <a:bodyPr/>
        <a:lstStyle/>
        <a:p>
          <a:endParaRPr lang="en-US"/>
        </a:p>
      </dgm:t>
    </dgm:pt>
    <dgm:pt modelId="{0977AC4C-1528-4471-B067-64BB1D8D7BD6}" type="sibTrans" cxnId="{3E1195C8-CA44-40B0-AEC0-C00ABEB82C35}">
      <dgm:prSet/>
      <dgm:spPr/>
      <dgm:t>
        <a:bodyPr/>
        <a:lstStyle/>
        <a:p>
          <a:endParaRPr lang="en-US"/>
        </a:p>
      </dgm:t>
    </dgm:pt>
    <dgm:pt modelId="{0C1C6734-65FD-A342-B4BA-EABA1929D88C}" type="pres">
      <dgm:prSet presAssocID="{3C557DDE-C456-40D3-9775-BCBE80164C58}" presName="linear" presStyleCnt="0">
        <dgm:presLayoutVars>
          <dgm:animLvl val="lvl"/>
          <dgm:resizeHandles val="exact"/>
        </dgm:presLayoutVars>
      </dgm:prSet>
      <dgm:spPr/>
    </dgm:pt>
    <dgm:pt modelId="{1898B7DA-11F7-474B-AEB6-480087A9C2B7}" type="pres">
      <dgm:prSet presAssocID="{02CBA15E-2F36-4DC5-B35B-061BDCAE2285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8254D8B-7641-724A-8946-9DA2B977C9DB}" type="pres">
      <dgm:prSet presAssocID="{558B8E1D-93C9-4314-BD65-4651A46566FA}" presName="spacer" presStyleCnt="0"/>
      <dgm:spPr/>
    </dgm:pt>
    <dgm:pt modelId="{CA175C95-834B-4B44-9432-CDD1041BB128}" type="pres">
      <dgm:prSet presAssocID="{B7628B50-1260-43CA-BAB1-892DBFE3B74E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72D3A916-4AE5-1F4D-8073-5B55DF6D169D}" type="pres">
      <dgm:prSet presAssocID="{2B3EA05D-075B-4019-8CA1-7EBD6BFCF4E0}" presName="spacer" presStyleCnt="0"/>
      <dgm:spPr/>
    </dgm:pt>
    <dgm:pt modelId="{6186095B-1436-034B-BF62-54F1F99AB974}" type="pres">
      <dgm:prSet presAssocID="{BE79AFC1-9F5E-44B0-AECB-711B5EE7646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8314EF3-F881-6843-8901-0C604F247A52}" type="pres">
      <dgm:prSet presAssocID="{C9382040-B4A0-4BE8-B981-70D80EA8E8EA}" presName="spacer" presStyleCnt="0"/>
      <dgm:spPr/>
    </dgm:pt>
    <dgm:pt modelId="{D676C8F3-68BA-B243-8FD9-72C6E2DCB1A0}" type="pres">
      <dgm:prSet presAssocID="{20B5C5E3-FB67-4231-B896-D0D06F08A85E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C85E7331-D497-CA43-8B30-5E298B1E8C7B}" type="presOf" srcId="{BE79AFC1-9F5E-44B0-AECB-711B5EE76461}" destId="{6186095B-1436-034B-BF62-54F1F99AB974}" srcOrd="0" destOrd="0" presId="urn:microsoft.com/office/officeart/2005/8/layout/vList2"/>
    <dgm:cxn modelId="{003A5549-75EE-4258-8C0A-977FA9D2DE3D}" srcId="{3C557DDE-C456-40D3-9775-BCBE80164C58}" destId="{BE79AFC1-9F5E-44B0-AECB-711B5EE76461}" srcOrd="2" destOrd="0" parTransId="{79FBF37A-3998-4652-B56D-9042B7AB8560}" sibTransId="{C9382040-B4A0-4BE8-B981-70D80EA8E8EA}"/>
    <dgm:cxn modelId="{E79A3068-62C9-C74E-81F7-A1B4FAE58478}" type="presOf" srcId="{B7628B50-1260-43CA-BAB1-892DBFE3B74E}" destId="{CA175C95-834B-4B44-9432-CDD1041BB128}" srcOrd="0" destOrd="0" presId="urn:microsoft.com/office/officeart/2005/8/layout/vList2"/>
    <dgm:cxn modelId="{0C382CAD-ED6D-48F3-A1F7-1008B8E2BE78}" srcId="{3C557DDE-C456-40D3-9775-BCBE80164C58}" destId="{02CBA15E-2F36-4DC5-B35B-061BDCAE2285}" srcOrd="0" destOrd="0" parTransId="{626C3C2A-83A9-41D3-A6F5-525A506DEF79}" sibTransId="{558B8E1D-93C9-4314-BD65-4651A46566FA}"/>
    <dgm:cxn modelId="{1303FBC0-5930-E842-9ABB-F91DA599A9D0}" type="presOf" srcId="{20B5C5E3-FB67-4231-B896-D0D06F08A85E}" destId="{D676C8F3-68BA-B243-8FD9-72C6E2DCB1A0}" srcOrd="0" destOrd="0" presId="urn:microsoft.com/office/officeart/2005/8/layout/vList2"/>
    <dgm:cxn modelId="{3D0F66C7-3F21-744C-BE3B-8EC0B216F462}" type="presOf" srcId="{3C557DDE-C456-40D3-9775-BCBE80164C58}" destId="{0C1C6734-65FD-A342-B4BA-EABA1929D88C}" srcOrd="0" destOrd="0" presId="urn:microsoft.com/office/officeart/2005/8/layout/vList2"/>
    <dgm:cxn modelId="{3E1195C8-CA44-40B0-AEC0-C00ABEB82C35}" srcId="{3C557DDE-C456-40D3-9775-BCBE80164C58}" destId="{20B5C5E3-FB67-4231-B896-D0D06F08A85E}" srcOrd="3" destOrd="0" parTransId="{62691039-E803-4957-B91E-AACD34778161}" sibTransId="{0977AC4C-1528-4471-B067-64BB1D8D7BD6}"/>
    <dgm:cxn modelId="{90142CD1-D7B2-4126-8EDD-FFB83C250F4D}" srcId="{3C557DDE-C456-40D3-9775-BCBE80164C58}" destId="{B7628B50-1260-43CA-BAB1-892DBFE3B74E}" srcOrd="1" destOrd="0" parTransId="{547AB533-40F9-42EF-A314-4367E59A31A9}" sibTransId="{2B3EA05D-075B-4019-8CA1-7EBD6BFCF4E0}"/>
    <dgm:cxn modelId="{A5078FF9-3728-944A-BB6B-2C380FC34BDB}" type="presOf" srcId="{02CBA15E-2F36-4DC5-B35B-061BDCAE2285}" destId="{1898B7DA-11F7-474B-AEB6-480087A9C2B7}" srcOrd="0" destOrd="0" presId="urn:microsoft.com/office/officeart/2005/8/layout/vList2"/>
    <dgm:cxn modelId="{EDD69D52-F98A-5842-BFF0-7A085F23B6E3}" type="presParOf" srcId="{0C1C6734-65FD-A342-B4BA-EABA1929D88C}" destId="{1898B7DA-11F7-474B-AEB6-480087A9C2B7}" srcOrd="0" destOrd="0" presId="urn:microsoft.com/office/officeart/2005/8/layout/vList2"/>
    <dgm:cxn modelId="{61F9B2A6-742C-1F42-AD55-98157EB2000B}" type="presParOf" srcId="{0C1C6734-65FD-A342-B4BA-EABA1929D88C}" destId="{08254D8B-7641-724A-8946-9DA2B977C9DB}" srcOrd="1" destOrd="0" presId="urn:microsoft.com/office/officeart/2005/8/layout/vList2"/>
    <dgm:cxn modelId="{0B7B9831-5436-944D-A6C0-2EE72FF4FC6D}" type="presParOf" srcId="{0C1C6734-65FD-A342-B4BA-EABA1929D88C}" destId="{CA175C95-834B-4B44-9432-CDD1041BB128}" srcOrd="2" destOrd="0" presId="urn:microsoft.com/office/officeart/2005/8/layout/vList2"/>
    <dgm:cxn modelId="{C152ED4A-2C76-B64C-AF25-DDFF496D7415}" type="presParOf" srcId="{0C1C6734-65FD-A342-B4BA-EABA1929D88C}" destId="{72D3A916-4AE5-1F4D-8073-5B55DF6D169D}" srcOrd="3" destOrd="0" presId="urn:microsoft.com/office/officeart/2005/8/layout/vList2"/>
    <dgm:cxn modelId="{EA1DF975-B56B-FB49-8897-688917D5F1E8}" type="presParOf" srcId="{0C1C6734-65FD-A342-B4BA-EABA1929D88C}" destId="{6186095B-1436-034B-BF62-54F1F99AB974}" srcOrd="4" destOrd="0" presId="urn:microsoft.com/office/officeart/2005/8/layout/vList2"/>
    <dgm:cxn modelId="{9A15397B-44C2-F146-8322-9BCCC98D5529}" type="presParOf" srcId="{0C1C6734-65FD-A342-B4BA-EABA1929D88C}" destId="{38314EF3-F881-6843-8901-0C604F247A52}" srcOrd="5" destOrd="0" presId="urn:microsoft.com/office/officeart/2005/8/layout/vList2"/>
    <dgm:cxn modelId="{B4F63BA6-6374-294B-B27B-B825D63D4C43}" type="presParOf" srcId="{0C1C6734-65FD-A342-B4BA-EABA1929D88C}" destId="{D676C8F3-68BA-B243-8FD9-72C6E2DCB1A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2A6D217-1609-474B-840D-4E898C2FE651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330ED58-8EEE-457D-A332-2D29359953C4}">
      <dgm:prSet/>
      <dgm:spPr/>
      <dgm:t>
        <a:bodyPr/>
        <a:lstStyle/>
        <a:p>
          <a:r>
            <a:rPr lang="en-US"/>
            <a:t>• Monkey 🐵 went to the jungle 🌴</a:t>
          </a:r>
        </a:p>
      </dgm:t>
    </dgm:pt>
    <dgm:pt modelId="{B5FB525D-1BBB-4367-B8CA-4DBE90704961}" type="parTrans" cxnId="{09F900A4-E23F-4595-804A-BEAB68E6444E}">
      <dgm:prSet/>
      <dgm:spPr/>
      <dgm:t>
        <a:bodyPr/>
        <a:lstStyle/>
        <a:p>
          <a:endParaRPr lang="en-US"/>
        </a:p>
      </dgm:t>
    </dgm:pt>
    <dgm:pt modelId="{0C9C4D32-D522-43BC-BAB0-6CF9DA2171C4}" type="sibTrans" cxnId="{09F900A4-E23F-4595-804A-BEAB68E6444E}">
      <dgm:prSet/>
      <dgm:spPr/>
      <dgm:t>
        <a:bodyPr/>
        <a:lstStyle/>
        <a:p>
          <a:endParaRPr lang="en-US"/>
        </a:p>
      </dgm:t>
    </dgm:pt>
    <dgm:pt modelId="{42F068B5-C810-4A98-9AE2-24126CA7C6FE}">
      <dgm:prSet/>
      <dgm:spPr/>
      <dgm:t>
        <a:bodyPr/>
        <a:lstStyle/>
        <a:p>
          <a:r>
            <a:rPr lang="en-US"/>
            <a:t>• He picked up bananas 🍌 and stored them in a list</a:t>
          </a:r>
        </a:p>
      </dgm:t>
    </dgm:pt>
    <dgm:pt modelId="{DD7961A5-4365-4EB7-AF23-53060FD69133}" type="parTrans" cxnId="{A27E40DF-C63C-49FE-9C2B-A9631514C23C}">
      <dgm:prSet/>
      <dgm:spPr/>
      <dgm:t>
        <a:bodyPr/>
        <a:lstStyle/>
        <a:p>
          <a:endParaRPr lang="en-US"/>
        </a:p>
      </dgm:t>
    </dgm:pt>
    <dgm:pt modelId="{345954A9-AD93-4912-A3A3-20E18F6EB31C}" type="sibTrans" cxnId="{A27E40DF-C63C-49FE-9C2B-A9631514C23C}">
      <dgm:prSet/>
      <dgm:spPr/>
      <dgm:t>
        <a:bodyPr/>
        <a:lstStyle/>
        <a:p>
          <a:endParaRPr lang="en-US"/>
        </a:p>
      </dgm:t>
    </dgm:pt>
    <dgm:pt modelId="{D2F9A8E7-04F9-4DC3-8394-7B801FA923F6}">
      <dgm:prSet/>
      <dgm:spPr/>
      <dgm:t>
        <a:bodyPr/>
        <a:lstStyle/>
        <a:p>
          <a:r>
            <a:rPr lang="en-US"/>
            <a:t>• He found many fruits, but kept only unique ones using a set</a:t>
          </a:r>
        </a:p>
      </dgm:t>
    </dgm:pt>
    <dgm:pt modelId="{55288AFC-664A-4802-96C1-635024B6D623}" type="parTrans" cxnId="{8520770A-6F07-4E1C-88D1-B3BC12F0075D}">
      <dgm:prSet/>
      <dgm:spPr/>
      <dgm:t>
        <a:bodyPr/>
        <a:lstStyle/>
        <a:p>
          <a:endParaRPr lang="en-US"/>
        </a:p>
      </dgm:t>
    </dgm:pt>
    <dgm:pt modelId="{809E147A-1511-4849-8C1C-893F9D4175AD}" type="sibTrans" cxnId="{8520770A-6F07-4E1C-88D1-B3BC12F0075D}">
      <dgm:prSet/>
      <dgm:spPr/>
      <dgm:t>
        <a:bodyPr/>
        <a:lstStyle/>
        <a:p>
          <a:endParaRPr lang="en-US"/>
        </a:p>
      </dgm:t>
    </dgm:pt>
    <dgm:pt modelId="{6828A0F5-6F3E-4709-ACD2-895B7C4E49B9}">
      <dgm:prSet/>
      <dgm:spPr/>
      <dgm:t>
        <a:bodyPr/>
        <a:lstStyle/>
        <a:p>
          <a:r>
            <a:rPr lang="en-US"/>
            <a:t>• Then he made a map 🗺️ of all fruits and their colors using a dictionary</a:t>
          </a:r>
        </a:p>
      </dgm:t>
    </dgm:pt>
    <dgm:pt modelId="{1983D257-9122-428E-BE29-DA35640A0F35}" type="parTrans" cxnId="{C67E64E2-F882-4DCE-ADE3-98CA8C6C8B38}">
      <dgm:prSet/>
      <dgm:spPr/>
      <dgm:t>
        <a:bodyPr/>
        <a:lstStyle/>
        <a:p>
          <a:endParaRPr lang="en-US"/>
        </a:p>
      </dgm:t>
    </dgm:pt>
    <dgm:pt modelId="{8345CF3A-2EE8-40CF-92A1-9B8EE82614C1}" type="sibTrans" cxnId="{C67E64E2-F882-4DCE-ADE3-98CA8C6C8B38}">
      <dgm:prSet/>
      <dgm:spPr/>
      <dgm:t>
        <a:bodyPr/>
        <a:lstStyle/>
        <a:p>
          <a:endParaRPr lang="en-US"/>
        </a:p>
      </dgm:t>
    </dgm:pt>
    <dgm:pt modelId="{2A2EF301-CCFA-4F9B-AF36-B4E0BFF5C817}">
      <dgm:prSet/>
      <dgm:spPr/>
      <dgm:t>
        <a:bodyPr/>
        <a:lstStyle/>
        <a:p>
          <a:r>
            <a:rPr lang="en-US"/>
            <a:t>• He printed his findings using Python!</a:t>
          </a:r>
        </a:p>
      </dgm:t>
    </dgm:pt>
    <dgm:pt modelId="{39725975-4B4A-49DC-A30E-B1FE8FA4E66F}" type="parTrans" cxnId="{7D76507D-7CCC-4C4A-8AA3-A0AD568F7F9C}">
      <dgm:prSet/>
      <dgm:spPr/>
      <dgm:t>
        <a:bodyPr/>
        <a:lstStyle/>
        <a:p>
          <a:endParaRPr lang="en-US"/>
        </a:p>
      </dgm:t>
    </dgm:pt>
    <dgm:pt modelId="{FBC625ED-D7D8-4C64-9D35-0DFB419A9D7B}" type="sibTrans" cxnId="{7D76507D-7CCC-4C4A-8AA3-A0AD568F7F9C}">
      <dgm:prSet/>
      <dgm:spPr/>
      <dgm:t>
        <a:bodyPr/>
        <a:lstStyle/>
        <a:p>
          <a:endParaRPr lang="en-US"/>
        </a:p>
      </dgm:t>
    </dgm:pt>
    <dgm:pt modelId="{69921AFB-CDFE-B14D-9D62-29B7F26810BF}" type="pres">
      <dgm:prSet presAssocID="{A2A6D217-1609-474B-840D-4E898C2FE651}" presName="linear" presStyleCnt="0">
        <dgm:presLayoutVars>
          <dgm:animLvl val="lvl"/>
          <dgm:resizeHandles val="exact"/>
        </dgm:presLayoutVars>
      </dgm:prSet>
      <dgm:spPr/>
    </dgm:pt>
    <dgm:pt modelId="{0530D665-ABBF-B843-9BBD-AAB2663BCA10}" type="pres">
      <dgm:prSet presAssocID="{0330ED58-8EEE-457D-A332-2D29359953C4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EF81B6B5-0924-F149-A104-2BA9A796133B}" type="pres">
      <dgm:prSet presAssocID="{0C9C4D32-D522-43BC-BAB0-6CF9DA2171C4}" presName="spacer" presStyleCnt="0"/>
      <dgm:spPr/>
    </dgm:pt>
    <dgm:pt modelId="{C9D5D67A-6E2A-CA4E-9A51-BF651BF9FB2A}" type="pres">
      <dgm:prSet presAssocID="{42F068B5-C810-4A98-9AE2-24126CA7C6FE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5893B305-63CA-C541-B0B8-D74637302FC8}" type="pres">
      <dgm:prSet presAssocID="{345954A9-AD93-4912-A3A3-20E18F6EB31C}" presName="spacer" presStyleCnt="0"/>
      <dgm:spPr/>
    </dgm:pt>
    <dgm:pt modelId="{C62C9172-6C52-BF4B-AC0C-204E430E184E}" type="pres">
      <dgm:prSet presAssocID="{D2F9A8E7-04F9-4DC3-8394-7B801FA923F6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E99CFBAF-19CB-7445-A7B8-2FA43FCC2DA8}" type="pres">
      <dgm:prSet presAssocID="{809E147A-1511-4849-8C1C-893F9D4175AD}" presName="spacer" presStyleCnt="0"/>
      <dgm:spPr/>
    </dgm:pt>
    <dgm:pt modelId="{DDCBCADE-C908-4F43-9E5D-BF6DBDFF0AF9}" type="pres">
      <dgm:prSet presAssocID="{6828A0F5-6F3E-4709-ACD2-895B7C4E49B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5E907AC4-3211-6548-8D27-1B1D2ACADAA1}" type="pres">
      <dgm:prSet presAssocID="{8345CF3A-2EE8-40CF-92A1-9B8EE82614C1}" presName="spacer" presStyleCnt="0"/>
      <dgm:spPr/>
    </dgm:pt>
    <dgm:pt modelId="{68A0FE26-E222-D84B-944C-B631E52E6888}" type="pres">
      <dgm:prSet presAssocID="{2A2EF301-CCFA-4F9B-AF36-B4E0BFF5C817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8520770A-6F07-4E1C-88D1-B3BC12F0075D}" srcId="{A2A6D217-1609-474B-840D-4E898C2FE651}" destId="{D2F9A8E7-04F9-4DC3-8394-7B801FA923F6}" srcOrd="2" destOrd="0" parTransId="{55288AFC-664A-4802-96C1-635024B6D623}" sibTransId="{809E147A-1511-4849-8C1C-893F9D4175AD}"/>
    <dgm:cxn modelId="{205EB81A-5411-F644-8393-078C5038DA8B}" type="presOf" srcId="{42F068B5-C810-4A98-9AE2-24126CA7C6FE}" destId="{C9D5D67A-6E2A-CA4E-9A51-BF651BF9FB2A}" srcOrd="0" destOrd="0" presId="urn:microsoft.com/office/officeart/2005/8/layout/vList2"/>
    <dgm:cxn modelId="{54DF1934-3EE9-9944-8E4D-9CB9F7D37C81}" type="presOf" srcId="{D2F9A8E7-04F9-4DC3-8394-7B801FA923F6}" destId="{C62C9172-6C52-BF4B-AC0C-204E430E184E}" srcOrd="0" destOrd="0" presId="urn:microsoft.com/office/officeart/2005/8/layout/vList2"/>
    <dgm:cxn modelId="{7D76507D-7CCC-4C4A-8AA3-A0AD568F7F9C}" srcId="{A2A6D217-1609-474B-840D-4E898C2FE651}" destId="{2A2EF301-CCFA-4F9B-AF36-B4E0BFF5C817}" srcOrd="4" destOrd="0" parTransId="{39725975-4B4A-49DC-A30E-B1FE8FA4E66F}" sibTransId="{FBC625ED-D7D8-4C64-9D35-0DFB419A9D7B}"/>
    <dgm:cxn modelId="{5317C38D-C73A-1F4C-BA1D-72F909ABC8FB}" type="presOf" srcId="{2A2EF301-CCFA-4F9B-AF36-B4E0BFF5C817}" destId="{68A0FE26-E222-D84B-944C-B631E52E6888}" srcOrd="0" destOrd="0" presId="urn:microsoft.com/office/officeart/2005/8/layout/vList2"/>
    <dgm:cxn modelId="{09F900A4-E23F-4595-804A-BEAB68E6444E}" srcId="{A2A6D217-1609-474B-840D-4E898C2FE651}" destId="{0330ED58-8EEE-457D-A332-2D29359953C4}" srcOrd="0" destOrd="0" parTransId="{B5FB525D-1BBB-4367-B8CA-4DBE90704961}" sibTransId="{0C9C4D32-D522-43BC-BAB0-6CF9DA2171C4}"/>
    <dgm:cxn modelId="{BE0848AB-DBDB-AF49-9817-62DA8F839106}" type="presOf" srcId="{A2A6D217-1609-474B-840D-4E898C2FE651}" destId="{69921AFB-CDFE-B14D-9D62-29B7F26810BF}" srcOrd="0" destOrd="0" presId="urn:microsoft.com/office/officeart/2005/8/layout/vList2"/>
    <dgm:cxn modelId="{58AA0FBA-A62B-1149-AB79-6132DCE994EE}" type="presOf" srcId="{6828A0F5-6F3E-4709-ACD2-895B7C4E49B9}" destId="{DDCBCADE-C908-4F43-9E5D-BF6DBDFF0AF9}" srcOrd="0" destOrd="0" presId="urn:microsoft.com/office/officeart/2005/8/layout/vList2"/>
    <dgm:cxn modelId="{A27E40DF-C63C-49FE-9C2B-A9631514C23C}" srcId="{A2A6D217-1609-474B-840D-4E898C2FE651}" destId="{42F068B5-C810-4A98-9AE2-24126CA7C6FE}" srcOrd="1" destOrd="0" parTransId="{DD7961A5-4365-4EB7-AF23-53060FD69133}" sibTransId="{345954A9-AD93-4912-A3A3-20E18F6EB31C}"/>
    <dgm:cxn modelId="{C67E64E2-F882-4DCE-ADE3-98CA8C6C8B38}" srcId="{A2A6D217-1609-474B-840D-4E898C2FE651}" destId="{6828A0F5-6F3E-4709-ACD2-895B7C4E49B9}" srcOrd="3" destOrd="0" parTransId="{1983D257-9122-428E-BE29-DA35640A0F35}" sibTransId="{8345CF3A-2EE8-40CF-92A1-9B8EE82614C1}"/>
    <dgm:cxn modelId="{56760BEF-BB1D-0E45-A4DD-6949E00C45D3}" type="presOf" srcId="{0330ED58-8EEE-457D-A332-2D29359953C4}" destId="{0530D665-ABBF-B843-9BBD-AAB2663BCA10}" srcOrd="0" destOrd="0" presId="urn:microsoft.com/office/officeart/2005/8/layout/vList2"/>
    <dgm:cxn modelId="{0ED40307-65BD-7944-9A58-894A5EE8C62F}" type="presParOf" srcId="{69921AFB-CDFE-B14D-9D62-29B7F26810BF}" destId="{0530D665-ABBF-B843-9BBD-AAB2663BCA10}" srcOrd="0" destOrd="0" presId="urn:microsoft.com/office/officeart/2005/8/layout/vList2"/>
    <dgm:cxn modelId="{B8BB46C2-115E-6846-8F99-49B536A48487}" type="presParOf" srcId="{69921AFB-CDFE-B14D-9D62-29B7F26810BF}" destId="{EF81B6B5-0924-F149-A104-2BA9A796133B}" srcOrd="1" destOrd="0" presId="urn:microsoft.com/office/officeart/2005/8/layout/vList2"/>
    <dgm:cxn modelId="{D5C52FF3-1832-6747-963A-2E34CE249896}" type="presParOf" srcId="{69921AFB-CDFE-B14D-9D62-29B7F26810BF}" destId="{C9D5D67A-6E2A-CA4E-9A51-BF651BF9FB2A}" srcOrd="2" destOrd="0" presId="urn:microsoft.com/office/officeart/2005/8/layout/vList2"/>
    <dgm:cxn modelId="{8CF8EF78-AAFB-784B-B1E7-90B284A19B7C}" type="presParOf" srcId="{69921AFB-CDFE-B14D-9D62-29B7F26810BF}" destId="{5893B305-63CA-C541-B0B8-D74637302FC8}" srcOrd="3" destOrd="0" presId="urn:microsoft.com/office/officeart/2005/8/layout/vList2"/>
    <dgm:cxn modelId="{1781B565-6310-9B4C-928F-14DE0D701E46}" type="presParOf" srcId="{69921AFB-CDFE-B14D-9D62-29B7F26810BF}" destId="{C62C9172-6C52-BF4B-AC0C-204E430E184E}" srcOrd="4" destOrd="0" presId="urn:microsoft.com/office/officeart/2005/8/layout/vList2"/>
    <dgm:cxn modelId="{6CA4812E-2CF5-954C-9A77-B65492D9ED77}" type="presParOf" srcId="{69921AFB-CDFE-B14D-9D62-29B7F26810BF}" destId="{E99CFBAF-19CB-7445-A7B8-2FA43FCC2DA8}" srcOrd="5" destOrd="0" presId="urn:microsoft.com/office/officeart/2005/8/layout/vList2"/>
    <dgm:cxn modelId="{C7208633-7ECC-9C48-97FE-E341D97522CC}" type="presParOf" srcId="{69921AFB-CDFE-B14D-9D62-29B7F26810BF}" destId="{DDCBCADE-C908-4F43-9E5D-BF6DBDFF0AF9}" srcOrd="6" destOrd="0" presId="urn:microsoft.com/office/officeart/2005/8/layout/vList2"/>
    <dgm:cxn modelId="{85FAF79D-AB61-2B4D-AC3C-EDA75543AF3B}" type="presParOf" srcId="{69921AFB-CDFE-B14D-9D62-29B7F26810BF}" destId="{5E907AC4-3211-6548-8D27-1B1D2ACADAA1}" srcOrd="7" destOrd="0" presId="urn:microsoft.com/office/officeart/2005/8/layout/vList2"/>
    <dgm:cxn modelId="{A81F008E-2EEE-9F48-B1F4-29872A4C0292}" type="presParOf" srcId="{69921AFB-CDFE-B14D-9D62-29B7F26810BF}" destId="{68A0FE26-E222-D84B-944C-B631E52E6888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16F2543C-8248-454E-A29B-EE514205C7A7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50185619-06AC-41A9-A39E-75BF21F0ADAD}">
      <dgm:prSet/>
      <dgm:spPr/>
      <dgm:t>
        <a:bodyPr/>
        <a:lstStyle/>
        <a:p>
          <a:r>
            <a:rPr lang="en-US" dirty="0"/>
            <a:t>bananas = ['banana', 'banana', 'banana']</a:t>
          </a:r>
        </a:p>
      </dgm:t>
    </dgm:pt>
    <dgm:pt modelId="{A4D924C2-C48A-49E6-B222-CAD15D864037}" type="parTrans" cxnId="{CD35DA47-E3FA-4D9A-A5BA-BFD78C068B81}">
      <dgm:prSet/>
      <dgm:spPr/>
      <dgm:t>
        <a:bodyPr/>
        <a:lstStyle/>
        <a:p>
          <a:endParaRPr lang="en-US"/>
        </a:p>
      </dgm:t>
    </dgm:pt>
    <dgm:pt modelId="{140B23DB-D286-4FEE-974F-1A8339BC94C3}" type="sibTrans" cxnId="{CD35DA47-E3FA-4D9A-A5BA-BFD78C068B81}">
      <dgm:prSet/>
      <dgm:spPr/>
      <dgm:t>
        <a:bodyPr/>
        <a:lstStyle/>
        <a:p>
          <a:endParaRPr lang="en-US"/>
        </a:p>
      </dgm:t>
    </dgm:pt>
    <dgm:pt modelId="{BFA1620D-F779-4574-841B-680451F13393}">
      <dgm:prSet/>
      <dgm:spPr/>
      <dgm:t>
        <a:bodyPr/>
        <a:lstStyle/>
        <a:p>
          <a:r>
            <a:rPr lang="en-US" dirty="0"/>
            <a:t>print(bananas)  # Output: ['banana', 'banana', 'banana’]</a:t>
          </a:r>
        </a:p>
      </dgm:t>
    </dgm:pt>
    <dgm:pt modelId="{8E03658B-67AC-44D0-A5E4-38DEB87A1C71}" type="parTrans" cxnId="{3A51D5BC-D703-46D0-A3B7-81CA1A8FEC67}">
      <dgm:prSet/>
      <dgm:spPr/>
      <dgm:t>
        <a:bodyPr/>
        <a:lstStyle/>
        <a:p>
          <a:endParaRPr lang="en-US"/>
        </a:p>
      </dgm:t>
    </dgm:pt>
    <dgm:pt modelId="{6EB5C45D-C6AE-463E-B8E6-A06DFBA3D064}" type="sibTrans" cxnId="{3A51D5BC-D703-46D0-A3B7-81CA1A8FEC67}">
      <dgm:prSet/>
      <dgm:spPr/>
      <dgm:t>
        <a:bodyPr/>
        <a:lstStyle/>
        <a:p>
          <a:endParaRPr lang="en-US"/>
        </a:p>
      </dgm:t>
    </dgm:pt>
    <dgm:pt modelId="{F1FF2707-6831-415C-8B3F-B487BAF3B257}">
      <dgm:prSet/>
      <dgm:spPr/>
      <dgm:t>
        <a:bodyPr/>
        <a:lstStyle/>
        <a:p>
          <a:r>
            <a:rPr lang="en-US" dirty="0"/>
            <a:t>Lists keep all items, even duplicates!</a:t>
          </a:r>
        </a:p>
      </dgm:t>
    </dgm:pt>
    <dgm:pt modelId="{8F172889-AEE8-40CA-AE11-E2DBE0B6C3D7}" type="parTrans" cxnId="{70A6DE88-2EDF-4F33-AB94-7401CD35AEB8}">
      <dgm:prSet/>
      <dgm:spPr/>
      <dgm:t>
        <a:bodyPr/>
        <a:lstStyle/>
        <a:p>
          <a:endParaRPr lang="en-US"/>
        </a:p>
      </dgm:t>
    </dgm:pt>
    <dgm:pt modelId="{ACFB9642-AE2F-4652-B1AC-D6DF5CDCE032}" type="sibTrans" cxnId="{70A6DE88-2EDF-4F33-AB94-7401CD35AEB8}">
      <dgm:prSet/>
      <dgm:spPr/>
      <dgm:t>
        <a:bodyPr/>
        <a:lstStyle/>
        <a:p>
          <a:endParaRPr lang="en-US"/>
        </a:p>
      </dgm:t>
    </dgm:pt>
    <dgm:pt modelId="{5CE23585-2610-40D7-9FAC-FC442B562103}">
      <dgm:prSet/>
      <dgm:spPr/>
      <dgm:t>
        <a:bodyPr/>
        <a:lstStyle/>
        <a:p>
          <a:r>
            <a:rPr lang="en-US" dirty="0"/>
            <a:t>Monkey loves having lots of bananas 🍌🍌🍌</a:t>
          </a:r>
        </a:p>
      </dgm:t>
    </dgm:pt>
    <dgm:pt modelId="{D4DD594E-0641-4BD9-AEB5-D3B3EF2E6654}" type="parTrans" cxnId="{FB691047-A7BD-4B4B-B003-FBC2F96DC28A}">
      <dgm:prSet/>
      <dgm:spPr/>
      <dgm:t>
        <a:bodyPr/>
        <a:lstStyle/>
        <a:p>
          <a:endParaRPr lang="en-US"/>
        </a:p>
      </dgm:t>
    </dgm:pt>
    <dgm:pt modelId="{F4806653-9AAF-4A9A-8FA0-B0AC92CC3557}" type="sibTrans" cxnId="{FB691047-A7BD-4B4B-B003-FBC2F96DC28A}">
      <dgm:prSet/>
      <dgm:spPr/>
      <dgm:t>
        <a:bodyPr/>
        <a:lstStyle/>
        <a:p>
          <a:endParaRPr lang="en-US"/>
        </a:p>
      </dgm:t>
    </dgm:pt>
    <dgm:pt modelId="{D0E89FAC-133D-2E49-935D-5E325AD6182D}">
      <dgm:prSet/>
      <dgm:spPr/>
      <dgm:t>
        <a:bodyPr/>
        <a:lstStyle/>
        <a:p>
          <a:r>
            <a:rPr lang="en-US" dirty="0"/>
            <a:t>NOTES</a:t>
          </a:r>
        </a:p>
      </dgm:t>
    </dgm:pt>
    <dgm:pt modelId="{F8295174-4839-B744-B520-CC9E1E22F962}" type="parTrans" cxnId="{B3E5C0F7-FAE3-0C4B-8CA4-DB43C7C3E7A4}">
      <dgm:prSet/>
      <dgm:spPr/>
    </dgm:pt>
    <dgm:pt modelId="{31352A3C-ED0A-844B-9262-BCF0BD4508E6}" type="sibTrans" cxnId="{B3E5C0F7-FAE3-0C4B-8CA4-DB43C7C3E7A4}">
      <dgm:prSet/>
      <dgm:spPr/>
    </dgm:pt>
    <dgm:pt modelId="{83566EB5-0381-9944-9335-DCB3607F484D}">
      <dgm:prSet/>
      <dgm:spPr/>
      <dgm:t>
        <a:bodyPr/>
        <a:lstStyle/>
        <a:p>
          <a:r>
            <a:rPr lang="en-US" dirty="0"/>
            <a:t>Code</a:t>
          </a:r>
        </a:p>
      </dgm:t>
    </dgm:pt>
    <dgm:pt modelId="{6E6A436E-9F93-CA49-A9A6-3BC4A9DB5787}" type="parTrans" cxnId="{E2FFDCB8-FE1D-FC4A-B49B-A9CE7A660CEE}">
      <dgm:prSet/>
      <dgm:spPr/>
    </dgm:pt>
    <dgm:pt modelId="{173EEAAF-0914-CD4B-A18A-5AE77B232D4E}" type="sibTrans" cxnId="{E2FFDCB8-FE1D-FC4A-B49B-A9CE7A660CEE}">
      <dgm:prSet/>
      <dgm:spPr/>
    </dgm:pt>
    <dgm:pt modelId="{929F8238-424B-234B-AAB1-1AF15231D5FE}" type="pres">
      <dgm:prSet presAssocID="{16F2543C-8248-454E-A29B-EE514205C7A7}" presName="linear" presStyleCnt="0">
        <dgm:presLayoutVars>
          <dgm:animLvl val="lvl"/>
          <dgm:resizeHandles val="exact"/>
        </dgm:presLayoutVars>
      </dgm:prSet>
      <dgm:spPr/>
    </dgm:pt>
    <dgm:pt modelId="{BB96DDAD-0B20-A141-BD87-D3ABD265A55D}" type="pres">
      <dgm:prSet presAssocID="{83566EB5-0381-9944-9335-DCB3607F484D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D81EA02D-14B1-A247-AEA6-29A3363A7E6F}" type="pres">
      <dgm:prSet presAssocID="{83566EB5-0381-9944-9335-DCB3607F484D}" presName="childText" presStyleLbl="revTx" presStyleIdx="0" presStyleCnt="2">
        <dgm:presLayoutVars>
          <dgm:bulletEnabled val="1"/>
        </dgm:presLayoutVars>
      </dgm:prSet>
      <dgm:spPr/>
    </dgm:pt>
    <dgm:pt modelId="{0B8BC490-E046-034A-8F44-13AF171E587E}" type="pres">
      <dgm:prSet presAssocID="{D0E89FAC-133D-2E49-935D-5E325AD6182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5D769C6-3595-CC49-8F01-B7B676311FFF}" type="pres">
      <dgm:prSet presAssocID="{D0E89FAC-133D-2E49-935D-5E325AD6182D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03A5102-5176-1449-AE14-F6FFAE3118A6}" type="presOf" srcId="{BFA1620D-F779-4574-841B-680451F13393}" destId="{D81EA02D-14B1-A247-AEA6-29A3363A7E6F}" srcOrd="0" destOrd="1" presId="urn:microsoft.com/office/officeart/2005/8/layout/vList2"/>
    <dgm:cxn modelId="{D24C2E32-AF8B-974D-AACB-F7D9D923DE95}" type="presOf" srcId="{16F2543C-8248-454E-A29B-EE514205C7A7}" destId="{929F8238-424B-234B-AAB1-1AF15231D5FE}" srcOrd="0" destOrd="0" presId="urn:microsoft.com/office/officeart/2005/8/layout/vList2"/>
    <dgm:cxn modelId="{FB691047-A7BD-4B4B-B003-FBC2F96DC28A}" srcId="{D0E89FAC-133D-2E49-935D-5E325AD6182D}" destId="{5CE23585-2610-40D7-9FAC-FC442B562103}" srcOrd="1" destOrd="0" parTransId="{D4DD594E-0641-4BD9-AEB5-D3B3EF2E6654}" sibTransId="{F4806653-9AAF-4A9A-8FA0-B0AC92CC3557}"/>
    <dgm:cxn modelId="{CD35DA47-E3FA-4D9A-A5BA-BFD78C068B81}" srcId="{83566EB5-0381-9944-9335-DCB3607F484D}" destId="{50185619-06AC-41A9-A39E-75BF21F0ADAD}" srcOrd="0" destOrd="0" parTransId="{A4D924C2-C48A-49E6-B222-CAD15D864037}" sibTransId="{140B23DB-D286-4FEE-974F-1A8339BC94C3}"/>
    <dgm:cxn modelId="{99F13C52-63D3-5E46-BFD6-93E162256B73}" type="presOf" srcId="{5CE23585-2610-40D7-9FAC-FC442B562103}" destId="{85D769C6-3595-CC49-8F01-B7B676311FFF}" srcOrd="0" destOrd="1" presId="urn:microsoft.com/office/officeart/2005/8/layout/vList2"/>
    <dgm:cxn modelId="{70A6DE88-2EDF-4F33-AB94-7401CD35AEB8}" srcId="{D0E89FAC-133D-2E49-935D-5E325AD6182D}" destId="{F1FF2707-6831-415C-8B3F-B487BAF3B257}" srcOrd="0" destOrd="0" parTransId="{8F172889-AEE8-40CA-AE11-E2DBE0B6C3D7}" sibTransId="{ACFB9642-AE2F-4652-B1AC-D6DF5CDCE032}"/>
    <dgm:cxn modelId="{71AD1D8B-6FCC-8041-AE85-19F7EF9D4139}" type="presOf" srcId="{83566EB5-0381-9944-9335-DCB3607F484D}" destId="{BB96DDAD-0B20-A141-BD87-D3ABD265A55D}" srcOrd="0" destOrd="0" presId="urn:microsoft.com/office/officeart/2005/8/layout/vList2"/>
    <dgm:cxn modelId="{08DB10A2-C966-D245-994B-0C05EF77F0DE}" type="presOf" srcId="{F1FF2707-6831-415C-8B3F-B487BAF3B257}" destId="{85D769C6-3595-CC49-8F01-B7B676311FFF}" srcOrd="0" destOrd="0" presId="urn:microsoft.com/office/officeart/2005/8/layout/vList2"/>
    <dgm:cxn modelId="{E2FFDCB8-FE1D-FC4A-B49B-A9CE7A660CEE}" srcId="{16F2543C-8248-454E-A29B-EE514205C7A7}" destId="{83566EB5-0381-9944-9335-DCB3607F484D}" srcOrd="0" destOrd="0" parTransId="{6E6A436E-9F93-CA49-A9A6-3BC4A9DB5787}" sibTransId="{173EEAAF-0914-CD4B-A18A-5AE77B232D4E}"/>
    <dgm:cxn modelId="{3A51D5BC-D703-46D0-A3B7-81CA1A8FEC67}" srcId="{83566EB5-0381-9944-9335-DCB3607F484D}" destId="{BFA1620D-F779-4574-841B-680451F13393}" srcOrd="1" destOrd="0" parTransId="{8E03658B-67AC-44D0-A5E4-38DEB87A1C71}" sibTransId="{6EB5C45D-C6AE-463E-B8E6-A06DFBA3D064}"/>
    <dgm:cxn modelId="{C114BCD7-BE4C-1042-977F-539742419862}" type="presOf" srcId="{50185619-06AC-41A9-A39E-75BF21F0ADAD}" destId="{D81EA02D-14B1-A247-AEA6-29A3363A7E6F}" srcOrd="0" destOrd="0" presId="urn:microsoft.com/office/officeart/2005/8/layout/vList2"/>
    <dgm:cxn modelId="{A6C58AEB-D8BF-0347-9C68-CE418AD76E05}" type="presOf" srcId="{D0E89FAC-133D-2E49-935D-5E325AD6182D}" destId="{0B8BC490-E046-034A-8F44-13AF171E587E}" srcOrd="0" destOrd="0" presId="urn:microsoft.com/office/officeart/2005/8/layout/vList2"/>
    <dgm:cxn modelId="{B3E5C0F7-FAE3-0C4B-8CA4-DB43C7C3E7A4}" srcId="{16F2543C-8248-454E-A29B-EE514205C7A7}" destId="{D0E89FAC-133D-2E49-935D-5E325AD6182D}" srcOrd="1" destOrd="0" parTransId="{F8295174-4839-B744-B520-CC9E1E22F962}" sibTransId="{31352A3C-ED0A-844B-9262-BCF0BD4508E6}"/>
    <dgm:cxn modelId="{E69C0832-922D-B041-BF25-671EEB537E53}" type="presParOf" srcId="{929F8238-424B-234B-AAB1-1AF15231D5FE}" destId="{BB96DDAD-0B20-A141-BD87-D3ABD265A55D}" srcOrd="0" destOrd="0" presId="urn:microsoft.com/office/officeart/2005/8/layout/vList2"/>
    <dgm:cxn modelId="{9FBD30FB-4ABD-9749-A2A3-29D4AA4B0ED4}" type="presParOf" srcId="{929F8238-424B-234B-AAB1-1AF15231D5FE}" destId="{D81EA02D-14B1-A247-AEA6-29A3363A7E6F}" srcOrd="1" destOrd="0" presId="urn:microsoft.com/office/officeart/2005/8/layout/vList2"/>
    <dgm:cxn modelId="{5409F23E-A38B-2046-8CEF-B07B242AA889}" type="presParOf" srcId="{929F8238-424B-234B-AAB1-1AF15231D5FE}" destId="{0B8BC490-E046-034A-8F44-13AF171E587E}" srcOrd="2" destOrd="0" presId="urn:microsoft.com/office/officeart/2005/8/layout/vList2"/>
    <dgm:cxn modelId="{B480594C-1617-9D4E-B4DE-CE562D972574}" type="presParOf" srcId="{929F8238-424B-234B-AAB1-1AF15231D5FE}" destId="{85D769C6-3595-CC49-8F01-B7B676311FFF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5220AF5D-8554-4FC1-BE9F-2FF921D367C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75FD7CB3-22EA-421D-8C15-AB1FBF68C1B5}">
      <dgm:prSet/>
      <dgm:spPr/>
      <dgm:t>
        <a:bodyPr/>
        <a:lstStyle/>
        <a:p>
          <a:r>
            <a:rPr lang="en-US" dirty="0" err="1"/>
            <a:t>banana_set</a:t>
          </a:r>
          <a:r>
            <a:rPr lang="en-US" dirty="0"/>
            <a:t> = {'banana', 'banana', 'banana'}</a:t>
          </a:r>
        </a:p>
      </dgm:t>
    </dgm:pt>
    <dgm:pt modelId="{F1467AF7-FFC7-47B9-BCC1-5932835C3B2A}" type="parTrans" cxnId="{790E0544-FAA7-433D-9D99-A0A679FF2751}">
      <dgm:prSet/>
      <dgm:spPr/>
      <dgm:t>
        <a:bodyPr/>
        <a:lstStyle/>
        <a:p>
          <a:endParaRPr lang="en-US"/>
        </a:p>
      </dgm:t>
    </dgm:pt>
    <dgm:pt modelId="{04D9E42F-A72F-48C2-B26F-1AFCA1E48A34}" type="sibTrans" cxnId="{790E0544-FAA7-433D-9D99-A0A679FF2751}">
      <dgm:prSet/>
      <dgm:spPr/>
      <dgm:t>
        <a:bodyPr/>
        <a:lstStyle/>
        <a:p>
          <a:endParaRPr lang="en-US"/>
        </a:p>
      </dgm:t>
    </dgm:pt>
    <dgm:pt modelId="{940CFAC1-054C-4825-9BB9-D989E76FF9F3}">
      <dgm:prSet/>
      <dgm:spPr/>
      <dgm:t>
        <a:bodyPr/>
        <a:lstStyle/>
        <a:p>
          <a:r>
            <a:rPr lang="en-US" dirty="0"/>
            <a:t>print(</a:t>
          </a:r>
          <a:r>
            <a:rPr lang="en-US" dirty="0" err="1"/>
            <a:t>banana_set</a:t>
          </a:r>
          <a:r>
            <a:rPr lang="en-US" dirty="0"/>
            <a:t>)  # Output: {'banana’}</a:t>
          </a:r>
        </a:p>
      </dgm:t>
    </dgm:pt>
    <dgm:pt modelId="{2151E86F-2154-4555-9530-7CBD60EBA3FD}" type="parTrans" cxnId="{E7DDEFF7-5696-4767-9683-27B3CB27AFCF}">
      <dgm:prSet/>
      <dgm:spPr/>
      <dgm:t>
        <a:bodyPr/>
        <a:lstStyle/>
        <a:p>
          <a:endParaRPr lang="en-US"/>
        </a:p>
      </dgm:t>
    </dgm:pt>
    <dgm:pt modelId="{285E0D2C-824E-4E7F-9867-E062EFBB3BF6}" type="sibTrans" cxnId="{E7DDEFF7-5696-4767-9683-27B3CB27AFCF}">
      <dgm:prSet/>
      <dgm:spPr/>
      <dgm:t>
        <a:bodyPr/>
        <a:lstStyle/>
        <a:p>
          <a:endParaRPr lang="en-US"/>
        </a:p>
      </dgm:t>
    </dgm:pt>
    <dgm:pt modelId="{66FF3837-0B03-4288-9548-3601DC72E307}">
      <dgm:prSet/>
      <dgm:spPr/>
      <dgm:t>
        <a:bodyPr/>
        <a:lstStyle/>
        <a:p>
          <a:r>
            <a:rPr lang="en-US" dirty="0"/>
            <a:t>notes</a:t>
          </a:r>
        </a:p>
      </dgm:t>
    </dgm:pt>
    <dgm:pt modelId="{2ED143F4-B5CF-4C17-B348-11E34CF21EF4}" type="parTrans" cxnId="{22FAEC49-297D-4448-B78E-A07A90F72FD0}">
      <dgm:prSet/>
      <dgm:spPr/>
      <dgm:t>
        <a:bodyPr/>
        <a:lstStyle/>
        <a:p>
          <a:endParaRPr lang="en-US"/>
        </a:p>
      </dgm:t>
    </dgm:pt>
    <dgm:pt modelId="{20D7A3AB-25C7-4997-8FC1-BE42152D437C}" type="sibTrans" cxnId="{22FAEC49-297D-4448-B78E-A07A90F72FD0}">
      <dgm:prSet/>
      <dgm:spPr/>
      <dgm:t>
        <a:bodyPr/>
        <a:lstStyle/>
        <a:p>
          <a:endParaRPr lang="en-US"/>
        </a:p>
      </dgm:t>
    </dgm:pt>
    <dgm:pt modelId="{C727D053-A2B6-40E5-9DD2-346C2BC0A671}">
      <dgm:prSet/>
      <dgm:spPr/>
      <dgm:t>
        <a:bodyPr/>
        <a:lstStyle/>
        <a:p>
          <a:r>
            <a:rPr lang="en-US" dirty="0"/>
            <a:t>No matter how many bananas Monkey adds,</a:t>
          </a:r>
          <a:br>
            <a:rPr lang="en-US" dirty="0"/>
          </a:br>
          <a:r>
            <a:rPr lang="en-US" dirty="0"/>
            <a:t>there is only one banana in the set!</a:t>
          </a:r>
        </a:p>
      </dgm:t>
    </dgm:pt>
    <dgm:pt modelId="{4A426DB5-4B3C-4418-AC30-9ECA02E26EEB}" type="parTrans" cxnId="{92B78EB7-A5AC-448A-BA83-08ED528EEA97}">
      <dgm:prSet/>
      <dgm:spPr/>
      <dgm:t>
        <a:bodyPr/>
        <a:lstStyle/>
        <a:p>
          <a:endParaRPr lang="en-US"/>
        </a:p>
      </dgm:t>
    </dgm:pt>
    <dgm:pt modelId="{141D38D6-1A7F-4A4C-B2B5-BE7EF9E33588}" type="sibTrans" cxnId="{92B78EB7-A5AC-448A-BA83-08ED528EEA97}">
      <dgm:prSet/>
      <dgm:spPr/>
      <dgm:t>
        <a:bodyPr/>
        <a:lstStyle/>
        <a:p>
          <a:endParaRPr lang="en-US"/>
        </a:p>
      </dgm:t>
    </dgm:pt>
    <dgm:pt modelId="{DB7CB150-E78B-AB4E-A45E-2FE9E5C162EB}">
      <dgm:prSet/>
      <dgm:spPr/>
      <dgm:t>
        <a:bodyPr/>
        <a:lstStyle/>
        <a:p>
          <a:r>
            <a:rPr lang="en-US" dirty="0"/>
            <a:t>CODE</a:t>
          </a:r>
        </a:p>
      </dgm:t>
    </dgm:pt>
    <dgm:pt modelId="{764E84F1-35D7-9645-9059-311BBE6BEE44}" type="parTrans" cxnId="{9693D19C-BE24-1145-91E2-7F4278955342}">
      <dgm:prSet/>
      <dgm:spPr/>
    </dgm:pt>
    <dgm:pt modelId="{CD0B9C26-EC6B-EE43-A6A5-ABC521B602F8}" type="sibTrans" cxnId="{9693D19C-BE24-1145-91E2-7F4278955342}">
      <dgm:prSet/>
      <dgm:spPr/>
    </dgm:pt>
    <dgm:pt modelId="{46E67BFA-3E76-FD41-AB05-EA921B4F3022}">
      <dgm:prSet/>
      <dgm:spPr/>
      <dgm:t>
        <a:bodyPr/>
        <a:lstStyle/>
        <a:p>
          <a:r>
            <a:rPr lang="en-US" dirty="0"/>
            <a:t>Sets keep only unique items!</a:t>
          </a:r>
        </a:p>
      </dgm:t>
    </dgm:pt>
    <dgm:pt modelId="{07EBF4CB-C5F9-D540-B1D7-ABCF5A4D4D1A}" type="parTrans" cxnId="{1B3CD61B-75FB-7A4D-8F3C-D3577A63B7AA}">
      <dgm:prSet/>
      <dgm:spPr/>
    </dgm:pt>
    <dgm:pt modelId="{5B7483A4-3DBC-B942-99F3-1CDD967260EA}" type="sibTrans" cxnId="{1B3CD61B-75FB-7A4D-8F3C-D3577A63B7AA}">
      <dgm:prSet/>
      <dgm:spPr/>
    </dgm:pt>
    <dgm:pt modelId="{4AB1C026-7EAD-A640-A1EA-DB68C245A5E4}" type="pres">
      <dgm:prSet presAssocID="{5220AF5D-8554-4FC1-BE9F-2FF921D367CC}" presName="linear" presStyleCnt="0">
        <dgm:presLayoutVars>
          <dgm:animLvl val="lvl"/>
          <dgm:resizeHandles val="exact"/>
        </dgm:presLayoutVars>
      </dgm:prSet>
      <dgm:spPr/>
    </dgm:pt>
    <dgm:pt modelId="{394750A2-E00B-A74D-9933-DF14B06C27DB}" type="pres">
      <dgm:prSet presAssocID="{DB7CB150-E78B-AB4E-A45E-2FE9E5C162EB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1A92DC06-5E0D-C246-81A3-7C5D09B265BF}" type="pres">
      <dgm:prSet presAssocID="{DB7CB150-E78B-AB4E-A45E-2FE9E5C162EB}" presName="childText" presStyleLbl="revTx" presStyleIdx="0" presStyleCnt="2">
        <dgm:presLayoutVars>
          <dgm:bulletEnabled val="1"/>
        </dgm:presLayoutVars>
      </dgm:prSet>
      <dgm:spPr/>
    </dgm:pt>
    <dgm:pt modelId="{CB161A71-A428-0F4C-B4F3-333647E7B574}" type="pres">
      <dgm:prSet presAssocID="{66FF3837-0B03-4288-9548-3601DC72E307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8C7051DC-FEB9-7E46-A50A-EC24A71560C3}" type="pres">
      <dgm:prSet presAssocID="{66FF3837-0B03-4288-9548-3601DC72E307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1B3CD61B-75FB-7A4D-8F3C-D3577A63B7AA}" srcId="{66FF3837-0B03-4288-9548-3601DC72E307}" destId="{46E67BFA-3E76-FD41-AB05-EA921B4F3022}" srcOrd="0" destOrd="0" parTransId="{07EBF4CB-C5F9-D540-B1D7-ABCF5A4D4D1A}" sibTransId="{5B7483A4-3DBC-B942-99F3-1CDD967260EA}"/>
    <dgm:cxn modelId="{C844BE2B-CB11-7543-84BF-5E6ED11BBF3C}" type="presOf" srcId="{75FD7CB3-22EA-421D-8C15-AB1FBF68C1B5}" destId="{1A92DC06-5E0D-C246-81A3-7C5D09B265BF}" srcOrd="0" destOrd="0" presId="urn:microsoft.com/office/officeart/2005/8/layout/vList2"/>
    <dgm:cxn modelId="{E8F0DF2F-576D-C64D-968B-B27CABB6E5E8}" type="presOf" srcId="{DB7CB150-E78B-AB4E-A45E-2FE9E5C162EB}" destId="{394750A2-E00B-A74D-9933-DF14B06C27DB}" srcOrd="0" destOrd="0" presId="urn:microsoft.com/office/officeart/2005/8/layout/vList2"/>
    <dgm:cxn modelId="{6395043C-B8F8-7044-83D2-CFD169B5F8A0}" type="presOf" srcId="{66FF3837-0B03-4288-9548-3601DC72E307}" destId="{CB161A71-A428-0F4C-B4F3-333647E7B574}" srcOrd="0" destOrd="0" presId="urn:microsoft.com/office/officeart/2005/8/layout/vList2"/>
    <dgm:cxn modelId="{790E0544-FAA7-433D-9D99-A0A679FF2751}" srcId="{DB7CB150-E78B-AB4E-A45E-2FE9E5C162EB}" destId="{75FD7CB3-22EA-421D-8C15-AB1FBF68C1B5}" srcOrd="0" destOrd="0" parTransId="{F1467AF7-FFC7-47B9-BCC1-5932835C3B2A}" sibTransId="{04D9E42F-A72F-48C2-B26F-1AFCA1E48A34}"/>
    <dgm:cxn modelId="{22FAEC49-297D-4448-B78E-A07A90F72FD0}" srcId="{5220AF5D-8554-4FC1-BE9F-2FF921D367CC}" destId="{66FF3837-0B03-4288-9548-3601DC72E307}" srcOrd="1" destOrd="0" parTransId="{2ED143F4-B5CF-4C17-B348-11E34CF21EF4}" sibTransId="{20D7A3AB-25C7-4997-8FC1-BE42152D437C}"/>
    <dgm:cxn modelId="{A259EB70-0AC1-8649-B0E9-14EEA6A17F29}" type="presOf" srcId="{C727D053-A2B6-40E5-9DD2-346C2BC0A671}" destId="{8C7051DC-FEB9-7E46-A50A-EC24A71560C3}" srcOrd="0" destOrd="1" presId="urn:microsoft.com/office/officeart/2005/8/layout/vList2"/>
    <dgm:cxn modelId="{D35CE67D-9DC7-A74F-B7EC-69C4CF0DA7F9}" type="presOf" srcId="{5220AF5D-8554-4FC1-BE9F-2FF921D367CC}" destId="{4AB1C026-7EAD-A640-A1EA-DB68C245A5E4}" srcOrd="0" destOrd="0" presId="urn:microsoft.com/office/officeart/2005/8/layout/vList2"/>
    <dgm:cxn modelId="{82728D8D-6FEC-D144-9262-FDD0A7C75179}" type="presOf" srcId="{940CFAC1-054C-4825-9BB9-D989E76FF9F3}" destId="{1A92DC06-5E0D-C246-81A3-7C5D09B265BF}" srcOrd="0" destOrd="1" presId="urn:microsoft.com/office/officeart/2005/8/layout/vList2"/>
    <dgm:cxn modelId="{9693D19C-BE24-1145-91E2-7F4278955342}" srcId="{5220AF5D-8554-4FC1-BE9F-2FF921D367CC}" destId="{DB7CB150-E78B-AB4E-A45E-2FE9E5C162EB}" srcOrd="0" destOrd="0" parTransId="{764E84F1-35D7-9645-9059-311BBE6BEE44}" sibTransId="{CD0B9C26-EC6B-EE43-A6A5-ABC521B602F8}"/>
    <dgm:cxn modelId="{92B78EB7-A5AC-448A-BA83-08ED528EEA97}" srcId="{66FF3837-0B03-4288-9548-3601DC72E307}" destId="{C727D053-A2B6-40E5-9DD2-346C2BC0A671}" srcOrd="1" destOrd="0" parTransId="{4A426DB5-4B3C-4418-AC30-9ECA02E26EEB}" sibTransId="{141D38D6-1A7F-4A4C-B2B5-BE7EF9E33588}"/>
    <dgm:cxn modelId="{BBC9EEF7-5EA2-8247-B69F-28C60CE6D9A0}" type="presOf" srcId="{46E67BFA-3E76-FD41-AB05-EA921B4F3022}" destId="{8C7051DC-FEB9-7E46-A50A-EC24A71560C3}" srcOrd="0" destOrd="0" presId="urn:microsoft.com/office/officeart/2005/8/layout/vList2"/>
    <dgm:cxn modelId="{E7DDEFF7-5696-4767-9683-27B3CB27AFCF}" srcId="{DB7CB150-E78B-AB4E-A45E-2FE9E5C162EB}" destId="{940CFAC1-054C-4825-9BB9-D989E76FF9F3}" srcOrd="1" destOrd="0" parTransId="{2151E86F-2154-4555-9530-7CBD60EBA3FD}" sibTransId="{285E0D2C-824E-4E7F-9867-E062EFBB3BF6}"/>
    <dgm:cxn modelId="{870D972A-0324-D84F-B151-88BE3025A7D9}" type="presParOf" srcId="{4AB1C026-7EAD-A640-A1EA-DB68C245A5E4}" destId="{394750A2-E00B-A74D-9933-DF14B06C27DB}" srcOrd="0" destOrd="0" presId="urn:microsoft.com/office/officeart/2005/8/layout/vList2"/>
    <dgm:cxn modelId="{8CEF6C81-11E6-AB4D-BB77-6AF4880AD1BA}" type="presParOf" srcId="{4AB1C026-7EAD-A640-A1EA-DB68C245A5E4}" destId="{1A92DC06-5E0D-C246-81A3-7C5D09B265BF}" srcOrd="1" destOrd="0" presId="urn:microsoft.com/office/officeart/2005/8/layout/vList2"/>
    <dgm:cxn modelId="{983CF607-91B7-D44A-85F6-A1A83F2E7902}" type="presParOf" srcId="{4AB1C026-7EAD-A640-A1EA-DB68C245A5E4}" destId="{CB161A71-A428-0F4C-B4F3-333647E7B574}" srcOrd="2" destOrd="0" presId="urn:microsoft.com/office/officeart/2005/8/layout/vList2"/>
    <dgm:cxn modelId="{839191D4-6AF8-9E46-A50A-A6A4FE682046}" type="presParOf" srcId="{4AB1C026-7EAD-A640-A1EA-DB68C245A5E4}" destId="{8C7051DC-FEB9-7E46-A50A-EC24A71560C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5.xml><?xml version="1.0" encoding="utf-8"?>
<dgm:dataModel xmlns:dgm="http://schemas.openxmlformats.org/drawingml/2006/diagram" xmlns:a="http://schemas.openxmlformats.org/drawingml/2006/main">
  <dgm:ptLst>
    <dgm:pt modelId="{5220AF5D-8554-4FC1-BE9F-2FF921D367CC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DB7CB150-E78B-AB4E-A45E-2FE9E5C162EB}">
      <dgm:prSet/>
      <dgm:spPr/>
      <dgm:t>
        <a:bodyPr/>
        <a:lstStyle/>
        <a:p>
          <a:r>
            <a:rPr lang="en-US"/>
            <a:t>CODE
# Simple Animal-Fruit Guessing Game 🍌🍊🍉
animal_fruit = {
    "monkey": "banana",
    "squirrel": "orange",
    "elephant": "watermelon"
}
print("Welcome to the Simple Animal-Fruit Guessing Game!")
for animal in animal_fruit:
    guess = input(f"What fruit does the {animal} like? ").strip().lower()
    if guess == animal_fruit[animal]:
        print(f"Correct! The {animal} loves {guess}s.\n")
    else:
        print(f"Oops! The {animal} does not like {guess}s. The correct answer is {animal_fruit[animal]}.\n")
print("Thanks for playing!")
</a:t>
          </a:r>
          <a:endParaRPr lang="en-US" dirty="0"/>
        </a:p>
      </dgm:t>
    </dgm:pt>
    <dgm:pt modelId="{764E84F1-35D7-9645-9059-311BBE6BEE44}" type="parTrans" cxnId="{9693D19C-BE24-1145-91E2-7F4278955342}">
      <dgm:prSet/>
      <dgm:spPr/>
      <dgm:t>
        <a:bodyPr/>
        <a:lstStyle/>
        <a:p>
          <a:endParaRPr lang="en-US"/>
        </a:p>
      </dgm:t>
    </dgm:pt>
    <dgm:pt modelId="{CD0B9C26-EC6B-EE43-A6A5-ABC521B602F8}" type="sibTrans" cxnId="{9693D19C-BE24-1145-91E2-7F4278955342}">
      <dgm:prSet/>
      <dgm:spPr/>
      <dgm:t>
        <a:bodyPr/>
        <a:lstStyle/>
        <a:p>
          <a:endParaRPr lang="en-US"/>
        </a:p>
      </dgm:t>
    </dgm:pt>
    <dgm:pt modelId="{4AB1C026-7EAD-A640-A1EA-DB68C245A5E4}" type="pres">
      <dgm:prSet presAssocID="{5220AF5D-8554-4FC1-BE9F-2FF921D367CC}" presName="linear" presStyleCnt="0">
        <dgm:presLayoutVars>
          <dgm:animLvl val="lvl"/>
          <dgm:resizeHandles val="exact"/>
        </dgm:presLayoutVars>
      </dgm:prSet>
      <dgm:spPr/>
    </dgm:pt>
    <dgm:pt modelId="{394750A2-E00B-A74D-9933-DF14B06C27DB}" type="pres">
      <dgm:prSet presAssocID="{DB7CB150-E78B-AB4E-A45E-2FE9E5C162EB}" presName="parentText" presStyleLbl="node1" presStyleIdx="0" presStyleCnt="1">
        <dgm:presLayoutVars>
          <dgm:chMax val="0"/>
          <dgm:bulletEnabled val="1"/>
        </dgm:presLayoutVars>
      </dgm:prSet>
      <dgm:spPr/>
    </dgm:pt>
  </dgm:ptLst>
  <dgm:cxnLst>
    <dgm:cxn modelId="{E8F0DF2F-576D-C64D-968B-B27CABB6E5E8}" type="presOf" srcId="{DB7CB150-E78B-AB4E-A45E-2FE9E5C162EB}" destId="{394750A2-E00B-A74D-9933-DF14B06C27DB}" srcOrd="0" destOrd="0" presId="urn:microsoft.com/office/officeart/2005/8/layout/vList2"/>
    <dgm:cxn modelId="{D35CE67D-9DC7-A74F-B7EC-69C4CF0DA7F9}" type="presOf" srcId="{5220AF5D-8554-4FC1-BE9F-2FF921D367CC}" destId="{4AB1C026-7EAD-A640-A1EA-DB68C245A5E4}" srcOrd="0" destOrd="0" presId="urn:microsoft.com/office/officeart/2005/8/layout/vList2"/>
    <dgm:cxn modelId="{9693D19C-BE24-1145-91E2-7F4278955342}" srcId="{5220AF5D-8554-4FC1-BE9F-2FF921D367CC}" destId="{DB7CB150-E78B-AB4E-A45E-2FE9E5C162EB}" srcOrd="0" destOrd="0" parTransId="{764E84F1-35D7-9645-9059-311BBE6BEE44}" sibTransId="{CD0B9C26-EC6B-EE43-A6A5-ABC521B602F8}"/>
    <dgm:cxn modelId="{870D972A-0324-D84F-B151-88BE3025A7D9}" type="presParOf" srcId="{4AB1C026-7EAD-A640-A1EA-DB68C245A5E4}" destId="{394750A2-E00B-A74D-9933-DF14B06C27D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47EF300-FE4C-4936-BA27-3DF30E64B66A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4CD3B5A-0592-42B0-A9A7-46F6C7BFEC90}">
      <dgm:prSet/>
      <dgm:spPr/>
      <dgm:t>
        <a:bodyPr/>
        <a:lstStyle/>
        <a:p>
          <a:r>
            <a:rPr lang="en-US"/>
            <a:t>print("🐵🤖💡🚀")</a:t>
          </a:r>
        </a:p>
      </dgm:t>
    </dgm:pt>
    <dgm:pt modelId="{3F3F2A06-5B09-44D4-BBE8-C3FC627B9914}" type="parTrans" cxnId="{DAE166F5-CF9A-48B0-AABF-232A3A866003}">
      <dgm:prSet/>
      <dgm:spPr/>
      <dgm:t>
        <a:bodyPr/>
        <a:lstStyle/>
        <a:p>
          <a:endParaRPr lang="en-US"/>
        </a:p>
      </dgm:t>
    </dgm:pt>
    <dgm:pt modelId="{66C57142-946F-4001-86AF-4C9FBE5B3311}" type="sibTrans" cxnId="{DAE166F5-CF9A-48B0-AABF-232A3A866003}">
      <dgm:prSet/>
      <dgm:spPr/>
      <dgm:t>
        <a:bodyPr/>
        <a:lstStyle/>
        <a:p>
          <a:endParaRPr lang="en-US"/>
        </a:p>
      </dgm:t>
    </dgm:pt>
    <dgm:pt modelId="{07DD3CD8-02F5-4A36-91A3-95BB948A13D3}">
      <dgm:prSet/>
      <dgm:spPr/>
      <dgm:t>
        <a:bodyPr/>
        <a:lstStyle/>
        <a:p>
          <a:r>
            <a:rPr lang="en-US"/>
            <a:t>print("I ❤️ Python!")</a:t>
          </a:r>
        </a:p>
      </dgm:t>
    </dgm:pt>
    <dgm:pt modelId="{5C2066FF-2C0B-4AA8-A9DA-7CD97D89208D}" type="parTrans" cxnId="{AD9DDBD2-CCCF-455D-85F4-D7849D22F884}">
      <dgm:prSet/>
      <dgm:spPr/>
      <dgm:t>
        <a:bodyPr/>
        <a:lstStyle/>
        <a:p>
          <a:endParaRPr lang="en-US"/>
        </a:p>
      </dgm:t>
    </dgm:pt>
    <dgm:pt modelId="{1D3F6F3D-1C6E-4FAD-A40C-76EAA232D207}" type="sibTrans" cxnId="{AD9DDBD2-CCCF-455D-85F4-D7849D22F884}">
      <dgm:prSet/>
      <dgm:spPr/>
      <dgm:t>
        <a:bodyPr/>
        <a:lstStyle/>
        <a:p>
          <a:endParaRPr lang="en-US"/>
        </a:p>
      </dgm:t>
    </dgm:pt>
    <dgm:pt modelId="{D6D8386C-848C-4C53-8E83-896567CDFA40}">
      <dgm:prSet/>
      <dgm:spPr/>
      <dgm:t>
        <a:bodyPr/>
        <a:lstStyle/>
        <a:p>
          <a:r>
            <a:rPr lang="en-US"/>
            <a:t>• Use emojis and symbols in Python!</a:t>
          </a:r>
        </a:p>
      </dgm:t>
    </dgm:pt>
    <dgm:pt modelId="{96D20EB1-B5B0-4EB8-B1E6-6294E3B5FB10}" type="parTrans" cxnId="{E1D9FE67-74F7-461E-A060-8CF407BC366E}">
      <dgm:prSet/>
      <dgm:spPr/>
      <dgm:t>
        <a:bodyPr/>
        <a:lstStyle/>
        <a:p>
          <a:endParaRPr lang="en-US"/>
        </a:p>
      </dgm:t>
    </dgm:pt>
    <dgm:pt modelId="{18B846CD-9787-475E-A35E-7F7F324E8B94}" type="sibTrans" cxnId="{E1D9FE67-74F7-461E-A060-8CF407BC366E}">
      <dgm:prSet/>
      <dgm:spPr/>
      <dgm:t>
        <a:bodyPr/>
        <a:lstStyle/>
        <a:p>
          <a:endParaRPr lang="en-US"/>
        </a:p>
      </dgm:t>
    </dgm:pt>
    <dgm:pt modelId="{3813EBA4-9558-0746-B99E-BA2B9D731F4E}" type="pres">
      <dgm:prSet presAssocID="{D47EF300-FE4C-4936-BA27-3DF30E64B66A}" presName="linear" presStyleCnt="0">
        <dgm:presLayoutVars>
          <dgm:animLvl val="lvl"/>
          <dgm:resizeHandles val="exact"/>
        </dgm:presLayoutVars>
      </dgm:prSet>
      <dgm:spPr/>
    </dgm:pt>
    <dgm:pt modelId="{4A315488-1C65-D14F-AB49-4E04A46C042E}" type="pres">
      <dgm:prSet presAssocID="{C4CD3B5A-0592-42B0-A9A7-46F6C7BFEC9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A7B9002-18D1-C94D-99D7-B041980573C9}" type="pres">
      <dgm:prSet presAssocID="{66C57142-946F-4001-86AF-4C9FBE5B3311}" presName="spacer" presStyleCnt="0"/>
      <dgm:spPr/>
    </dgm:pt>
    <dgm:pt modelId="{109A6751-B44A-E649-9F09-6827A21A5587}" type="pres">
      <dgm:prSet presAssocID="{07DD3CD8-02F5-4A36-91A3-95BB948A13D3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86B2FAE9-30AD-C643-8B72-68C2B30815C4}" type="pres">
      <dgm:prSet presAssocID="{1D3F6F3D-1C6E-4FAD-A40C-76EAA232D207}" presName="spacer" presStyleCnt="0"/>
      <dgm:spPr/>
    </dgm:pt>
    <dgm:pt modelId="{0C1F1F1D-69E9-474C-8BDD-6374FF247D1C}" type="pres">
      <dgm:prSet presAssocID="{D6D8386C-848C-4C53-8E83-896567CDFA4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6AD7F03-90FF-B142-9BC5-58D4141964F9}" type="presOf" srcId="{D47EF300-FE4C-4936-BA27-3DF30E64B66A}" destId="{3813EBA4-9558-0746-B99E-BA2B9D731F4E}" srcOrd="0" destOrd="0" presId="urn:microsoft.com/office/officeart/2005/8/layout/vList2"/>
    <dgm:cxn modelId="{FA816C0B-0B56-D34B-94A2-3B8BB263F6A5}" type="presOf" srcId="{C4CD3B5A-0592-42B0-A9A7-46F6C7BFEC90}" destId="{4A315488-1C65-D14F-AB49-4E04A46C042E}" srcOrd="0" destOrd="0" presId="urn:microsoft.com/office/officeart/2005/8/layout/vList2"/>
    <dgm:cxn modelId="{2E9D6914-B717-ED44-B538-E31FEFFC90FC}" type="presOf" srcId="{D6D8386C-848C-4C53-8E83-896567CDFA40}" destId="{0C1F1F1D-69E9-474C-8BDD-6374FF247D1C}" srcOrd="0" destOrd="0" presId="urn:microsoft.com/office/officeart/2005/8/layout/vList2"/>
    <dgm:cxn modelId="{E1D9FE67-74F7-461E-A060-8CF407BC366E}" srcId="{D47EF300-FE4C-4936-BA27-3DF30E64B66A}" destId="{D6D8386C-848C-4C53-8E83-896567CDFA40}" srcOrd="2" destOrd="0" parTransId="{96D20EB1-B5B0-4EB8-B1E6-6294E3B5FB10}" sibTransId="{18B846CD-9787-475E-A35E-7F7F324E8B94}"/>
    <dgm:cxn modelId="{9A04198A-2D9A-E041-A9D3-83BB5D3ED932}" type="presOf" srcId="{07DD3CD8-02F5-4A36-91A3-95BB948A13D3}" destId="{109A6751-B44A-E649-9F09-6827A21A5587}" srcOrd="0" destOrd="0" presId="urn:microsoft.com/office/officeart/2005/8/layout/vList2"/>
    <dgm:cxn modelId="{AD9DDBD2-CCCF-455D-85F4-D7849D22F884}" srcId="{D47EF300-FE4C-4936-BA27-3DF30E64B66A}" destId="{07DD3CD8-02F5-4A36-91A3-95BB948A13D3}" srcOrd="1" destOrd="0" parTransId="{5C2066FF-2C0B-4AA8-A9DA-7CD97D89208D}" sibTransId="{1D3F6F3D-1C6E-4FAD-A40C-76EAA232D207}"/>
    <dgm:cxn modelId="{DAE166F5-CF9A-48B0-AABF-232A3A866003}" srcId="{D47EF300-FE4C-4936-BA27-3DF30E64B66A}" destId="{C4CD3B5A-0592-42B0-A9A7-46F6C7BFEC90}" srcOrd="0" destOrd="0" parTransId="{3F3F2A06-5B09-44D4-BBE8-C3FC627B9914}" sibTransId="{66C57142-946F-4001-86AF-4C9FBE5B3311}"/>
    <dgm:cxn modelId="{5DE16F97-9D28-D141-85C8-B2E4901972A8}" type="presParOf" srcId="{3813EBA4-9558-0746-B99E-BA2B9D731F4E}" destId="{4A315488-1C65-D14F-AB49-4E04A46C042E}" srcOrd="0" destOrd="0" presId="urn:microsoft.com/office/officeart/2005/8/layout/vList2"/>
    <dgm:cxn modelId="{C02921C2-68F5-2640-B85E-BE978D38FA71}" type="presParOf" srcId="{3813EBA4-9558-0746-B99E-BA2B9D731F4E}" destId="{4A7B9002-18D1-C94D-99D7-B041980573C9}" srcOrd="1" destOrd="0" presId="urn:microsoft.com/office/officeart/2005/8/layout/vList2"/>
    <dgm:cxn modelId="{AC9A1759-4A29-9F4D-87F6-C9804AC75DAF}" type="presParOf" srcId="{3813EBA4-9558-0746-B99E-BA2B9D731F4E}" destId="{109A6751-B44A-E649-9F09-6827A21A5587}" srcOrd="2" destOrd="0" presId="urn:microsoft.com/office/officeart/2005/8/layout/vList2"/>
    <dgm:cxn modelId="{85C767DF-AC0E-9E4A-80DD-B601ECA3B152}" type="presParOf" srcId="{3813EBA4-9558-0746-B99E-BA2B9D731F4E}" destId="{86B2FAE9-30AD-C643-8B72-68C2B30815C4}" srcOrd="3" destOrd="0" presId="urn:microsoft.com/office/officeart/2005/8/layout/vList2"/>
    <dgm:cxn modelId="{6488A5B3-C223-8C4B-B515-056DB7B6759D}" type="presParOf" srcId="{3813EBA4-9558-0746-B99E-BA2B9D731F4E}" destId="{0C1F1F1D-69E9-474C-8BDD-6374FF247D1C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D6EA2398-D755-43F3-AD1F-A2FDCE686E9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E3D81AA-AEA7-4F97-8DB9-64725C5B3D28}">
      <dgm:prSet/>
      <dgm:spPr/>
      <dgm:t>
        <a:bodyPr/>
        <a:lstStyle/>
        <a:p>
          <a:r>
            <a:rPr lang="en-US" dirty="0"/>
            <a:t>print("🐵 met 🤖 in the 🌴 jungle.")</a:t>
          </a:r>
        </a:p>
      </dgm:t>
    </dgm:pt>
    <dgm:pt modelId="{82F829C8-9BE9-4638-BB19-074C11DAD173}" type="parTrans" cxnId="{41959593-7623-4C2E-82C3-179AA27DB767}">
      <dgm:prSet/>
      <dgm:spPr/>
      <dgm:t>
        <a:bodyPr/>
        <a:lstStyle/>
        <a:p>
          <a:endParaRPr lang="en-US"/>
        </a:p>
      </dgm:t>
    </dgm:pt>
    <dgm:pt modelId="{6854054B-A732-42BF-B193-8F1B7AC62800}" type="sibTrans" cxnId="{41959593-7623-4C2E-82C3-179AA27DB767}">
      <dgm:prSet/>
      <dgm:spPr/>
      <dgm:t>
        <a:bodyPr/>
        <a:lstStyle/>
        <a:p>
          <a:endParaRPr lang="en-US"/>
        </a:p>
      </dgm:t>
    </dgm:pt>
    <dgm:pt modelId="{EB62B1C8-6BE7-469D-A7FA-FD9228BC6D45}">
      <dgm:prSet/>
      <dgm:spPr/>
      <dgm:t>
        <a:bodyPr/>
        <a:lstStyle/>
        <a:p>
          <a:r>
            <a:rPr lang="en-US"/>
            <a:t>print("They found a 🗝️ to open a 🔐 chest!")</a:t>
          </a:r>
        </a:p>
      </dgm:t>
    </dgm:pt>
    <dgm:pt modelId="{B99EBDFB-5BA5-47AE-A945-C94C777482C2}" type="parTrans" cxnId="{0C4D3E61-166F-4D10-9107-79DB68A63B4A}">
      <dgm:prSet/>
      <dgm:spPr/>
      <dgm:t>
        <a:bodyPr/>
        <a:lstStyle/>
        <a:p>
          <a:endParaRPr lang="en-US"/>
        </a:p>
      </dgm:t>
    </dgm:pt>
    <dgm:pt modelId="{F5FC16FD-299A-4195-93E6-1FC0050639E5}" type="sibTrans" cxnId="{0C4D3E61-166F-4D10-9107-79DB68A63B4A}">
      <dgm:prSet/>
      <dgm:spPr/>
      <dgm:t>
        <a:bodyPr/>
        <a:lstStyle/>
        <a:p>
          <a:endParaRPr lang="en-US"/>
        </a:p>
      </dgm:t>
    </dgm:pt>
    <dgm:pt modelId="{6E01B3EB-D316-47D3-81B1-6DD64E78F7D0}">
      <dgm:prSet/>
      <dgm:spPr/>
      <dgm:t>
        <a:bodyPr/>
        <a:lstStyle/>
        <a:p>
          <a:r>
            <a:rPr lang="en-US"/>
            <a:t>print("Inside was a 🧠 made of 💻 parts!")</a:t>
          </a:r>
        </a:p>
      </dgm:t>
    </dgm:pt>
    <dgm:pt modelId="{5E420F6A-2D90-4C6C-B07E-4D7DD46CA527}" type="parTrans" cxnId="{E6AF4E69-0FBA-4E14-A1A7-44D9338A70FC}">
      <dgm:prSet/>
      <dgm:spPr/>
      <dgm:t>
        <a:bodyPr/>
        <a:lstStyle/>
        <a:p>
          <a:endParaRPr lang="en-US"/>
        </a:p>
      </dgm:t>
    </dgm:pt>
    <dgm:pt modelId="{86361F4D-7AE9-41AC-9CB7-308D88D97713}" type="sibTrans" cxnId="{E6AF4E69-0FBA-4E14-A1A7-44D9338A70FC}">
      <dgm:prSet/>
      <dgm:spPr/>
      <dgm:t>
        <a:bodyPr/>
        <a:lstStyle/>
        <a:p>
          <a:endParaRPr lang="en-US"/>
        </a:p>
      </dgm:t>
    </dgm:pt>
    <dgm:pt modelId="{2935FB24-DFB5-4FD7-96AD-F37D414DD1DD}">
      <dgm:prSet/>
      <dgm:spPr/>
      <dgm:t>
        <a:bodyPr/>
        <a:lstStyle/>
        <a:p>
          <a:r>
            <a:rPr lang="en-US"/>
            <a:t>print("They high-fived and said: 🎉🎉🎉")</a:t>
          </a:r>
        </a:p>
      </dgm:t>
    </dgm:pt>
    <dgm:pt modelId="{2EE541D5-E003-4501-BC79-0FA6AF873792}" type="parTrans" cxnId="{451550A2-BA5C-4D93-86D3-A78CA6816F8C}">
      <dgm:prSet/>
      <dgm:spPr/>
      <dgm:t>
        <a:bodyPr/>
        <a:lstStyle/>
        <a:p>
          <a:endParaRPr lang="en-US"/>
        </a:p>
      </dgm:t>
    </dgm:pt>
    <dgm:pt modelId="{B4966B04-5F1B-46FB-A4E7-F315610B4B32}" type="sibTrans" cxnId="{451550A2-BA5C-4D93-86D3-A78CA6816F8C}">
      <dgm:prSet/>
      <dgm:spPr/>
      <dgm:t>
        <a:bodyPr/>
        <a:lstStyle/>
        <a:p>
          <a:endParaRPr lang="en-US"/>
        </a:p>
      </dgm:t>
    </dgm:pt>
    <dgm:pt modelId="{6E0000F8-273D-D140-83A5-28160CDFD5EF}" type="pres">
      <dgm:prSet presAssocID="{D6EA2398-D755-43F3-AD1F-A2FDCE686E95}" presName="linear" presStyleCnt="0">
        <dgm:presLayoutVars>
          <dgm:animLvl val="lvl"/>
          <dgm:resizeHandles val="exact"/>
        </dgm:presLayoutVars>
      </dgm:prSet>
      <dgm:spPr/>
    </dgm:pt>
    <dgm:pt modelId="{D1A34071-AE31-BB4D-A67D-DC73A1E1BCC7}" type="pres">
      <dgm:prSet presAssocID="{FE3D81AA-AEA7-4F97-8DB9-64725C5B3D28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513F9A4F-640D-4142-AA29-27732B3B40CF}" type="pres">
      <dgm:prSet presAssocID="{6854054B-A732-42BF-B193-8F1B7AC62800}" presName="spacer" presStyleCnt="0"/>
      <dgm:spPr/>
    </dgm:pt>
    <dgm:pt modelId="{B8BA4A00-D967-F843-88BC-2CD7624D555B}" type="pres">
      <dgm:prSet presAssocID="{EB62B1C8-6BE7-469D-A7FA-FD9228BC6D4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4AA04198-B0CB-4D4F-A4D8-BF44A265958A}" type="pres">
      <dgm:prSet presAssocID="{F5FC16FD-299A-4195-93E6-1FC0050639E5}" presName="spacer" presStyleCnt="0"/>
      <dgm:spPr/>
    </dgm:pt>
    <dgm:pt modelId="{E10BF679-0418-CD4F-8ADA-EB6273DFFEAC}" type="pres">
      <dgm:prSet presAssocID="{6E01B3EB-D316-47D3-81B1-6DD64E78F7D0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3C06E6C4-1813-3240-A142-5A27C5A6DFFB}" type="pres">
      <dgm:prSet presAssocID="{86361F4D-7AE9-41AC-9CB7-308D88D97713}" presName="spacer" presStyleCnt="0"/>
      <dgm:spPr/>
    </dgm:pt>
    <dgm:pt modelId="{63DAF39F-E39D-F346-9AB0-532B79C26B63}" type="pres">
      <dgm:prSet presAssocID="{2935FB24-DFB5-4FD7-96AD-F37D414DD1DD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40D7325-9412-634A-923D-A71F3ACBAF93}" type="presOf" srcId="{2935FB24-DFB5-4FD7-96AD-F37D414DD1DD}" destId="{63DAF39F-E39D-F346-9AB0-532B79C26B63}" srcOrd="0" destOrd="0" presId="urn:microsoft.com/office/officeart/2005/8/layout/vList2"/>
    <dgm:cxn modelId="{65B6DD31-5533-A445-9719-B16BA809D8CD}" type="presOf" srcId="{EB62B1C8-6BE7-469D-A7FA-FD9228BC6D45}" destId="{B8BA4A00-D967-F843-88BC-2CD7624D555B}" srcOrd="0" destOrd="0" presId="urn:microsoft.com/office/officeart/2005/8/layout/vList2"/>
    <dgm:cxn modelId="{0C4D3E61-166F-4D10-9107-79DB68A63B4A}" srcId="{D6EA2398-D755-43F3-AD1F-A2FDCE686E95}" destId="{EB62B1C8-6BE7-469D-A7FA-FD9228BC6D45}" srcOrd="1" destOrd="0" parTransId="{B99EBDFB-5BA5-47AE-A945-C94C777482C2}" sibTransId="{F5FC16FD-299A-4195-93E6-1FC0050639E5}"/>
    <dgm:cxn modelId="{E6AF4E69-0FBA-4E14-A1A7-44D9338A70FC}" srcId="{D6EA2398-D755-43F3-AD1F-A2FDCE686E95}" destId="{6E01B3EB-D316-47D3-81B1-6DD64E78F7D0}" srcOrd="2" destOrd="0" parTransId="{5E420F6A-2D90-4C6C-B07E-4D7DD46CA527}" sibTransId="{86361F4D-7AE9-41AC-9CB7-308D88D97713}"/>
    <dgm:cxn modelId="{41959593-7623-4C2E-82C3-179AA27DB767}" srcId="{D6EA2398-D755-43F3-AD1F-A2FDCE686E95}" destId="{FE3D81AA-AEA7-4F97-8DB9-64725C5B3D28}" srcOrd="0" destOrd="0" parTransId="{82F829C8-9BE9-4638-BB19-074C11DAD173}" sibTransId="{6854054B-A732-42BF-B193-8F1B7AC62800}"/>
    <dgm:cxn modelId="{1A785DA0-52CC-9B46-87EE-24AC2EDEFD2E}" type="presOf" srcId="{FE3D81AA-AEA7-4F97-8DB9-64725C5B3D28}" destId="{D1A34071-AE31-BB4D-A67D-DC73A1E1BCC7}" srcOrd="0" destOrd="0" presId="urn:microsoft.com/office/officeart/2005/8/layout/vList2"/>
    <dgm:cxn modelId="{451550A2-BA5C-4D93-86D3-A78CA6816F8C}" srcId="{D6EA2398-D755-43F3-AD1F-A2FDCE686E95}" destId="{2935FB24-DFB5-4FD7-96AD-F37D414DD1DD}" srcOrd="3" destOrd="0" parTransId="{2EE541D5-E003-4501-BC79-0FA6AF873792}" sibTransId="{B4966B04-5F1B-46FB-A4E7-F315610B4B32}"/>
    <dgm:cxn modelId="{D8AF5FBE-9C06-2A47-9E9D-F3F7CF4FA781}" type="presOf" srcId="{D6EA2398-D755-43F3-AD1F-A2FDCE686E95}" destId="{6E0000F8-273D-D140-83A5-28160CDFD5EF}" srcOrd="0" destOrd="0" presId="urn:microsoft.com/office/officeart/2005/8/layout/vList2"/>
    <dgm:cxn modelId="{423FB7DD-47A1-954E-9A6D-22432C0B9EFB}" type="presOf" srcId="{6E01B3EB-D316-47D3-81B1-6DD64E78F7D0}" destId="{E10BF679-0418-CD4F-8ADA-EB6273DFFEAC}" srcOrd="0" destOrd="0" presId="urn:microsoft.com/office/officeart/2005/8/layout/vList2"/>
    <dgm:cxn modelId="{E3E5A1D8-B79D-D140-AFC3-D47BBC4E56C0}" type="presParOf" srcId="{6E0000F8-273D-D140-83A5-28160CDFD5EF}" destId="{D1A34071-AE31-BB4D-A67D-DC73A1E1BCC7}" srcOrd="0" destOrd="0" presId="urn:microsoft.com/office/officeart/2005/8/layout/vList2"/>
    <dgm:cxn modelId="{E1A0387B-F0DE-2149-88A7-A41151AD3CAD}" type="presParOf" srcId="{6E0000F8-273D-D140-83A5-28160CDFD5EF}" destId="{513F9A4F-640D-4142-AA29-27732B3B40CF}" srcOrd="1" destOrd="0" presId="urn:microsoft.com/office/officeart/2005/8/layout/vList2"/>
    <dgm:cxn modelId="{60304583-0366-314F-9ECF-1580BCA77235}" type="presParOf" srcId="{6E0000F8-273D-D140-83A5-28160CDFD5EF}" destId="{B8BA4A00-D967-F843-88BC-2CD7624D555B}" srcOrd="2" destOrd="0" presId="urn:microsoft.com/office/officeart/2005/8/layout/vList2"/>
    <dgm:cxn modelId="{16EF42AC-B324-8B44-8AC6-9DFAD82094F6}" type="presParOf" srcId="{6E0000F8-273D-D140-83A5-28160CDFD5EF}" destId="{4AA04198-B0CB-4D4F-A4D8-BF44A265958A}" srcOrd="3" destOrd="0" presId="urn:microsoft.com/office/officeart/2005/8/layout/vList2"/>
    <dgm:cxn modelId="{62059EFD-EAD2-9648-92F5-84F0513FDEED}" type="presParOf" srcId="{6E0000F8-273D-D140-83A5-28160CDFD5EF}" destId="{E10BF679-0418-CD4F-8ADA-EB6273DFFEAC}" srcOrd="4" destOrd="0" presId="urn:microsoft.com/office/officeart/2005/8/layout/vList2"/>
    <dgm:cxn modelId="{93475DFA-68C0-3F46-B882-75F87D8C0DDE}" type="presParOf" srcId="{6E0000F8-273D-D140-83A5-28160CDFD5EF}" destId="{3C06E6C4-1813-3240-A142-5A27C5A6DFFB}" srcOrd="5" destOrd="0" presId="urn:microsoft.com/office/officeart/2005/8/layout/vList2"/>
    <dgm:cxn modelId="{4D9129A3-977A-CD47-BB7E-0FA04F8E7B32}" type="presParOf" srcId="{6E0000F8-273D-D140-83A5-28160CDFD5EF}" destId="{63DAF39F-E39D-F346-9AB0-532B79C26B63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68939C73-F0CF-4B19-8452-1A8E0EBCB042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1262D82D-48C2-47FF-9D12-126E4E022785}">
      <dgm:prSet/>
      <dgm:spPr/>
      <dgm:t>
        <a:bodyPr/>
        <a:lstStyle/>
        <a:p>
          <a:r>
            <a:rPr lang="en-US"/>
            <a:t>• Pick your favorite emojis or unicode characters.</a:t>
          </a:r>
        </a:p>
      </dgm:t>
    </dgm:pt>
    <dgm:pt modelId="{6A28559F-944B-47F6-9A14-00894C4846D3}" type="parTrans" cxnId="{89FD8F02-31C0-4DFA-B67F-23A4A6FDC11B}">
      <dgm:prSet/>
      <dgm:spPr/>
      <dgm:t>
        <a:bodyPr/>
        <a:lstStyle/>
        <a:p>
          <a:endParaRPr lang="en-US"/>
        </a:p>
      </dgm:t>
    </dgm:pt>
    <dgm:pt modelId="{960F651B-706B-4DDF-8554-2709E3A594C5}" type="sibTrans" cxnId="{89FD8F02-31C0-4DFA-B67F-23A4A6FDC11B}">
      <dgm:prSet/>
      <dgm:spPr/>
      <dgm:t>
        <a:bodyPr/>
        <a:lstStyle/>
        <a:p>
          <a:endParaRPr lang="en-US"/>
        </a:p>
      </dgm:t>
    </dgm:pt>
    <dgm:pt modelId="{1883ACEB-AB05-45C5-BAE5-A60E1C8E7C76}">
      <dgm:prSet/>
      <dgm:spPr/>
      <dgm:t>
        <a:bodyPr/>
        <a:lstStyle/>
        <a:p>
          <a:r>
            <a:rPr lang="en-US"/>
            <a:t>• Write 2-line Python print() stories.</a:t>
          </a:r>
        </a:p>
      </dgm:t>
    </dgm:pt>
    <dgm:pt modelId="{1C9CECFC-D97E-4B53-92B0-2EB95936E1EB}" type="parTrans" cxnId="{F253E57F-AD2C-4237-B589-F3F5083AC084}">
      <dgm:prSet/>
      <dgm:spPr/>
      <dgm:t>
        <a:bodyPr/>
        <a:lstStyle/>
        <a:p>
          <a:endParaRPr lang="en-US"/>
        </a:p>
      </dgm:t>
    </dgm:pt>
    <dgm:pt modelId="{06514FAB-305F-4554-AFFE-42E9A5F9AD6F}" type="sibTrans" cxnId="{F253E57F-AD2C-4237-B589-F3F5083AC084}">
      <dgm:prSet/>
      <dgm:spPr/>
      <dgm:t>
        <a:bodyPr/>
        <a:lstStyle/>
        <a:p>
          <a:endParaRPr lang="en-US"/>
        </a:p>
      </dgm:t>
    </dgm:pt>
    <dgm:pt modelId="{6DDA3A9C-77FB-496C-ACA4-250362BF3538}">
      <dgm:prSet/>
      <dgm:spPr/>
      <dgm:t>
        <a:bodyPr/>
        <a:lstStyle/>
        <a:p>
          <a:r>
            <a:rPr lang="en-US"/>
            <a:t>• Share them aloud with the group!</a:t>
          </a:r>
        </a:p>
      </dgm:t>
    </dgm:pt>
    <dgm:pt modelId="{019EB070-F5F5-4380-BD67-D80481B0A18A}" type="parTrans" cxnId="{5221C95F-8931-41F2-B9E0-167C1189977F}">
      <dgm:prSet/>
      <dgm:spPr/>
      <dgm:t>
        <a:bodyPr/>
        <a:lstStyle/>
        <a:p>
          <a:endParaRPr lang="en-US"/>
        </a:p>
      </dgm:t>
    </dgm:pt>
    <dgm:pt modelId="{B0E95633-A11B-4279-BA44-74197B9313CA}" type="sibTrans" cxnId="{5221C95F-8931-41F2-B9E0-167C1189977F}">
      <dgm:prSet/>
      <dgm:spPr/>
      <dgm:t>
        <a:bodyPr/>
        <a:lstStyle/>
        <a:p>
          <a:endParaRPr lang="en-US"/>
        </a:p>
      </dgm:t>
    </dgm:pt>
    <dgm:pt modelId="{C982D1CA-1421-8F49-B925-64B2973BE09B}" type="pres">
      <dgm:prSet presAssocID="{68939C73-F0CF-4B19-8452-1A8E0EBCB042}" presName="linear" presStyleCnt="0">
        <dgm:presLayoutVars>
          <dgm:animLvl val="lvl"/>
          <dgm:resizeHandles val="exact"/>
        </dgm:presLayoutVars>
      </dgm:prSet>
      <dgm:spPr/>
    </dgm:pt>
    <dgm:pt modelId="{B2927B0A-EECA-7545-9666-565FCD3C757C}" type="pres">
      <dgm:prSet presAssocID="{1262D82D-48C2-47FF-9D12-126E4E022785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DC385A40-17B4-A041-A731-DFDEAF8E0942}" type="pres">
      <dgm:prSet presAssocID="{960F651B-706B-4DDF-8554-2709E3A594C5}" presName="spacer" presStyleCnt="0"/>
      <dgm:spPr/>
    </dgm:pt>
    <dgm:pt modelId="{43982B3C-7934-614F-99A3-695F450322C2}" type="pres">
      <dgm:prSet presAssocID="{1883ACEB-AB05-45C5-BAE5-A60E1C8E7C76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37CC1F5D-DCE1-1440-B063-B59F4A8C5CBB}" type="pres">
      <dgm:prSet presAssocID="{06514FAB-305F-4554-AFFE-42E9A5F9AD6F}" presName="spacer" presStyleCnt="0"/>
      <dgm:spPr/>
    </dgm:pt>
    <dgm:pt modelId="{655D58FB-D223-B042-B5FF-BA4AD7C64A54}" type="pres">
      <dgm:prSet presAssocID="{6DDA3A9C-77FB-496C-ACA4-250362BF353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89FD8F02-31C0-4DFA-B67F-23A4A6FDC11B}" srcId="{68939C73-F0CF-4B19-8452-1A8E0EBCB042}" destId="{1262D82D-48C2-47FF-9D12-126E4E022785}" srcOrd="0" destOrd="0" parTransId="{6A28559F-944B-47F6-9A14-00894C4846D3}" sibTransId="{960F651B-706B-4DDF-8554-2709E3A594C5}"/>
    <dgm:cxn modelId="{00382925-5A31-A643-9A51-55F80F996C07}" type="presOf" srcId="{1883ACEB-AB05-45C5-BAE5-A60E1C8E7C76}" destId="{43982B3C-7934-614F-99A3-695F450322C2}" srcOrd="0" destOrd="0" presId="urn:microsoft.com/office/officeart/2005/8/layout/vList2"/>
    <dgm:cxn modelId="{3A3FEB2A-24C7-7F4D-AAB8-D26975240304}" type="presOf" srcId="{6DDA3A9C-77FB-496C-ACA4-250362BF3538}" destId="{655D58FB-D223-B042-B5FF-BA4AD7C64A54}" srcOrd="0" destOrd="0" presId="urn:microsoft.com/office/officeart/2005/8/layout/vList2"/>
    <dgm:cxn modelId="{D3439738-D1C9-1A48-9244-DBD01D4190C5}" type="presOf" srcId="{68939C73-F0CF-4B19-8452-1A8E0EBCB042}" destId="{C982D1CA-1421-8F49-B925-64B2973BE09B}" srcOrd="0" destOrd="0" presId="urn:microsoft.com/office/officeart/2005/8/layout/vList2"/>
    <dgm:cxn modelId="{5221C95F-8931-41F2-B9E0-167C1189977F}" srcId="{68939C73-F0CF-4B19-8452-1A8E0EBCB042}" destId="{6DDA3A9C-77FB-496C-ACA4-250362BF3538}" srcOrd="2" destOrd="0" parTransId="{019EB070-F5F5-4380-BD67-D80481B0A18A}" sibTransId="{B0E95633-A11B-4279-BA44-74197B9313CA}"/>
    <dgm:cxn modelId="{655E3F72-36B6-7248-8AB2-16528E518D10}" type="presOf" srcId="{1262D82D-48C2-47FF-9D12-126E4E022785}" destId="{B2927B0A-EECA-7545-9666-565FCD3C757C}" srcOrd="0" destOrd="0" presId="urn:microsoft.com/office/officeart/2005/8/layout/vList2"/>
    <dgm:cxn modelId="{F253E57F-AD2C-4237-B589-F3F5083AC084}" srcId="{68939C73-F0CF-4B19-8452-1A8E0EBCB042}" destId="{1883ACEB-AB05-45C5-BAE5-A60E1C8E7C76}" srcOrd="1" destOrd="0" parTransId="{1C9CECFC-D97E-4B53-92B0-2EB95936E1EB}" sibTransId="{06514FAB-305F-4554-AFFE-42E9A5F9AD6F}"/>
    <dgm:cxn modelId="{90DCC479-D6D4-814A-8D28-21E79EC508CB}" type="presParOf" srcId="{C982D1CA-1421-8F49-B925-64B2973BE09B}" destId="{B2927B0A-EECA-7545-9666-565FCD3C757C}" srcOrd="0" destOrd="0" presId="urn:microsoft.com/office/officeart/2005/8/layout/vList2"/>
    <dgm:cxn modelId="{27C82BE9-AAFE-C64E-928C-0CC74FD9861D}" type="presParOf" srcId="{C982D1CA-1421-8F49-B925-64B2973BE09B}" destId="{DC385A40-17B4-A041-A731-DFDEAF8E0942}" srcOrd="1" destOrd="0" presId="urn:microsoft.com/office/officeart/2005/8/layout/vList2"/>
    <dgm:cxn modelId="{3C6701EF-8BE5-5647-BFD7-0F91E18033E8}" type="presParOf" srcId="{C982D1CA-1421-8F49-B925-64B2973BE09B}" destId="{43982B3C-7934-614F-99A3-695F450322C2}" srcOrd="2" destOrd="0" presId="urn:microsoft.com/office/officeart/2005/8/layout/vList2"/>
    <dgm:cxn modelId="{2ADF68E9-87A5-0E47-8223-6CC064898827}" type="presParOf" srcId="{C982D1CA-1421-8F49-B925-64B2973BE09B}" destId="{37CC1F5D-DCE1-1440-B063-B59F4A8C5CBB}" srcOrd="3" destOrd="0" presId="urn:microsoft.com/office/officeart/2005/8/layout/vList2"/>
    <dgm:cxn modelId="{50ECC8C7-8E5E-3142-A285-B55592B3F934}" type="presParOf" srcId="{C982D1CA-1421-8F49-B925-64B2973BE09B}" destId="{655D58FB-D223-B042-B5FF-BA4AD7C64A5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C0928C5-FB73-40A7-8697-DC64A181A81E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F5C0C5D9-A945-4FB0-BEB3-29F091943586}">
      <dgm:prSet/>
      <dgm:spPr/>
      <dgm:t>
        <a:bodyPr/>
        <a:lstStyle/>
        <a:p>
          <a:r>
            <a:rPr lang="en-US"/>
            <a:t>• Language vs Programming Language</a:t>
          </a:r>
        </a:p>
      </dgm:t>
    </dgm:pt>
    <dgm:pt modelId="{2079419B-E0ED-4B32-A76E-5F95C130CDB9}" type="parTrans" cxnId="{A898EA10-A42D-4812-9A3A-083BCC2B58DE}">
      <dgm:prSet/>
      <dgm:spPr/>
      <dgm:t>
        <a:bodyPr/>
        <a:lstStyle/>
        <a:p>
          <a:endParaRPr lang="en-US"/>
        </a:p>
      </dgm:t>
    </dgm:pt>
    <dgm:pt modelId="{24335B68-DE06-4941-9C6F-EE57E86BD640}" type="sibTrans" cxnId="{A898EA10-A42D-4812-9A3A-083BCC2B58DE}">
      <dgm:prSet/>
      <dgm:spPr/>
      <dgm:t>
        <a:bodyPr/>
        <a:lstStyle/>
        <a:p>
          <a:endParaRPr lang="en-US"/>
        </a:p>
      </dgm:t>
    </dgm:pt>
    <dgm:pt modelId="{8670D75E-4FCB-47DC-93A0-7B3307EA75B5}">
      <dgm:prSet/>
      <dgm:spPr/>
      <dgm:t>
        <a:bodyPr/>
        <a:lstStyle/>
        <a:p>
          <a:r>
            <a:rPr lang="en-US"/>
            <a:t>• Python helps Robo Monkey follow instructions</a:t>
          </a:r>
        </a:p>
      </dgm:t>
    </dgm:pt>
    <dgm:pt modelId="{D8A83C81-3FCA-4501-842F-C2717FFCAE73}" type="parTrans" cxnId="{B721BA0D-44D8-4AB4-A848-0C323ABB9013}">
      <dgm:prSet/>
      <dgm:spPr/>
      <dgm:t>
        <a:bodyPr/>
        <a:lstStyle/>
        <a:p>
          <a:endParaRPr lang="en-US"/>
        </a:p>
      </dgm:t>
    </dgm:pt>
    <dgm:pt modelId="{0FA7DD7A-D239-4939-97C8-F39792A7F762}" type="sibTrans" cxnId="{B721BA0D-44D8-4AB4-A848-0C323ABB9013}">
      <dgm:prSet/>
      <dgm:spPr/>
      <dgm:t>
        <a:bodyPr/>
        <a:lstStyle/>
        <a:p>
          <a:endParaRPr lang="en-US"/>
        </a:p>
      </dgm:t>
    </dgm:pt>
    <dgm:pt modelId="{283A3FB1-247B-4B32-9B24-20797619E3D4}">
      <dgm:prSet/>
      <dgm:spPr/>
      <dgm:t>
        <a:bodyPr/>
        <a:lstStyle/>
        <a:p>
          <a:r>
            <a:rPr lang="en-US"/>
            <a:t>• Print words, emojis, and stories!</a:t>
          </a:r>
        </a:p>
      </dgm:t>
    </dgm:pt>
    <dgm:pt modelId="{CB288ED3-5967-4042-8E3E-E7DD63220A2F}" type="parTrans" cxnId="{BCC76CDF-1B1B-4108-9135-7C644F026E5B}">
      <dgm:prSet/>
      <dgm:spPr/>
      <dgm:t>
        <a:bodyPr/>
        <a:lstStyle/>
        <a:p>
          <a:endParaRPr lang="en-US"/>
        </a:p>
      </dgm:t>
    </dgm:pt>
    <dgm:pt modelId="{42C8CD07-84BD-4003-A827-C3E2EB5ADA9D}" type="sibTrans" cxnId="{BCC76CDF-1B1B-4108-9135-7C644F026E5B}">
      <dgm:prSet/>
      <dgm:spPr/>
      <dgm:t>
        <a:bodyPr/>
        <a:lstStyle/>
        <a:p>
          <a:endParaRPr lang="en-US"/>
        </a:p>
      </dgm:t>
    </dgm:pt>
    <dgm:pt modelId="{985F42BB-7270-4FC4-9EAB-87B4B96CE2B5}">
      <dgm:prSet/>
      <dgm:spPr/>
      <dgm:t>
        <a:bodyPr/>
        <a:lstStyle/>
        <a:p>
          <a:r>
            <a:rPr lang="en-US"/>
            <a:t>• Python interpreter runs the code</a:t>
          </a:r>
        </a:p>
      </dgm:t>
    </dgm:pt>
    <dgm:pt modelId="{6E5751A5-1A39-4FEB-B079-84E771ED9C08}" type="parTrans" cxnId="{3F5B2DAD-341F-4541-B5C5-C770A3C81BFC}">
      <dgm:prSet/>
      <dgm:spPr/>
      <dgm:t>
        <a:bodyPr/>
        <a:lstStyle/>
        <a:p>
          <a:endParaRPr lang="en-US"/>
        </a:p>
      </dgm:t>
    </dgm:pt>
    <dgm:pt modelId="{39C76009-9AFB-4FB6-8B96-6FD1737FD794}" type="sibTrans" cxnId="{3F5B2DAD-341F-4541-B5C5-C770A3C81BFC}">
      <dgm:prSet/>
      <dgm:spPr/>
      <dgm:t>
        <a:bodyPr/>
        <a:lstStyle/>
        <a:p>
          <a:endParaRPr lang="en-US"/>
        </a:p>
      </dgm:t>
    </dgm:pt>
    <dgm:pt modelId="{24369E44-85EF-8D43-85A2-5F5A36C2D881}" type="pres">
      <dgm:prSet presAssocID="{8C0928C5-FB73-40A7-8697-DC64A181A81E}" presName="linear" presStyleCnt="0">
        <dgm:presLayoutVars>
          <dgm:animLvl val="lvl"/>
          <dgm:resizeHandles val="exact"/>
        </dgm:presLayoutVars>
      </dgm:prSet>
      <dgm:spPr/>
    </dgm:pt>
    <dgm:pt modelId="{66DF89C1-96E7-E54D-B63A-A618278D0BE0}" type="pres">
      <dgm:prSet presAssocID="{F5C0C5D9-A945-4FB0-BEB3-29F091943586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EC579707-AE2F-4C4C-928E-F2244C17574F}" type="pres">
      <dgm:prSet presAssocID="{24335B68-DE06-4941-9C6F-EE57E86BD640}" presName="spacer" presStyleCnt="0"/>
      <dgm:spPr/>
    </dgm:pt>
    <dgm:pt modelId="{87741FF3-BB0C-7C44-8CAE-0B92CA455A14}" type="pres">
      <dgm:prSet presAssocID="{8670D75E-4FCB-47DC-93A0-7B3307EA75B5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762CB1B-24D0-3A4A-B6B7-3AC7752CC247}" type="pres">
      <dgm:prSet presAssocID="{0FA7DD7A-D239-4939-97C8-F39792A7F762}" presName="spacer" presStyleCnt="0"/>
      <dgm:spPr/>
    </dgm:pt>
    <dgm:pt modelId="{250B6B38-9CFC-7F46-838E-FF121267E676}" type="pres">
      <dgm:prSet presAssocID="{283A3FB1-247B-4B32-9B24-20797619E3D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C0644DA-29F4-0C47-B85C-B031BC2E308E}" type="pres">
      <dgm:prSet presAssocID="{42C8CD07-84BD-4003-A827-C3E2EB5ADA9D}" presName="spacer" presStyleCnt="0"/>
      <dgm:spPr/>
    </dgm:pt>
    <dgm:pt modelId="{ED238B4E-DD10-0C4C-A4EE-270898B94498}" type="pres">
      <dgm:prSet presAssocID="{985F42BB-7270-4FC4-9EAB-87B4B96CE2B5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B5E3FD06-8981-1D41-A78F-7C73FB66B9C8}" type="presOf" srcId="{985F42BB-7270-4FC4-9EAB-87B4B96CE2B5}" destId="{ED238B4E-DD10-0C4C-A4EE-270898B94498}" srcOrd="0" destOrd="0" presId="urn:microsoft.com/office/officeart/2005/8/layout/vList2"/>
    <dgm:cxn modelId="{ABA5C807-2DF6-044A-B215-2C4645AB7346}" type="presOf" srcId="{8C0928C5-FB73-40A7-8697-DC64A181A81E}" destId="{24369E44-85EF-8D43-85A2-5F5A36C2D881}" srcOrd="0" destOrd="0" presId="urn:microsoft.com/office/officeart/2005/8/layout/vList2"/>
    <dgm:cxn modelId="{B721BA0D-44D8-4AB4-A848-0C323ABB9013}" srcId="{8C0928C5-FB73-40A7-8697-DC64A181A81E}" destId="{8670D75E-4FCB-47DC-93A0-7B3307EA75B5}" srcOrd="1" destOrd="0" parTransId="{D8A83C81-3FCA-4501-842F-C2717FFCAE73}" sibTransId="{0FA7DD7A-D239-4939-97C8-F39792A7F762}"/>
    <dgm:cxn modelId="{A898EA10-A42D-4812-9A3A-083BCC2B58DE}" srcId="{8C0928C5-FB73-40A7-8697-DC64A181A81E}" destId="{F5C0C5D9-A945-4FB0-BEB3-29F091943586}" srcOrd="0" destOrd="0" parTransId="{2079419B-E0ED-4B32-A76E-5F95C130CDB9}" sibTransId="{24335B68-DE06-4941-9C6F-EE57E86BD640}"/>
    <dgm:cxn modelId="{4C4F748E-1FDD-3B42-AD0F-F67178DDD38C}" type="presOf" srcId="{283A3FB1-247B-4B32-9B24-20797619E3D4}" destId="{250B6B38-9CFC-7F46-838E-FF121267E676}" srcOrd="0" destOrd="0" presId="urn:microsoft.com/office/officeart/2005/8/layout/vList2"/>
    <dgm:cxn modelId="{3F5B2DAD-341F-4541-B5C5-C770A3C81BFC}" srcId="{8C0928C5-FB73-40A7-8697-DC64A181A81E}" destId="{985F42BB-7270-4FC4-9EAB-87B4B96CE2B5}" srcOrd="3" destOrd="0" parTransId="{6E5751A5-1A39-4FEB-B079-84E771ED9C08}" sibTransId="{39C76009-9AFB-4FB6-8B96-6FD1737FD794}"/>
    <dgm:cxn modelId="{8976BDBC-8208-6248-999A-92556EB3C612}" type="presOf" srcId="{F5C0C5D9-A945-4FB0-BEB3-29F091943586}" destId="{66DF89C1-96E7-E54D-B63A-A618278D0BE0}" srcOrd="0" destOrd="0" presId="urn:microsoft.com/office/officeart/2005/8/layout/vList2"/>
    <dgm:cxn modelId="{BCC76CDF-1B1B-4108-9135-7C644F026E5B}" srcId="{8C0928C5-FB73-40A7-8697-DC64A181A81E}" destId="{283A3FB1-247B-4B32-9B24-20797619E3D4}" srcOrd="2" destOrd="0" parTransId="{CB288ED3-5967-4042-8E3E-E7DD63220A2F}" sibTransId="{42C8CD07-84BD-4003-A827-C3E2EB5ADA9D}"/>
    <dgm:cxn modelId="{7D2E86FA-93AF-2749-9602-A8E211720F4E}" type="presOf" srcId="{8670D75E-4FCB-47DC-93A0-7B3307EA75B5}" destId="{87741FF3-BB0C-7C44-8CAE-0B92CA455A14}" srcOrd="0" destOrd="0" presId="urn:microsoft.com/office/officeart/2005/8/layout/vList2"/>
    <dgm:cxn modelId="{5D81A6AF-FA38-7348-9ED7-DA4D62360EAB}" type="presParOf" srcId="{24369E44-85EF-8D43-85A2-5F5A36C2D881}" destId="{66DF89C1-96E7-E54D-B63A-A618278D0BE0}" srcOrd="0" destOrd="0" presId="urn:microsoft.com/office/officeart/2005/8/layout/vList2"/>
    <dgm:cxn modelId="{A6EB40AB-4AAB-BF4A-A2ED-A499F3936ECF}" type="presParOf" srcId="{24369E44-85EF-8D43-85A2-5F5A36C2D881}" destId="{EC579707-AE2F-4C4C-928E-F2244C17574F}" srcOrd="1" destOrd="0" presId="urn:microsoft.com/office/officeart/2005/8/layout/vList2"/>
    <dgm:cxn modelId="{12157D45-EBBC-3D43-BA9C-E1F8E5CF32D9}" type="presParOf" srcId="{24369E44-85EF-8D43-85A2-5F5A36C2D881}" destId="{87741FF3-BB0C-7C44-8CAE-0B92CA455A14}" srcOrd="2" destOrd="0" presId="urn:microsoft.com/office/officeart/2005/8/layout/vList2"/>
    <dgm:cxn modelId="{5E71F45C-31E7-9545-AB3C-6C21B6D85C74}" type="presParOf" srcId="{24369E44-85EF-8D43-85A2-5F5A36C2D881}" destId="{A762CB1B-24D0-3A4A-B6B7-3AC7752CC247}" srcOrd="3" destOrd="0" presId="urn:microsoft.com/office/officeart/2005/8/layout/vList2"/>
    <dgm:cxn modelId="{2F51D5BF-26EF-E949-B8E1-AA1AC92A4630}" type="presParOf" srcId="{24369E44-85EF-8D43-85A2-5F5A36C2D881}" destId="{250B6B38-9CFC-7F46-838E-FF121267E676}" srcOrd="4" destOrd="0" presId="urn:microsoft.com/office/officeart/2005/8/layout/vList2"/>
    <dgm:cxn modelId="{2ADC2AC8-AFFE-2941-9998-F056CF268C9F}" type="presParOf" srcId="{24369E44-85EF-8D43-85A2-5F5A36C2D881}" destId="{0C0644DA-29F4-0C47-B85C-B031BC2E308E}" srcOrd="5" destOrd="0" presId="urn:microsoft.com/office/officeart/2005/8/layout/vList2"/>
    <dgm:cxn modelId="{56028EF4-ADD2-C346-84D7-C134FF0D3E03}" type="presParOf" srcId="{24369E44-85EF-8D43-85A2-5F5A36C2D881}" destId="{ED238B4E-DD10-0C4C-A4EE-270898B94498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CFAC87D9-7275-4980-9E28-5BE738C0608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AA1149DE-A5AC-4F8C-968D-0EA39CED6B49}">
      <dgm:prSet/>
      <dgm:spPr/>
      <dgm:t>
        <a:bodyPr/>
        <a:lstStyle/>
        <a:p>
          <a:r>
            <a:rPr lang="en-US"/>
            <a:t>• Keep learning Python!</a:t>
          </a:r>
        </a:p>
      </dgm:t>
    </dgm:pt>
    <dgm:pt modelId="{284AB0B6-5720-45BB-A761-A886A4462DF3}" type="parTrans" cxnId="{F8A0CEF8-8884-48F5-A341-C62C159F85B0}">
      <dgm:prSet/>
      <dgm:spPr/>
      <dgm:t>
        <a:bodyPr/>
        <a:lstStyle/>
        <a:p>
          <a:endParaRPr lang="en-US"/>
        </a:p>
      </dgm:t>
    </dgm:pt>
    <dgm:pt modelId="{6604583F-94B6-47D4-A278-A77D93F93847}" type="sibTrans" cxnId="{F8A0CEF8-8884-48F5-A341-C62C159F85B0}">
      <dgm:prSet/>
      <dgm:spPr/>
      <dgm:t>
        <a:bodyPr/>
        <a:lstStyle/>
        <a:p>
          <a:endParaRPr lang="en-US"/>
        </a:p>
      </dgm:t>
    </dgm:pt>
    <dgm:pt modelId="{C4E326DA-9F21-46DD-A259-9215973542BF}">
      <dgm:prSet/>
      <dgm:spPr/>
      <dgm:t>
        <a:bodyPr/>
        <a:lstStyle/>
        <a:p>
          <a:r>
            <a:rPr lang="en-US"/>
            <a:t>• Make games, stories, and fun apps.</a:t>
          </a:r>
        </a:p>
      </dgm:t>
    </dgm:pt>
    <dgm:pt modelId="{D7FEEB6E-D20D-42BB-B0C1-0B22FD2C3680}" type="parTrans" cxnId="{4811B721-F871-4AD7-8E87-359A0695FDC8}">
      <dgm:prSet/>
      <dgm:spPr/>
      <dgm:t>
        <a:bodyPr/>
        <a:lstStyle/>
        <a:p>
          <a:endParaRPr lang="en-US"/>
        </a:p>
      </dgm:t>
    </dgm:pt>
    <dgm:pt modelId="{6E181CBE-709B-419C-8464-C92C8CAF1C0F}" type="sibTrans" cxnId="{4811B721-F871-4AD7-8E87-359A0695FDC8}">
      <dgm:prSet/>
      <dgm:spPr/>
      <dgm:t>
        <a:bodyPr/>
        <a:lstStyle/>
        <a:p>
          <a:endParaRPr lang="en-US"/>
        </a:p>
      </dgm:t>
    </dgm:pt>
    <dgm:pt modelId="{41FD994D-9E00-47A2-8DAC-58682865067E}">
      <dgm:prSet/>
      <dgm:spPr/>
      <dgm:t>
        <a:bodyPr/>
        <a:lstStyle/>
        <a:p>
          <a:r>
            <a:rPr lang="en-US"/>
            <a:t>• Python is your new superpower! 🦸‍♂️🐍</a:t>
          </a:r>
        </a:p>
      </dgm:t>
    </dgm:pt>
    <dgm:pt modelId="{8954CBA1-D9A9-49D4-8F41-06D690473550}" type="parTrans" cxnId="{5B86645D-8B65-414A-93F9-1B1F932A7D42}">
      <dgm:prSet/>
      <dgm:spPr/>
      <dgm:t>
        <a:bodyPr/>
        <a:lstStyle/>
        <a:p>
          <a:endParaRPr lang="en-US"/>
        </a:p>
      </dgm:t>
    </dgm:pt>
    <dgm:pt modelId="{2CAC37E4-4FAA-4509-BA58-6CAA7C5A07F0}" type="sibTrans" cxnId="{5B86645D-8B65-414A-93F9-1B1F932A7D42}">
      <dgm:prSet/>
      <dgm:spPr/>
      <dgm:t>
        <a:bodyPr/>
        <a:lstStyle/>
        <a:p>
          <a:endParaRPr lang="en-US"/>
        </a:p>
      </dgm:t>
    </dgm:pt>
    <dgm:pt modelId="{B9BEA397-E064-E341-9840-642ACA9D8D5B}" type="pres">
      <dgm:prSet presAssocID="{CFAC87D9-7275-4980-9E28-5BE738C0608D}" presName="linear" presStyleCnt="0">
        <dgm:presLayoutVars>
          <dgm:animLvl val="lvl"/>
          <dgm:resizeHandles val="exact"/>
        </dgm:presLayoutVars>
      </dgm:prSet>
      <dgm:spPr/>
    </dgm:pt>
    <dgm:pt modelId="{F755C869-8D4E-4D44-B6A4-33797226BCFC}" type="pres">
      <dgm:prSet presAssocID="{AA1149DE-A5AC-4F8C-968D-0EA39CED6B49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AEBA28E8-BF92-0E40-8E1D-68AC0164F6E0}" type="pres">
      <dgm:prSet presAssocID="{6604583F-94B6-47D4-A278-A77D93F93847}" presName="spacer" presStyleCnt="0"/>
      <dgm:spPr/>
    </dgm:pt>
    <dgm:pt modelId="{ABAA29CB-6DCF-9843-8AE5-CE44FD0773C2}" type="pres">
      <dgm:prSet presAssocID="{C4E326DA-9F21-46DD-A259-9215973542B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C19854F-44E0-DA46-852A-3B7FC974F484}" type="pres">
      <dgm:prSet presAssocID="{6E181CBE-709B-419C-8464-C92C8CAF1C0F}" presName="spacer" presStyleCnt="0"/>
      <dgm:spPr/>
    </dgm:pt>
    <dgm:pt modelId="{39D54F9F-36F6-A941-9033-65C980CBB4E9}" type="pres">
      <dgm:prSet presAssocID="{41FD994D-9E00-47A2-8DAC-58682865067E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41487B21-07C4-584F-8128-931992310792}" type="presOf" srcId="{AA1149DE-A5AC-4F8C-968D-0EA39CED6B49}" destId="{F755C869-8D4E-4D44-B6A4-33797226BCFC}" srcOrd="0" destOrd="0" presId="urn:microsoft.com/office/officeart/2005/8/layout/vList2"/>
    <dgm:cxn modelId="{4811B721-F871-4AD7-8E87-359A0695FDC8}" srcId="{CFAC87D9-7275-4980-9E28-5BE738C0608D}" destId="{C4E326DA-9F21-46DD-A259-9215973542BF}" srcOrd="1" destOrd="0" parTransId="{D7FEEB6E-D20D-42BB-B0C1-0B22FD2C3680}" sibTransId="{6E181CBE-709B-419C-8464-C92C8CAF1C0F}"/>
    <dgm:cxn modelId="{E68B3D38-F47B-4746-8682-513E3D8E0B87}" type="presOf" srcId="{CFAC87D9-7275-4980-9E28-5BE738C0608D}" destId="{B9BEA397-E064-E341-9840-642ACA9D8D5B}" srcOrd="0" destOrd="0" presId="urn:microsoft.com/office/officeart/2005/8/layout/vList2"/>
    <dgm:cxn modelId="{5B86645D-8B65-414A-93F9-1B1F932A7D42}" srcId="{CFAC87D9-7275-4980-9E28-5BE738C0608D}" destId="{41FD994D-9E00-47A2-8DAC-58682865067E}" srcOrd="2" destOrd="0" parTransId="{8954CBA1-D9A9-49D4-8F41-06D690473550}" sibTransId="{2CAC37E4-4FAA-4509-BA58-6CAA7C5A07F0}"/>
    <dgm:cxn modelId="{2EEE8D66-0F76-424B-B647-E4793730A525}" type="presOf" srcId="{41FD994D-9E00-47A2-8DAC-58682865067E}" destId="{39D54F9F-36F6-A941-9033-65C980CBB4E9}" srcOrd="0" destOrd="0" presId="urn:microsoft.com/office/officeart/2005/8/layout/vList2"/>
    <dgm:cxn modelId="{F9559A6A-E5B7-AB4D-96C2-BE2F172171E4}" type="presOf" srcId="{C4E326DA-9F21-46DD-A259-9215973542BF}" destId="{ABAA29CB-6DCF-9843-8AE5-CE44FD0773C2}" srcOrd="0" destOrd="0" presId="urn:microsoft.com/office/officeart/2005/8/layout/vList2"/>
    <dgm:cxn modelId="{F8A0CEF8-8884-48F5-A341-C62C159F85B0}" srcId="{CFAC87D9-7275-4980-9E28-5BE738C0608D}" destId="{AA1149DE-A5AC-4F8C-968D-0EA39CED6B49}" srcOrd="0" destOrd="0" parTransId="{284AB0B6-5720-45BB-A761-A886A4462DF3}" sibTransId="{6604583F-94B6-47D4-A278-A77D93F93847}"/>
    <dgm:cxn modelId="{30587CF8-88E4-354A-B8F4-5E9FCD66F617}" type="presParOf" srcId="{B9BEA397-E064-E341-9840-642ACA9D8D5B}" destId="{F755C869-8D4E-4D44-B6A4-33797226BCFC}" srcOrd="0" destOrd="0" presId="urn:microsoft.com/office/officeart/2005/8/layout/vList2"/>
    <dgm:cxn modelId="{B1A00C7C-7506-A549-8E47-19CA5C872094}" type="presParOf" srcId="{B9BEA397-E064-E341-9840-642ACA9D8D5B}" destId="{AEBA28E8-BF92-0E40-8E1D-68AC0164F6E0}" srcOrd="1" destOrd="0" presId="urn:microsoft.com/office/officeart/2005/8/layout/vList2"/>
    <dgm:cxn modelId="{D2F2711F-3B6E-BD47-895E-8EAD5B4982C5}" type="presParOf" srcId="{B9BEA397-E064-E341-9840-642ACA9D8D5B}" destId="{ABAA29CB-6DCF-9843-8AE5-CE44FD0773C2}" srcOrd="2" destOrd="0" presId="urn:microsoft.com/office/officeart/2005/8/layout/vList2"/>
    <dgm:cxn modelId="{14471B74-D20C-FA47-93FB-BE36882EF724}" type="presParOf" srcId="{B9BEA397-E064-E341-9840-642ACA9D8D5B}" destId="{5C19854F-44E0-DA46-852A-3B7FC974F484}" srcOrd="3" destOrd="0" presId="urn:microsoft.com/office/officeart/2005/8/layout/vList2"/>
    <dgm:cxn modelId="{4C3A8892-9987-2C41-9B4A-EDF426FE4774}" type="presParOf" srcId="{B9BEA397-E064-E341-9840-642ACA9D8D5B}" destId="{39D54F9F-36F6-A941-9033-65C980CBB4E9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919F0FBD-D0A6-4126-981D-0A35717AEA53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BCF1B694-2569-421E-91D2-5843D2D4A2A3}">
      <dgm:prSet/>
      <dgm:spPr/>
      <dgm:t>
        <a:bodyPr/>
        <a:lstStyle/>
        <a:p>
          <a:r>
            <a:rPr lang="en-US">
              <a:hlinkClick xmlns:r="http://schemas.openxmlformats.org/officeDocument/2006/relationships" r:id="rId1"/>
            </a:rPr>
            <a:t>https://www.youtube.com/watch?v=s6X_BVfncOw</a:t>
          </a:r>
          <a:endParaRPr lang="en-US"/>
        </a:p>
      </dgm:t>
    </dgm:pt>
    <dgm:pt modelId="{886AB62F-A788-4678-A740-831712E496D5}" type="parTrans" cxnId="{E1EA7C3F-F3AB-4725-AB28-9187842D8A32}">
      <dgm:prSet/>
      <dgm:spPr/>
      <dgm:t>
        <a:bodyPr/>
        <a:lstStyle/>
        <a:p>
          <a:endParaRPr lang="en-US"/>
        </a:p>
      </dgm:t>
    </dgm:pt>
    <dgm:pt modelId="{95B9F20A-1E67-4D99-BAA7-8094C55581A7}" type="sibTrans" cxnId="{E1EA7C3F-F3AB-4725-AB28-9187842D8A32}">
      <dgm:prSet/>
      <dgm:spPr/>
      <dgm:t>
        <a:bodyPr/>
        <a:lstStyle/>
        <a:p>
          <a:endParaRPr lang="en-US"/>
        </a:p>
      </dgm:t>
    </dgm:pt>
    <dgm:pt modelId="{A608BCDF-54A1-443D-954F-5D184F6A24D5}">
      <dgm:prSet/>
      <dgm:spPr/>
      <dgm:t>
        <a:bodyPr/>
        <a:lstStyle/>
        <a:p>
          <a:r>
            <a:rPr lang="en-US">
              <a:hlinkClick xmlns:r="http://schemas.openxmlformats.org/officeDocument/2006/relationships" r:id="rId2"/>
            </a:rPr>
            <a:t>https://code.visualstudio.com/download</a:t>
          </a:r>
          <a:endParaRPr lang="en-US"/>
        </a:p>
      </dgm:t>
    </dgm:pt>
    <dgm:pt modelId="{B79D3282-F0B2-4851-A4A6-B10CA38C95A5}" type="parTrans" cxnId="{8FC75B8B-FCB8-41AE-9E48-3C85267FBAE4}">
      <dgm:prSet/>
      <dgm:spPr/>
      <dgm:t>
        <a:bodyPr/>
        <a:lstStyle/>
        <a:p>
          <a:endParaRPr lang="en-US"/>
        </a:p>
      </dgm:t>
    </dgm:pt>
    <dgm:pt modelId="{AB41672A-130F-4A42-A0D8-5EF1E520FDE8}" type="sibTrans" cxnId="{8FC75B8B-FCB8-41AE-9E48-3C85267FBAE4}">
      <dgm:prSet/>
      <dgm:spPr/>
      <dgm:t>
        <a:bodyPr/>
        <a:lstStyle/>
        <a:p>
          <a:endParaRPr lang="en-US"/>
        </a:p>
      </dgm:t>
    </dgm:pt>
    <dgm:pt modelId="{52C51278-2EEB-41F3-81B6-13078ECB6B8C}">
      <dgm:prSet/>
      <dgm:spPr/>
      <dgm:t>
        <a:bodyPr/>
        <a:lstStyle/>
        <a:p>
          <a:r>
            <a:rPr lang="en-US"/>
            <a:t>https://www.python.org/downloads/</a:t>
          </a:r>
        </a:p>
      </dgm:t>
    </dgm:pt>
    <dgm:pt modelId="{1383E197-5F89-4D19-8960-ACE87135101B}" type="parTrans" cxnId="{7E431B9F-B2C0-45F3-AA6E-A9A089561994}">
      <dgm:prSet/>
      <dgm:spPr/>
      <dgm:t>
        <a:bodyPr/>
        <a:lstStyle/>
        <a:p>
          <a:endParaRPr lang="en-US"/>
        </a:p>
      </dgm:t>
    </dgm:pt>
    <dgm:pt modelId="{E77B9B47-3F50-4BDA-A808-1AB199B83FE2}" type="sibTrans" cxnId="{7E431B9F-B2C0-45F3-AA6E-A9A089561994}">
      <dgm:prSet/>
      <dgm:spPr/>
      <dgm:t>
        <a:bodyPr/>
        <a:lstStyle/>
        <a:p>
          <a:endParaRPr lang="en-US"/>
        </a:p>
      </dgm:t>
    </dgm:pt>
    <dgm:pt modelId="{C4D21408-1C5D-3C42-86F8-CFD5B6A5AF60}" type="pres">
      <dgm:prSet presAssocID="{919F0FBD-D0A6-4126-981D-0A35717AEA53}" presName="Name0" presStyleCnt="0">
        <dgm:presLayoutVars>
          <dgm:dir/>
          <dgm:animLvl val="lvl"/>
          <dgm:resizeHandles val="exact"/>
        </dgm:presLayoutVars>
      </dgm:prSet>
      <dgm:spPr/>
    </dgm:pt>
    <dgm:pt modelId="{05042F7C-8250-6448-8318-1BC578074159}" type="pres">
      <dgm:prSet presAssocID="{52C51278-2EEB-41F3-81B6-13078ECB6B8C}" presName="boxAndChildren" presStyleCnt="0"/>
      <dgm:spPr/>
    </dgm:pt>
    <dgm:pt modelId="{E8F9B6D6-0A85-4046-84FC-6E15F7975B7E}" type="pres">
      <dgm:prSet presAssocID="{52C51278-2EEB-41F3-81B6-13078ECB6B8C}" presName="parentTextBox" presStyleLbl="node1" presStyleIdx="0" presStyleCnt="3"/>
      <dgm:spPr/>
    </dgm:pt>
    <dgm:pt modelId="{D79ED0FC-E8D6-8548-A5F6-BAFF51F37F6C}" type="pres">
      <dgm:prSet presAssocID="{AB41672A-130F-4A42-A0D8-5EF1E520FDE8}" presName="sp" presStyleCnt="0"/>
      <dgm:spPr/>
    </dgm:pt>
    <dgm:pt modelId="{0BDAACF1-1C4E-BA41-828D-2F017E7D2C6F}" type="pres">
      <dgm:prSet presAssocID="{A608BCDF-54A1-443D-954F-5D184F6A24D5}" presName="arrowAndChildren" presStyleCnt="0"/>
      <dgm:spPr/>
    </dgm:pt>
    <dgm:pt modelId="{A3FCE12E-A941-4D47-A4D7-44AA1ECB3654}" type="pres">
      <dgm:prSet presAssocID="{A608BCDF-54A1-443D-954F-5D184F6A24D5}" presName="parentTextArrow" presStyleLbl="node1" presStyleIdx="1" presStyleCnt="3"/>
      <dgm:spPr/>
    </dgm:pt>
    <dgm:pt modelId="{E83E2D72-B2E4-D149-95AE-9424FB760ADD}" type="pres">
      <dgm:prSet presAssocID="{95B9F20A-1E67-4D99-BAA7-8094C55581A7}" presName="sp" presStyleCnt="0"/>
      <dgm:spPr/>
    </dgm:pt>
    <dgm:pt modelId="{89A62B72-074E-CD46-B2E1-1997FCEA5A13}" type="pres">
      <dgm:prSet presAssocID="{BCF1B694-2569-421E-91D2-5843D2D4A2A3}" presName="arrowAndChildren" presStyleCnt="0"/>
      <dgm:spPr/>
    </dgm:pt>
    <dgm:pt modelId="{2C862502-7016-5E4E-98D5-07377BE4C7F9}" type="pres">
      <dgm:prSet presAssocID="{BCF1B694-2569-421E-91D2-5843D2D4A2A3}" presName="parentTextArrow" presStyleLbl="node1" presStyleIdx="2" presStyleCnt="3"/>
      <dgm:spPr/>
    </dgm:pt>
  </dgm:ptLst>
  <dgm:cxnLst>
    <dgm:cxn modelId="{E9031503-0326-0E43-A44F-1C1F0D975A40}" type="presOf" srcId="{A608BCDF-54A1-443D-954F-5D184F6A24D5}" destId="{A3FCE12E-A941-4D47-A4D7-44AA1ECB3654}" srcOrd="0" destOrd="0" presId="urn:microsoft.com/office/officeart/2005/8/layout/process4"/>
    <dgm:cxn modelId="{F3731424-E881-E14E-9D5B-BD47FA7D211B}" type="presOf" srcId="{BCF1B694-2569-421E-91D2-5843D2D4A2A3}" destId="{2C862502-7016-5E4E-98D5-07377BE4C7F9}" srcOrd="0" destOrd="0" presId="urn:microsoft.com/office/officeart/2005/8/layout/process4"/>
    <dgm:cxn modelId="{4F95322E-3416-6A43-A351-D945659817FA}" type="presOf" srcId="{52C51278-2EEB-41F3-81B6-13078ECB6B8C}" destId="{E8F9B6D6-0A85-4046-84FC-6E15F7975B7E}" srcOrd="0" destOrd="0" presId="urn:microsoft.com/office/officeart/2005/8/layout/process4"/>
    <dgm:cxn modelId="{3654943A-D1B5-974C-A86C-9BB8C3C0D780}" type="presOf" srcId="{919F0FBD-D0A6-4126-981D-0A35717AEA53}" destId="{C4D21408-1C5D-3C42-86F8-CFD5B6A5AF60}" srcOrd="0" destOrd="0" presId="urn:microsoft.com/office/officeart/2005/8/layout/process4"/>
    <dgm:cxn modelId="{E1EA7C3F-F3AB-4725-AB28-9187842D8A32}" srcId="{919F0FBD-D0A6-4126-981D-0A35717AEA53}" destId="{BCF1B694-2569-421E-91D2-5843D2D4A2A3}" srcOrd="0" destOrd="0" parTransId="{886AB62F-A788-4678-A740-831712E496D5}" sibTransId="{95B9F20A-1E67-4D99-BAA7-8094C55581A7}"/>
    <dgm:cxn modelId="{8FC75B8B-FCB8-41AE-9E48-3C85267FBAE4}" srcId="{919F0FBD-D0A6-4126-981D-0A35717AEA53}" destId="{A608BCDF-54A1-443D-954F-5D184F6A24D5}" srcOrd="1" destOrd="0" parTransId="{B79D3282-F0B2-4851-A4A6-B10CA38C95A5}" sibTransId="{AB41672A-130F-4A42-A0D8-5EF1E520FDE8}"/>
    <dgm:cxn modelId="{7E431B9F-B2C0-45F3-AA6E-A9A089561994}" srcId="{919F0FBD-D0A6-4126-981D-0A35717AEA53}" destId="{52C51278-2EEB-41F3-81B6-13078ECB6B8C}" srcOrd="2" destOrd="0" parTransId="{1383E197-5F89-4D19-8960-ACE87135101B}" sibTransId="{E77B9B47-3F50-4BDA-A808-1AB199B83FE2}"/>
    <dgm:cxn modelId="{3EE55BA1-2AB7-B84D-B11F-8F3725FF8AAD}" type="presParOf" srcId="{C4D21408-1C5D-3C42-86F8-CFD5B6A5AF60}" destId="{05042F7C-8250-6448-8318-1BC578074159}" srcOrd="0" destOrd="0" presId="urn:microsoft.com/office/officeart/2005/8/layout/process4"/>
    <dgm:cxn modelId="{D66999BE-B3FE-AE4B-85C4-03418B6A3F21}" type="presParOf" srcId="{05042F7C-8250-6448-8318-1BC578074159}" destId="{E8F9B6D6-0A85-4046-84FC-6E15F7975B7E}" srcOrd="0" destOrd="0" presId="urn:microsoft.com/office/officeart/2005/8/layout/process4"/>
    <dgm:cxn modelId="{84180245-DA82-E843-9146-DDAB58C4D203}" type="presParOf" srcId="{C4D21408-1C5D-3C42-86F8-CFD5B6A5AF60}" destId="{D79ED0FC-E8D6-8548-A5F6-BAFF51F37F6C}" srcOrd="1" destOrd="0" presId="urn:microsoft.com/office/officeart/2005/8/layout/process4"/>
    <dgm:cxn modelId="{04D81368-5010-FC4C-A8F0-10B3030DD4A4}" type="presParOf" srcId="{C4D21408-1C5D-3C42-86F8-CFD5B6A5AF60}" destId="{0BDAACF1-1C4E-BA41-828D-2F017E7D2C6F}" srcOrd="2" destOrd="0" presId="urn:microsoft.com/office/officeart/2005/8/layout/process4"/>
    <dgm:cxn modelId="{5181DE22-6A83-F64A-89B6-5769C19A2F2D}" type="presParOf" srcId="{0BDAACF1-1C4E-BA41-828D-2F017E7D2C6F}" destId="{A3FCE12E-A941-4D47-A4D7-44AA1ECB3654}" srcOrd="0" destOrd="0" presId="urn:microsoft.com/office/officeart/2005/8/layout/process4"/>
    <dgm:cxn modelId="{9EAAE98E-8CD4-D04E-9843-E12161E998C1}" type="presParOf" srcId="{C4D21408-1C5D-3C42-86F8-CFD5B6A5AF60}" destId="{E83E2D72-B2E4-D149-95AE-9424FB760ADD}" srcOrd="3" destOrd="0" presId="urn:microsoft.com/office/officeart/2005/8/layout/process4"/>
    <dgm:cxn modelId="{0E08957B-87C1-C448-893F-3A47BCA618A2}" type="presParOf" srcId="{C4D21408-1C5D-3C42-86F8-CFD5B6A5AF60}" destId="{89A62B72-074E-CD46-B2E1-1997FCEA5A13}" srcOrd="4" destOrd="0" presId="urn:microsoft.com/office/officeart/2005/8/layout/process4"/>
    <dgm:cxn modelId="{52C5DDAF-C56A-8346-BED5-CEB1A0B8B2F7}" type="presParOf" srcId="{89A62B72-074E-CD46-B2E1-1997FCEA5A13}" destId="{2C862502-7016-5E4E-98D5-07377BE4C7F9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F5D5875-7005-46B9-8287-6F804E7FD27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5BB13115-2F52-4752-98EE-C05A906D093F}">
      <dgm:prSet/>
      <dgm:spPr/>
      <dgm:t>
        <a:bodyPr/>
        <a:lstStyle/>
        <a:p>
          <a:r>
            <a:rPr lang="en-US"/>
            <a:t>• No need to install anything!</a:t>
          </a:r>
        </a:p>
      </dgm:t>
    </dgm:pt>
    <dgm:pt modelId="{E1E3E4D6-2D06-49DE-BBCD-CC8230B18ED8}" type="parTrans" cxnId="{F68E5A43-ADD6-451C-8A51-FE00BF521976}">
      <dgm:prSet/>
      <dgm:spPr/>
      <dgm:t>
        <a:bodyPr/>
        <a:lstStyle/>
        <a:p>
          <a:endParaRPr lang="en-US"/>
        </a:p>
      </dgm:t>
    </dgm:pt>
    <dgm:pt modelId="{292A54BC-5BEB-4329-B0BE-C9377EC20570}" type="sibTrans" cxnId="{F68E5A43-ADD6-451C-8A51-FE00BF521976}">
      <dgm:prSet/>
      <dgm:spPr/>
      <dgm:t>
        <a:bodyPr/>
        <a:lstStyle/>
        <a:p>
          <a:endParaRPr lang="en-US"/>
        </a:p>
      </dgm:t>
    </dgm:pt>
    <dgm:pt modelId="{7B3B4FDD-0886-42AD-8E20-A26A422F1DD8}">
      <dgm:prSet/>
      <dgm:spPr/>
      <dgm:t>
        <a:bodyPr/>
        <a:lstStyle/>
        <a:p>
          <a:r>
            <a:rPr lang="en-US"/>
            <a:t>Use online editors like:</a:t>
          </a:r>
        </a:p>
      </dgm:t>
    </dgm:pt>
    <dgm:pt modelId="{BFE05813-BCAC-49EF-B35D-EBAD0FF361CE}" type="parTrans" cxnId="{E87BCE41-9A4B-4A61-A423-3DA4E012C1C7}">
      <dgm:prSet/>
      <dgm:spPr/>
      <dgm:t>
        <a:bodyPr/>
        <a:lstStyle/>
        <a:p>
          <a:endParaRPr lang="en-US"/>
        </a:p>
      </dgm:t>
    </dgm:pt>
    <dgm:pt modelId="{CDAB3E68-66CF-4235-9B7B-5885149DEEB4}" type="sibTrans" cxnId="{E87BCE41-9A4B-4A61-A423-3DA4E012C1C7}">
      <dgm:prSet/>
      <dgm:spPr/>
      <dgm:t>
        <a:bodyPr/>
        <a:lstStyle/>
        <a:p>
          <a:endParaRPr lang="en-US"/>
        </a:p>
      </dgm:t>
    </dgm:pt>
    <dgm:pt modelId="{1B7624D8-A6FC-445F-B0D2-D01000DBC988}">
      <dgm:prSet/>
      <dgm:spPr/>
      <dgm:t>
        <a:bodyPr/>
        <a:lstStyle/>
        <a:p>
          <a:r>
            <a:rPr lang="en-US"/>
            <a:t>- https://replit.com</a:t>
          </a:r>
        </a:p>
      </dgm:t>
    </dgm:pt>
    <dgm:pt modelId="{D325285B-71D7-4930-8F53-7623DA40C55A}" type="parTrans" cxnId="{D2ED71CC-41BF-44A8-9CEB-3930050BF7A8}">
      <dgm:prSet/>
      <dgm:spPr/>
      <dgm:t>
        <a:bodyPr/>
        <a:lstStyle/>
        <a:p>
          <a:endParaRPr lang="en-US"/>
        </a:p>
      </dgm:t>
    </dgm:pt>
    <dgm:pt modelId="{2A27C755-A606-4B76-BB5A-3E535A1A6F36}" type="sibTrans" cxnId="{D2ED71CC-41BF-44A8-9CEB-3930050BF7A8}">
      <dgm:prSet/>
      <dgm:spPr/>
      <dgm:t>
        <a:bodyPr/>
        <a:lstStyle/>
        <a:p>
          <a:endParaRPr lang="en-US"/>
        </a:p>
      </dgm:t>
    </dgm:pt>
    <dgm:pt modelId="{B84EA4A3-CB7C-4924-B050-E70E5ABB41B4}">
      <dgm:prSet/>
      <dgm:spPr/>
      <dgm:t>
        <a:bodyPr/>
        <a:lstStyle/>
        <a:p>
          <a:r>
            <a:rPr lang="en-US"/>
            <a:t>- https://trinket.io</a:t>
          </a:r>
        </a:p>
      </dgm:t>
    </dgm:pt>
    <dgm:pt modelId="{22F5EF50-A988-4434-88D0-17950B2054D9}" type="parTrans" cxnId="{1E357869-77C9-4CFD-B814-A76A073FC886}">
      <dgm:prSet/>
      <dgm:spPr/>
      <dgm:t>
        <a:bodyPr/>
        <a:lstStyle/>
        <a:p>
          <a:endParaRPr lang="en-US"/>
        </a:p>
      </dgm:t>
    </dgm:pt>
    <dgm:pt modelId="{447D76AD-9FC9-407A-BF14-3EBD722DB03A}" type="sibTrans" cxnId="{1E357869-77C9-4CFD-B814-A76A073FC886}">
      <dgm:prSet/>
      <dgm:spPr/>
      <dgm:t>
        <a:bodyPr/>
        <a:lstStyle/>
        <a:p>
          <a:endParaRPr lang="en-US"/>
        </a:p>
      </dgm:t>
    </dgm:pt>
    <dgm:pt modelId="{50D32BF8-D89B-42AA-8A81-698DB4CCE532}">
      <dgm:prSet/>
      <dgm:spPr/>
      <dgm:t>
        <a:bodyPr/>
        <a:lstStyle/>
        <a:p>
          <a:r>
            <a:rPr lang="en-US"/>
            <a:t>- https://www.programiz.com/python-programming/online-compiler/</a:t>
          </a:r>
        </a:p>
      </dgm:t>
    </dgm:pt>
    <dgm:pt modelId="{0F7582D8-B36E-4EF8-A7DD-A16D63FB1CFD}" type="parTrans" cxnId="{1E1DFE78-2CC7-4771-97FF-86949B1DB565}">
      <dgm:prSet/>
      <dgm:spPr/>
      <dgm:t>
        <a:bodyPr/>
        <a:lstStyle/>
        <a:p>
          <a:endParaRPr lang="en-US"/>
        </a:p>
      </dgm:t>
    </dgm:pt>
    <dgm:pt modelId="{AB4979AE-D0BC-456A-89F2-FE8C6B3BC337}" type="sibTrans" cxnId="{1E1DFE78-2CC7-4771-97FF-86949B1DB565}">
      <dgm:prSet/>
      <dgm:spPr/>
      <dgm:t>
        <a:bodyPr/>
        <a:lstStyle/>
        <a:p>
          <a:endParaRPr lang="en-US"/>
        </a:p>
      </dgm:t>
    </dgm:pt>
    <dgm:pt modelId="{F8F20DCB-966F-4ED3-9C8B-C142B26CF3C2}">
      <dgm:prSet/>
      <dgm:spPr/>
      <dgm:t>
        <a:bodyPr/>
        <a:lstStyle/>
        <a:p>
          <a:r>
            <a:rPr lang="en-US"/>
            <a:t>• Just type your code and click RUN!</a:t>
          </a:r>
        </a:p>
      </dgm:t>
    </dgm:pt>
    <dgm:pt modelId="{07EFC8A9-0327-4F0A-B0CE-ECE3305DC8D6}" type="parTrans" cxnId="{0D6EDAA9-2BEB-458D-B8C8-9FAA7B9F6799}">
      <dgm:prSet/>
      <dgm:spPr/>
      <dgm:t>
        <a:bodyPr/>
        <a:lstStyle/>
        <a:p>
          <a:endParaRPr lang="en-US"/>
        </a:p>
      </dgm:t>
    </dgm:pt>
    <dgm:pt modelId="{0ACC4B2F-D9F3-4DE4-AD3C-FEB0442B4C80}" type="sibTrans" cxnId="{0D6EDAA9-2BEB-458D-B8C8-9FAA7B9F6799}">
      <dgm:prSet/>
      <dgm:spPr/>
      <dgm:t>
        <a:bodyPr/>
        <a:lstStyle/>
        <a:p>
          <a:endParaRPr lang="en-US"/>
        </a:p>
      </dgm:t>
    </dgm:pt>
    <dgm:pt modelId="{86F68691-104B-4C6E-B05C-ABB99A26EBE4}">
      <dgm:prSet/>
      <dgm:spPr/>
      <dgm:t>
        <a:bodyPr/>
        <a:lstStyle/>
        <a:p>
          <a:r>
            <a:rPr lang="en-US"/>
            <a:t>Example:</a:t>
          </a:r>
        </a:p>
      </dgm:t>
    </dgm:pt>
    <dgm:pt modelId="{ADC82ABD-9F2A-4A63-9412-871D193595AD}" type="parTrans" cxnId="{C4EF9DAC-DA61-4C2C-B4BD-ADFF25F34740}">
      <dgm:prSet/>
      <dgm:spPr/>
      <dgm:t>
        <a:bodyPr/>
        <a:lstStyle/>
        <a:p>
          <a:endParaRPr lang="en-US"/>
        </a:p>
      </dgm:t>
    </dgm:pt>
    <dgm:pt modelId="{C7848C35-8F5C-4371-90C9-8D54B51A0A05}" type="sibTrans" cxnId="{C4EF9DAC-DA61-4C2C-B4BD-ADFF25F34740}">
      <dgm:prSet/>
      <dgm:spPr/>
      <dgm:t>
        <a:bodyPr/>
        <a:lstStyle/>
        <a:p>
          <a:endParaRPr lang="en-US"/>
        </a:p>
      </dgm:t>
    </dgm:pt>
    <dgm:pt modelId="{4D2502DD-E9F6-4C0A-81E0-B3A1631F659B}">
      <dgm:prSet/>
      <dgm:spPr/>
      <dgm:t>
        <a:bodyPr/>
        <a:lstStyle/>
        <a:p>
          <a:r>
            <a:rPr lang="en-US"/>
            <a:t>print("🐍 Python is fun!")</a:t>
          </a:r>
        </a:p>
      </dgm:t>
    </dgm:pt>
    <dgm:pt modelId="{28A0F52C-E8F2-46CD-95FE-F4715B919C98}" type="parTrans" cxnId="{50E8A369-344E-4592-869E-984FA562F563}">
      <dgm:prSet/>
      <dgm:spPr/>
      <dgm:t>
        <a:bodyPr/>
        <a:lstStyle/>
        <a:p>
          <a:endParaRPr lang="en-US"/>
        </a:p>
      </dgm:t>
    </dgm:pt>
    <dgm:pt modelId="{7E9F1550-57C7-4A08-ABAE-BCB3FC11C2C6}" type="sibTrans" cxnId="{50E8A369-344E-4592-869E-984FA562F563}">
      <dgm:prSet/>
      <dgm:spPr/>
      <dgm:t>
        <a:bodyPr/>
        <a:lstStyle/>
        <a:p>
          <a:endParaRPr lang="en-US"/>
        </a:p>
      </dgm:t>
    </dgm:pt>
    <dgm:pt modelId="{455F9F44-1C9B-7347-8869-686206E31724}" type="pres">
      <dgm:prSet presAssocID="{DF5D5875-7005-46B9-8287-6F804E7FD27D}" presName="linear" presStyleCnt="0">
        <dgm:presLayoutVars>
          <dgm:animLvl val="lvl"/>
          <dgm:resizeHandles val="exact"/>
        </dgm:presLayoutVars>
      </dgm:prSet>
      <dgm:spPr/>
    </dgm:pt>
    <dgm:pt modelId="{547666CF-80FF-A440-8059-42C30ED9DDF1}" type="pres">
      <dgm:prSet presAssocID="{5BB13115-2F52-4752-98EE-C05A906D093F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C94B3574-7155-1B4B-B461-FD87DE28E647}" type="pres">
      <dgm:prSet presAssocID="{5BB13115-2F52-4752-98EE-C05A906D093F}" presName="childText" presStyleLbl="revTx" presStyleIdx="0" presStyleCnt="1">
        <dgm:presLayoutVars>
          <dgm:bulletEnabled val="1"/>
        </dgm:presLayoutVars>
      </dgm:prSet>
      <dgm:spPr/>
    </dgm:pt>
    <dgm:pt modelId="{23E4160C-DCCD-9945-85A6-60459751FBC4}" type="pres">
      <dgm:prSet presAssocID="{F8F20DCB-966F-4ED3-9C8B-C142B26CF3C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4AECA0B-9232-0842-A459-73026DDC8FEE}" type="pres">
      <dgm:prSet presAssocID="{0ACC4B2F-D9F3-4DE4-AD3C-FEB0442B4C80}" presName="spacer" presStyleCnt="0"/>
      <dgm:spPr/>
    </dgm:pt>
    <dgm:pt modelId="{161D8ECB-F98F-3048-AD15-F4F5423C4C94}" type="pres">
      <dgm:prSet presAssocID="{86F68691-104B-4C6E-B05C-ABB99A26EB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F8EC6BA-583C-0348-8472-FC4B65C5ADF2}" type="pres">
      <dgm:prSet presAssocID="{C7848C35-8F5C-4371-90C9-8D54B51A0A05}" presName="spacer" presStyleCnt="0"/>
      <dgm:spPr/>
    </dgm:pt>
    <dgm:pt modelId="{B1FF30C8-E84D-0D49-B83C-F73A6462B910}" type="pres">
      <dgm:prSet presAssocID="{4D2502DD-E9F6-4C0A-81E0-B3A1631F659B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2E1D8B00-2973-AE49-981E-E5B69B4D9BD9}" type="presOf" srcId="{86F68691-104B-4C6E-B05C-ABB99A26EBE4}" destId="{161D8ECB-F98F-3048-AD15-F4F5423C4C94}" srcOrd="0" destOrd="0" presId="urn:microsoft.com/office/officeart/2005/8/layout/vList2"/>
    <dgm:cxn modelId="{DD6BA60A-9B88-B04D-AF1E-B17294D5195C}" type="presOf" srcId="{1B7624D8-A6FC-445F-B0D2-D01000DBC988}" destId="{C94B3574-7155-1B4B-B461-FD87DE28E647}" srcOrd="0" destOrd="1" presId="urn:microsoft.com/office/officeart/2005/8/layout/vList2"/>
    <dgm:cxn modelId="{28FDC636-7361-574E-9982-E122947219BF}" type="presOf" srcId="{7B3B4FDD-0886-42AD-8E20-A26A422F1DD8}" destId="{C94B3574-7155-1B4B-B461-FD87DE28E647}" srcOrd="0" destOrd="0" presId="urn:microsoft.com/office/officeart/2005/8/layout/vList2"/>
    <dgm:cxn modelId="{E87BCE41-9A4B-4A61-A423-3DA4E012C1C7}" srcId="{5BB13115-2F52-4752-98EE-C05A906D093F}" destId="{7B3B4FDD-0886-42AD-8E20-A26A422F1DD8}" srcOrd="0" destOrd="0" parTransId="{BFE05813-BCAC-49EF-B35D-EBAD0FF361CE}" sibTransId="{CDAB3E68-66CF-4235-9B7B-5885149DEEB4}"/>
    <dgm:cxn modelId="{F68E5A43-ADD6-451C-8A51-FE00BF521976}" srcId="{DF5D5875-7005-46B9-8287-6F804E7FD27D}" destId="{5BB13115-2F52-4752-98EE-C05A906D093F}" srcOrd="0" destOrd="0" parTransId="{E1E3E4D6-2D06-49DE-BBCD-CC8230B18ED8}" sibTransId="{292A54BC-5BEB-4329-B0BE-C9377EC20570}"/>
    <dgm:cxn modelId="{747F4344-92AD-FC4E-93F5-00FAABF5FA34}" type="presOf" srcId="{5BB13115-2F52-4752-98EE-C05A906D093F}" destId="{547666CF-80FF-A440-8059-42C30ED9DDF1}" srcOrd="0" destOrd="0" presId="urn:microsoft.com/office/officeart/2005/8/layout/vList2"/>
    <dgm:cxn modelId="{1E357869-77C9-4CFD-B814-A76A073FC886}" srcId="{5BB13115-2F52-4752-98EE-C05A906D093F}" destId="{B84EA4A3-CB7C-4924-B050-E70E5ABB41B4}" srcOrd="2" destOrd="0" parTransId="{22F5EF50-A988-4434-88D0-17950B2054D9}" sibTransId="{447D76AD-9FC9-407A-BF14-3EBD722DB03A}"/>
    <dgm:cxn modelId="{50E8A369-344E-4592-869E-984FA562F563}" srcId="{DF5D5875-7005-46B9-8287-6F804E7FD27D}" destId="{4D2502DD-E9F6-4C0A-81E0-B3A1631F659B}" srcOrd="3" destOrd="0" parTransId="{28A0F52C-E8F2-46CD-95FE-F4715B919C98}" sibTransId="{7E9F1550-57C7-4A08-ABAE-BCB3FC11C2C6}"/>
    <dgm:cxn modelId="{344C4B77-CC68-9E48-B602-CBF216AAB047}" type="presOf" srcId="{F8F20DCB-966F-4ED3-9C8B-C142B26CF3C2}" destId="{23E4160C-DCCD-9945-85A6-60459751FBC4}" srcOrd="0" destOrd="0" presId="urn:microsoft.com/office/officeart/2005/8/layout/vList2"/>
    <dgm:cxn modelId="{1E1DFE78-2CC7-4771-97FF-86949B1DB565}" srcId="{5BB13115-2F52-4752-98EE-C05A906D093F}" destId="{50D32BF8-D89B-42AA-8A81-698DB4CCE532}" srcOrd="3" destOrd="0" parTransId="{0F7582D8-B36E-4EF8-A7DD-A16D63FB1CFD}" sibTransId="{AB4979AE-D0BC-456A-89F2-FE8C6B3BC337}"/>
    <dgm:cxn modelId="{A07F7C7F-C0AD-C348-B5FF-9A0D8E154443}" type="presOf" srcId="{4D2502DD-E9F6-4C0A-81E0-B3A1631F659B}" destId="{B1FF30C8-E84D-0D49-B83C-F73A6462B910}" srcOrd="0" destOrd="0" presId="urn:microsoft.com/office/officeart/2005/8/layout/vList2"/>
    <dgm:cxn modelId="{9C53B38C-F6AF-3E41-BFC1-0B0E5CB87C8D}" type="presOf" srcId="{50D32BF8-D89B-42AA-8A81-698DB4CCE532}" destId="{C94B3574-7155-1B4B-B461-FD87DE28E647}" srcOrd="0" destOrd="3" presId="urn:microsoft.com/office/officeart/2005/8/layout/vList2"/>
    <dgm:cxn modelId="{0D6EDAA9-2BEB-458D-B8C8-9FAA7B9F6799}" srcId="{DF5D5875-7005-46B9-8287-6F804E7FD27D}" destId="{F8F20DCB-966F-4ED3-9C8B-C142B26CF3C2}" srcOrd="1" destOrd="0" parTransId="{07EFC8A9-0327-4F0A-B0CE-ECE3305DC8D6}" sibTransId="{0ACC4B2F-D9F3-4DE4-AD3C-FEB0442B4C80}"/>
    <dgm:cxn modelId="{C4EF9DAC-DA61-4C2C-B4BD-ADFF25F34740}" srcId="{DF5D5875-7005-46B9-8287-6F804E7FD27D}" destId="{86F68691-104B-4C6E-B05C-ABB99A26EBE4}" srcOrd="2" destOrd="0" parTransId="{ADC82ABD-9F2A-4A63-9412-871D193595AD}" sibTransId="{C7848C35-8F5C-4371-90C9-8D54B51A0A05}"/>
    <dgm:cxn modelId="{D2ED71CC-41BF-44A8-9CEB-3930050BF7A8}" srcId="{5BB13115-2F52-4752-98EE-C05A906D093F}" destId="{1B7624D8-A6FC-445F-B0D2-D01000DBC988}" srcOrd="1" destOrd="0" parTransId="{D325285B-71D7-4930-8F53-7623DA40C55A}" sibTransId="{2A27C755-A606-4B76-BB5A-3E535A1A6F36}"/>
    <dgm:cxn modelId="{AAE51DDC-5FF3-EF4D-BA7F-E9FE84E88A24}" type="presOf" srcId="{DF5D5875-7005-46B9-8287-6F804E7FD27D}" destId="{455F9F44-1C9B-7347-8869-686206E31724}" srcOrd="0" destOrd="0" presId="urn:microsoft.com/office/officeart/2005/8/layout/vList2"/>
    <dgm:cxn modelId="{2E5BDAEB-AEF8-2746-82CB-3918B3A291EA}" type="presOf" srcId="{B84EA4A3-CB7C-4924-B050-E70E5ABB41B4}" destId="{C94B3574-7155-1B4B-B461-FD87DE28E647}" srcOrd="0" destOrd="2" presId="urn:microsoft.com/office/officeart/2005/8/layout/vList2"/>
    <dgm:cxn modelId="{D322E078-69DF-374E-A68F-565C80EF756E}" type="presParOf" srcId="{455F9F44-1C9B-7347-8869-686206E31724}" destId="{547666CF-80FF-A440-8059-42C30ED9DDF1}" srcOrd="0" destOrd="0" presId="urn:microsoft.com/office/officeart/2005/8/layout/vList2"/>
    <dgm:cxn modelId="{5B3E8FEC-1609-0C4B-BBC3-E2E84EF7B62F}" type="presParOf" srcId="{455F9F44-1C9B-7347-8869-686206E31724}" destId="{C94B3574-7155-1B4B-B461-FD87DE28E647}" srcOrd="1" destOrd="0" presId="urn:microsoft.com/office/officeart/2005/8/layout/vList2"/>
    <dgm:cxn modelId="{AB2B3B21-4374-974B-8BEF-1582D09EAF5E}" type="presParOf" srcId="{455F9F44-1C9B-7347-8869-686206E31724}" destId="{23E4160C-DCCD-9945-85A6-60459751FBC4}" srcOrd="2" destOrd="0" presId="urn:microsoft.com/office/officeart/2005/8/layout/vList2"/>
    <dgm:cxn modelId="{3852C523-07CD-CE49-8A3D-FFE4FE9C368F}" type="presParOf" srcId="{455F9F44-1C9B-7347-8869-686206E31724}" destId="{04AECA0B-9232-0842-A459-73026DDC8FEE}" srcOrd="3" destOrd="0" presId="urn:microsoft.com/office/officeart/2005/8/layout/vList2"/>
    <dgm:cxn modelId="{08EAA032-FDF8-6341-8D14-38775C1A0957}" type="presParOf" srcId="{455F9F44-1C9B-7347-8869-686206E31724}" destId="{161D8ECB-F98F-3048-AD15-F4F5423C4C94}" srcOrd="4" destOrd="0" presId="urn:microsoft.com/office/officeart/2005/8/layout/vList2"/>
    <dgm:cxn modelId="{6F1AA3CD-F499-2C44-ADD2-132AE0F42728}" type="presParOf" srcId="{455F9F44-1C9B-7347-8869-686206E31724}" destId="{EF8EC6BA-583C-0348-8472-FC4B65C5ADF2}" srcOrd="5" destOrd="0" presId="urn:microsoft.com/office/officeart/2005/8/layout/vList2"/>
    <dgm:cxn modelId="{989BE047-A363-9742-A262-2F7CFBD6013D}" type="presParOf" srcId="{455F9F44-1C9B-7347-8869-686206E31724}" destId="{B1FF30C8-E84D-0D49-B83C-F73A6462B910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940FA962-579C-4BBD-BFE6-70003E4A8E15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D86008D-DE2D-4207-831B-1FDDB4817469}">
      <dgm:prSet/>
      <dgm:spPr/>
      <dgm:t>
        <a:bodyPr/>
        <a:lstStyle/>
        <a:p>
          <a:r>
            <a:rPr lang="en-US"/>
            <a:t>• A list is like a bunch of bananas in a row!</a:t>
          </a:r>
        </a:p>
      </dgm:t>
    </dgm:pt>
    <dgm:pt modelId="{D9345E68-DEF3-4691-B46B-ECB3C0277036}" type="parTrans" cxnId="{90B16CDE-6098-401C-BFFA-74AD9DE10035}">
      <dgm:prSet/>
      <dgm:spPr/>
      <dgm:t>
        <a:bodyPr/>
        <a:lstStyle/>
        <a:p>
          <a:endParaRPr lang="en-US"/>
        </a:p>
      </dgm:t>
    </dgm:pt>
    <dgm:pt modelId="{9297C5AA-8FFE-4406-A829-02F6B620FD4A}" type="sibTrans" cxnId="{90B16CDE-6098-401C-BFFA-74AD9DE10035}">
      <dgm:prSet/>
      <dgm:spPr/>
      <dgm:t>
        <a:bodyPr/>
        <a:lstStyle/>
        <a:p>
          <a:endParaRPr lang="en-US"/>
        </a:p>
      </dgm:t>
    </dgm:pt>
    <dgm:pt modelId="{978BF277-1A03-4F8A-A980-6A0F979B974C}">
      <dgm:prSet/>
      <dgm:spPr/>
      <dgm:t>
        <a:bodyPr/>
        <a:lstStyle/>
        <a:p>
          <a:r>
            <a:rPr lang="en-US"/>
            <a:t>• Monkey finds many bananas:</a:t>
          </a:r>
        </a:p>
      </dgm:t>
    </dgm:pt>
    <dgm:pt modelId="{559AFF22-C645-4834-B278-992A49883994}" type="parTrans" cxnId="{2BB18F3E-4B3A-4F81-9463-4E06AC422B14}">
      <dgm:prSet/>
      <dgm:spPr/>
      <dgm:t>
        <a:bodyPr/>
        <a:lstStyle/>
        <a:p>
          <a:endParaRPr lang="en-US"/>
        </a:p>
      </dgm:t>
    </dgm:pt>
    <dgm:pt modelId="{99F2C203-F004-43D7-B270-C28381C89DF4}" type="sibTrans" cxnId="{2BB18F3E-4B3A-4F81-9463-4E06AC422B14}">
      <dgm:prSet/>
      <dgm:spPr/>
      <dgm:t>
        <a:bodyPr/>
        <a:lstStyle/>
        <a:p>
          <a:endParaRPr lang="en-US"/>
        </a:p>
      </dgm:t>
    </dgm:pt>
    <dgm:pt modelId="{D24B7887-68A1-43EB-B7BA-CB639F90FFFC}">
      <dgm:prSet/>
      <dgm:spPr/>
      <dgm:t>
        <a:bodyPr/>
        <a:lstStyle/>
        <a:p>
          <a:r>
            <a:rPr lang="en-US"/>
            <a:t>bananas = ['big banana', 'small banana', 'ripe banana']</a:t>
          </a:r>
        </a:p>
      </dgm:t>
    </dgm:pt>
    <dgm:pt modelId="{F0E6DF89-991C-4373-9D6A-CBDA99A815D6}" type="parTrans" cxnId="{6F2779B7-F29B-4BA2-A3A2-F536CED91BBD}">
      <dgm:prSet/>
      <dgm:spPr/>
      <dgm:t>
        <a:bodyPr/>
        <a:lstStyle/>
        <a:p>
          <a:endParaRPr lang="en-US"/>
        </a:p>
      </dgm:t>
    </dgm:pt>
    <dgm:pt modelId="{DC3BC971-2B41-4BBE-BA56-F4F547F8FEB7}" type="sibTrans" cxnId="{6F2779B7-F29B-4BA2-A3A2-F536CED91BBD}">
      <dgm:prSet/>
      <dgm:spPr/>
      <dgm:t>
        <a:bodyPr/>
        <a:lstStyle/>
        <a:p>
          <a:endParaRPr lang="en-US"/>
        </a:p>
      </dgm:t>
    </dgm:pt>
    <dgm:pt modelId="{5C2B9BC1-0F11-4104-BB6B-799642CDE392}">
      <dgm:prSet/>
      <dgm:spPr/>
      <dgm:t>
        <a:bodyPr/>
        <a:lstStyle/>
        <a:p>
          <a:r>
            <a:rPr lang="en-US"/>
            <a:t>• He can pick one using its position: bananas[0]</a:t>
          </a:r>
        </a:p>
      </dgm:t>
    </dgm:pt>
    <dgm:pt modelId="{3339E9BD-E0F8-45EA-8009-9570F5C5EE53}" type="parTrans" cxnId="{B38DFFFF-744B-4791-AE24-193886102EC2}">
      <dgm:prSet/>
      <dgm:spPr/>
      <dgm:t>
        <a:bodyPr/>
        <a:lstStyle/>
        <a:p>
          <a:endParaRPr lang="en-US"/>
        </a:p>
      </dgm:t>
    </dgm:pt>
    <dgm:pt modelId="{043A7764-B317-4439-8E20-63941D38FA2C}" type="sibTrans" cxnId="{B38DFFFF-744B-4791-AE24-193886102EC2}">
      <dgm:prSet/>
      <dgm:spPr/>
      <dgm:t>
        <a:bodyPr/>
        <a:lstStyle/>
        <a:p>
          <a:endParaRPr lang="en-US"/>
        </a:p>
      </dgm:t>
    </dgm:pt>
    <dgm:pt modelId="{590F008F-F445-9846-8796-FB3004F5A654}" type="pres">
      <dgm:prSet presAssocID="{940FA962-579C-4BBD-BFE6-70003E4A8E15}" presName="linear" presStyleCnt="0">
        <dgm:presLayoutVars>
          <dgm:animLvl val="lvl"/>
          <dgm:resizeHandles val="exact"/>
        </dgm:presLayoutVars>
      </dgm:prSet>
      <dgm:spPr/>
    </dgm:pt>
    <dgm:pt modelId="{5D005635-2AF2-344E-A63C-E224AB3BC9F7}" type="pres">
      <dgm:prSet presAssocID="{CD86008D-DE2D-4207-831B-1FDDB4817469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7D359CB6-0D15-394D-8CF9-4B0D5C61F3F6}" type="pres">
      <dgm:prSet presAssocID="{9297C5AA-8FFE-4406-A829-02F6B620FD4A}" presName="spacer" presStyleCnt="0"/>
      <dgm:spPr/>
    </dgm:pt>
    <dgm:pt modelId="{9F14668F-744E-4B4F-9FF2-EE27149E66C4}" type="pres">
      <dgm:prSet presAssocID="{978BF277-1A03-4F8A-A980-6A0F979B974C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B0565C3-79E4-B34C-8B2F-0EDD3697EF02}" type="pres">
      <dgm:prSet presAssocID="{99F2C203-F004-43D7-B270-C28381C89DF4}" presName="spacer" presStyleCnt="0"/>
      <dgm:spPr/>
    </dgm:pt>
    <dgm:pt modelId="{E05E514F-2453-B040-8D38-24339D4B97C5}" type="pres">
      <dgm:prSet presAssocID="{D24B7887-68A1-43EB-B7BA-CB639F90FFFC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5307571-5674-AB45-9CF4-BC027630626B}" type="pres">
      <dgm:prSet presAssocID="{DC3BC971-2B41-4BBE-BA56-F4F547F8FEB7}" presName="spacer" presStyleCnt="0"/>
      <dgm:spPr/>
    </dgm:pt>
    <dgm:pt modelId="{ADF42EFD-FACE-9C4D-A119-C04931D751EE}" type="pres">
      <dgm:prSet presAssocID="{5C2B9BC1-0F11-4104-BB6B-799642CDE392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FFC3220F-20CA-2B43-83F1-9133E3B56564}" type="presOf" srcId="{940FA962-579C-4BBD-BFE6-70003E4A8E15}" destId="{590F008F-F445-9846-8796-FB3004F5A654}" srcOrd="0" destOrd="0" presId="urn:microsoft.com/office/officeart/2005/8/layout/vList2"/>
    <dgm:cxn modelId="{2BB18F3E-4B3A-4F81-9463-4E06AC422B14}" srcId="{940FA962-579C-4BBD-BFE6-70003E4A8E15}" destId="{978BF277-1A03-4F8A-A980-6A0F979B974C}" srcOrd="1" destOrd="0" parTransId="{559AFF22-C645-4834-B278-992A49883994}" sibTransId="{99F2C203-F004-43D7-B270-C28381C89DF4}"/>
    <dgm:cxn modelId="{34811F48-BB98-C54C-99A7-3D73211EAE2C}" type="presOf" srcId="{5C2B9BC1-0F11-4104-BB6B-799642CDE392}" destId="{ADF42EFD-FACE-9C4D-A119-C04931D751EE}" srcOrd="0" destOrd="0" presId="urn:microsoft.com/office/officeart/2005/8/layout/vList2"/>
    <dgm:cxn modelId="{F010E453-867B-CB40-84F8-52F49FB4A038}" type="presOf" srcId="{978BF277-1A03-4F8A-A980-6A0F979B974C}" destId="{9F14668F-744E-4B4F-9FF2-EE27149E66C4}" srcOrd="0" destOrd="0" presId="urn:microsoft.com/office/officeart/2005/8/layout/vList2"/>
    <dgm:cxn modelId="{6F2779B7-F29B-4BA2-A3A2-F536CED91BBD}" srcId="{940FA962-579C-4BBD-BFE6-70003E4A8E15}" destId="{D24B7887-68A1-43EB-B7BA-CB639F90FFFC}" srcOrd="2" destOrd="0" parTransId="{F0E6DF89-991C-4373-9D6A-CBDA99A815D6}" sibTransId="{DC3BC971-2B41-4BBE-BA56-F4F547F8FEB7}"/>
    <dgm:cxn modelId="{F70C2ACA-598B-3745-8F9C-C0850AA05193}" type="presOf" srcId="{CD86008D-DE2D-4207-831B-1FDDB4817469}" destId="{5D005635-2AF2-344E-A63C-E224AB3BC9F7}" srcOrd="0" destOrd="0" presId="urn:microsoft.com/office/officeart/2005/8/layout/vList2"/>
    <dgm:cxn modelId="{90B16CDE-6098-401C-BFFA-74AD9DE10035}" srcId="{940FA962-579C-4BBD-BFE6-70003E4A8E15}" destId="{CD86008D-DE2D-4207-831B-1FDDB4817469}" srcOrd="0" destOrd="0" parTransId="{D9345E68-DEF3-4691-B46B-ECB3C0277036}" sibTransId="{9297C5AA-8FFE-4406-A829-02F6B620FD4A}"/>
    <dgm:cxn modelId="{F556CFDF-47D2-D044-B5EA-CDF720AE37DF}" type="presOf" srcId="{D24B7887-68A1-43EB-B7BA-CB639F90FFFC}" destId="{E05E514F-2453-B040-8D38-24339D4B97C5}" srcOrd="0" destOrd="0" presId="urn:microsoft.com/office/officeart/2005/8/layout/vList2"/>
    <dgm:cxn modelId="{B38DFFFF-744B-4791-AE24-193886102EC2}" srcId="{940FA962-579C-4BBD-BFE6-70003E4A8E15}" destId="{5C2B9BC1-0F11-4104-BB6B-799642CDE392}" srcOrd="3" destOrd="0" parTransId="{3339E9BD-E0F8-45EA-8009-9570F5C5EE53}" sibTransId="{043A7764-B317-4439-8E20-63941D38FA2C}"/>
    <dgm:cxn modelId="{59921A4A-A229-DD40-8ACD-6047D0B6DE1A}" type="presParOf" srcId="{590F008F-F445-9846-8796-FB3004F5A654}" destId="{5D005635-2AF2-344E-A63C-E224AB3BC9F7}" srcOrd="0" destOrd="0" presId="urn:microsoft.com/office/officeart/2005/8/layout/vList2"/>
    <dgm:cxn modelId="{68231F19-F178-1D44-92D8-265234EB608D}" type="presParOf" srcId="{590F008F-F445-9846-8796-FB3004F5A654}" destId="{7D359CB6-0D15-394D-8CF9-4B0D5C61F3F6}" srcOrd="1" destOrd="0" presId="urn:microsoft.com/office/officeart/2005/8/layout/vList2"/>
    <dgm:cxn modelId="{1187E4BB-E259-9842-BEA0-CDBB7936052D}" type="presParOf" srcId="{590F008F-F445-9846-8796-FB3004F5A654}" destId="{9F14668F-744E-4B4F-9FF2-EE27149E66C4}" srcOrd="2" destOrd="0" presId="urn:microsoft.com/office/officeart/2005/8/layout/vList2"/>
    <dgm:cxn modelId="{6DF2864E-6A51-A44B-8FAF-343AD3B49965}" type="presParOf" srcId="{590F008F-F445-9846-8796-FB3004F5A654}" destId="{8B0565C3-79E4-B34C-8B2F-0EDD3697EF02}" srcOrd="3" destOrd="0" presId="urn:microsoft.com/office/officeart/2005/8/layout/vList2"/>
    <dgm:cxn modelId="{8C8E52F9-1381-F84C-AFEF-CFDB723109DD}" type="presParOf" srcId="{590F008F-F445-9846-8796-FB3004F5A654}" destId="{E05E514F-2453-B040-8D38-24339D4B97C5}" srcOrd="4" destOrd="0" presId="urn:microsoft.com/office/officeart/2005/8/layout/vList2"/>
    <dgm:cxn modelId="{C6C21364-6198-D346-9515-E78180C7CC97}" type="presParOf" srcId="{590F008F-F445-9846-8796-FB3004F5A654}" destId="{F5307571-5674-AB45-9CF4-BC027630626B}" srcOrd="5" destOrd="0" presId="urn:microsoft.com/office/officeart/2005/8/layout/vList2"/>
    <dgm:cxn modelId="{4C7415A2-9F7F-924E-9951-F57B8C07A100}" type="presParOf" srcId="{590F008F-F445-9846-8796-FB3004F5A654}" destId="{ADF42EFD-FACE-9C4D-A119-C04931D751EE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A9958D2-A75B-494A-B04D-0EFEF03085A8}">
      <dsp:nvSpPr>
        <dsp:cNvPr id="0" name=""/>
        <dsp:cNvSpPr/>
      </dsp:nvSpPr>
      <dsp:spPr>
        <a:xfrm>
          <a:off x="0" y="140970"/>
          <a:ext cx="5175384" cy="1670759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Example: print("Hello, world!")</a:t>
          </a:r>
        </a:p>
      </dsp:txBody>
      <dsp:txXfrm>
        <a:off x="81560" y="222530"/>
        <a:ext cx="5012264" cy="1507639"/>
      </dsp:txXfrm>
    </dsp:sp>
    <dsp:sp modelId="{3FEB27C2-C837-A241-9B3E-6967BA25FDB7}">
      <dsp:nvSpPr>
        <dsp:cNvPr id="0" name=""/>
        <dsp:cNvSpPr/>
      </dsp:nvSpPr>
      <dsp:spPr>
        <a:xfrm>
          <a:off x="0" y="1932690"/>
          <a:ext cx="5175384" cy="1670759"/>
        </a:xfrm>
        <a:prstGeom prst="roundRect">
          <a:avLst/>
        </a:prstGeom>
        <a:solidFill>
          <a:schemeClr val="accent2">
            <a:hueOff val="2340760"/>
            <a:satOff val="-2919"/>
            <a:lumOff val="68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• Robo Monkey says: Hello, world!</a:t>
          </a:r>
        </a:p>
      </dsp:txBody>
      <dsp:txXfrm>
        <a:off x="81560" y="2014250"/>
        <a:ext cx="5012264" cy="1507639"/>
      </dsp:txXfrm>
    </dsp:sp>
    <dsp:sp modelId="{DAC4FB69-3FD0-074E-A174-6A2A7FCB26C6}">
      <dsp:nvSpPr>
        <dsp:cNvPr id="0" name=""/>
        <dsp:cNvSpPr/>
      </dsp:nvSpPr>
      <dsp:spPr>
        <a:xfrm>
          <a:off x="0" y="3724410"/>
          <a:ext cx="5175384" cy="1670759"/>
        </a:xfrm>
        <a:prstGeom prst="roundRect">
          <a:avLst/>
        </a:prstGeom>
        <a:solidFill>
          <a:schemeClr val="accent2">
            <a:hueOff val="4681520"/>
            <a:satOff val="-5839"/>
            <a:lumOff val="1373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• Python prints what we tell it to.</a:t>
          </a:r>
        </a:p>
      </dsp:txBody>
      <dsp:txXfrm>
        <a:off x="81560" y="3805970"/>
        <a:ext cx="5012264" cy="150763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5B4E1EA-598B-2441-835F-613E8BA2FE0A}">
      <dsp:nvSpPr>
        <dsp:cNvPr id="0" name=""/>
        <dsp:cNvSpPr/>
      </dsp:nvSpPr>
      <dsp:spPr>
        <a:xfrm>
          <a:off x="0" y="72756"/>
          <a:ext cx="4773168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A set is a collection with no duplicates.</a:t>
          </a:r>
        </a:p>
      </dsp:txBody>
      <dsp:txXfrm>
        <a:off x="62141" y="134897"/>
        <a:ext cx="4648886" cy="1148678"/>
      </dsp:txXfrm>
    </dsp:sp>
    <dsp:sp modelId="{8C3AB97E-195E-E644-B3FC-62E18752E98E}">
      <dsp:nvSpPr>
        <dsp:cNvPr id="0" name=""/>
        <dsp:cNvSpPr/>
      </dsp:nvSpPr>
      <dsp:spPr>
        <a:xfrm>
          <a:off x="0" y="1437876"/>
          <a:ext cx="4773168" cy="127296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Monkey keeps only unique fruits:</a:t>
          </a:r>
        </a:p>
      </dsp:txBody>
      <dsp:txXfrm>
        <a:off x="62141" y="1500017"/>
        <a:ext cx="4648886" cy="1148678"/>
      </dsp:txXfrm>
    </dsp:sp>
    <dsp:sp modelId="{B27E37D6-B0A3-4B45-9683-4ED87A4F80AF}">
      <dsp:nvSpPr>
        <dsp:cNvPr id="0" name=""/>
        <dsp:cNvSpPr/>
      </dsp:nvSpPr>
      <dsp:spPr>
        <a:xfrm>
          <a:off x="0" y="2802996"/>
          <a:ext cx="4773168" cy="127296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fruits = {'banana', 'apple', 'banana'}</a:t>
          </a:r>
        </a:p>
      </dsp:txBody>
      <dsp:txXfrm>
        <a:off x="62141" y="2865137"/>
        <a:ext cx="4648886" cy="1148678"/>
      </dsp:txXfrm>
    </dsp:sp>
    <dsp:sp modelId="{31F04B1C-5B96-354A-84F9-0CFBF189010E}">
      <dsp:nvSpPr>
        <dsp:cNvPr id="0" name=""/>
        <dsp:cNvSpPr/>
      </dsp:nvSpPr>
      <dsp:spPr>
        <a:xfrm>
          <a:off x="0" y="4168116"/>
          <a:ext cx="4773168" cy="127296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Python will keep only one banana!</a:t>
          </a:r>
        </a:p>
      </dsp:txBody>
      <dsp:txXfrm>
        <a:off x="62141" y="4230257"/>
        <a:ext cx="4648886" cy="1148678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898B7DA-11F7-474B-AEB6-480087A9C2B7}">
      <dsp:nvSpPr>
        <dsp:cNvPr id="0" name=""/>
        <dsp:cNvSpPr/>
      </dsp:nvSpPr>
      <dsp:spPr>
        <a:xfrm>
          <a:off x="0" y="72756"/>
          <a:ext cx="4773168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A dictionary is like a treasure map!</a:t>
          </a:r>
        </a:p>
      </dsp:txBody>
      <dsp:txXfrm>
        <a:off x="62141" y="134897"/>
        <a:ext cx="4648886" cy="1148678"/>
      </dsp:txXfrm>
    </dsp:sp>
    <dsp:sp modelId="{CA175C95-834B-4B44-9432-CDD1041BB128}">
      <dsp:nvSpPr>
        <dsp:cNvPr id="0" name=""/>
        <dsp:cNvSpPr/>
      </dsp:nvSpPr>
      <dsp:spPr>
        <a:xfrm>
          <a:off x="0" y="1437876"/>
          <a:ext cx="4773168" cy="127296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Monkey maps fruits to their colors:</a:t>
          </a:r>
        </a:p>
      </dsp:txBody>
      <dsp:txXfrm>
        <a:off x="62141" y="1500017"/>
        <a:ext cx="4648886" cy="1148678"/>
      </dsp:txXfrm>
    </dsp:sp>
    <dsp:sp modelId="{6186095B-1436-034B-BF62-54F1F99AB974}">
      <dsp:nvSpPr>
        <dsp:cNvPr id="0" name=""/>
        <dsp:cNvSpPr/>
      </dsp:nvSpPr>
      <dsp:spPr>
        <a:xfrm>
          <a:off x="0" y="2802996"/>
          <a:ext cx="4773168" cy="127296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fruit_colors = {'banana': 'yellow', 'apple': 'red'}</a:t>
          </a:r>
        </a:p>
      </dsp:txBody>
      <dsp:txXfrm>
        <a:off x="62141" y="2865137"/>
        <a:ext cx="4648886" cy="1148678"/>
      </dsp:txXfrm>
    </dsp:sp>
    <dsp:sp modelId="{D676C8F3-68BA-B243-8FD9-72C6E2DCB1A0}">
      <dsp:nvSpPr>
        <dsp:cNvPr id="0" name=""/>
        <dsp:cNvSpPr/>
      </dsp:nvSpPr>
      <dsp:spPr>
        <a:xfrm>
          <a:off x="0" y="4168116"/>
          <a:ext cx="4773168" cy="127296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Now he can find any fruit’s color easily!</a:t>
          </a:r>
        </a:p>
      </dsp:txBody>
      <dsp:txXfrm>
        <a:off x="62141" y="4230257"/>
        <a:ext cx="4648886" cy="1148678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530D665-ABBF-B843-9BBD-AAB2663BCA10}">
      <dsp:nvSpPr>
        <dsp:cNvPr id="0" name=""/>
        <dsp:cNvSpPr/>
      </dsp:nvSpPr>
      <dsp:spPr>
        <a:xfrm>
          <a:off x="0" y="265606"/>
          <a:ext cx="4773168" cy="94353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Monkey 🐵 went to the jungle 🌴</a:t>
          </a:r>
        </a:p>
      </dsp:txBody>
      <dsp:txXfrm>
        <a:off x="46059" y="311665"/>
        <a:ext cx="4681050" cy="851413"/>
      </dsp:txXfrm>
    </dsp:sp>
    <dsp:sp modelId="{C9D5D67A-6E2A-CA4E-9A51-BF651BF9FB2A}">
      <dsp:nvSpPr>
        <dsp:cNvPr id="0" name=""/>
        <dsp:cNvSpPr/>
      </dsp:nvSpPr>
      <dsp:spPr>
        <a:xfrm>
          <a:off x="0" y="1275378"/>
          <a:ext cx="4773168" cy="943531"/>
        </a:xfrm>
        <a:prstGeom prst="roundRect">
          <a:avLst/>
        </a:prstGeom>
        <a:solidFill>
          <a:schemeClr val="accent5">
            <a:hueOff val="-2483469"/>
            <a:satOff val="9953"/>
            <a:lumOff val="2157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He picked up bananas 🍌 and stored them in a list</a:t>
          </a:r>
        </a:p>
      </dsp:txBody>
      <dsp:txXfrm>
        <a:off x="46059" y="1321437"/>
        <a:ext cx="4681050" cy="851413"/>
      </dsp:txXfrm>
    </dsp:sp>
    <dsp:sp modelId="{C62C9172-6C52-BF4B-AC0C-204E430E184E}">
      <dsp:nvSpPr>
        <dsp:cNvPr id="0" name=""/>
        <dsp:cNvSpPr/>
      </dsp:nvSpPr>
      <dsp:spPr>
        <a:xfrm>
          <a:off x="0" y="2285150"/>
          <a:ext cx="4773168" cy="943531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He found many fruits, but kept only unique ones using a set</a:t>
          </a:r>
        </a:p>
      </dsp:txBody>
      <dsp:txXfrm>
        <a:off x="46059" y="2331209"/>
        <a:ext cx="4681050" cy="851413"/>
      </dsp:txXfrm>
    </dsp:sp>
    <dsp:sp modelId="{DDCBCADE-C908-4F43-9E5D-BF6DBDFF0AF9}">
      <dsp:nvSpPr>
        <dsp:cNvPr id="0" name=""/>
        <dsp:cNvSpPr/>
      </dsp:nvSpPr>
      <dsp:spPr>
        <a:xfrm>
          <a:off x="0" y="3294921"/>
          <a:ext cx="4773168" cy="943531"/>
        </a:xfrm>
        <a:prstGeom prst="roundRect">
          <a:avLst/>
        </a:prstGeom>
        <a:solidFill>
          <a:schemeClr val="accent5">
            <a:hueOff val="-7450407"/>
            <a:satOff val="29858"/>
            <a:lumOff val="6471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Then he made a map 🗺️ of all fruits and their colors using a dictionary</a:t>
          </a:r>
        </a:p>
      </dsp:txBody>
      <dsp:txXfrm>
        <a:off x="46059" y="3340980"/>
        <a:ext cx="4681050" cy="851413"/>
      </dsp:txXfrm>
    </dsp:sp>
    <dsp:sp modelId="{68A0FE26-E222-D84B-944C-B631E52E6888}">
      <dsp:nvSpPr>
        <dsp:cNvPr id="0" name=""/>
        <dsp:cNvSpPr/>
      </dsp:nvSpPr>
      <dsp:spPr>
        <a:xfrm>
          <a:off x="0" y="4304693"/>
          <a:ext cx="4773168" cy="943531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/>
            <a:t>• He printed his findings using Python!</a:t>
          </a:r>
        </a:p>
      </dsp:txBody>
      <dsp:txXfrm>
        <a:off x="46059" y="4350752"/>
        <a:ext cx="4681050" cy="851413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96DDAD-0B20-A141-BD87-D3ABD265A55D}">
      <dsp:nvSpPr>
        <dsp:cNvPr id="0" name=""/>
        <dsp:cNvSpPr/>
      </dsp:nvSpPr>
      <dsp:spPr>
        <a:xfrm>
          <a:off x="0" y="196753"/>
          <a:ext cx="4773168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Code</a:t>
          </a:r>
        </a:p>
      </dsp:txBody>
      <dsp:txXfrm>
        <a:off x="40980" y="237733"/>
        <a:ext cx="4691208" cy="757514"/>
      </dsp:txXfrm>
    </dsp:sp>
    <dsp:sp modelId="{D81EA02D-14B1-A247-AEA6-29A3363A7E6F}">
      <dsp:nvSpPr>
        <dsp:cNvPr id="0" name=""/>
        <dsp:cNvSpPr/>
      </dsp:nvSpPr>
      <dsp:spPr>
        <a:xfrm>
          <a:off x="0" y="1036228"/>
          <a:ext cx="4773168" cy="170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548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bananas = ['banana', 'banana', 'banana']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print(bananas)  # Output: ['banana', 'banana', 'banana’]</a:t>
          </a:r>
        </a:p>
      </dsp:txBody>
      <dsp:txXfrm>
        <a:off x="0" y="1036228"/>
        <a:ext cx="4773168" cy="1702575"/>
      </dsp:txXfrm>
    </dsp:sp>
    <dsp:sp modelId="{0B8BC490-E046-034A-8F44-13AF171E587E}">
      <dsp:nvSpPr>
        <dsp:cNvPr id="0" name=""/>
        <dsp:cNvSpPr/>
      </dsp:nvSpPr>
      <dsp:spPr>
        <a:xfrm>
          <a:off x="0" y="2738803"/>
          <a:ext cx="4773168" cy="83947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NOTES</a:t>
          </a:r>
        </a:p>
      </dsp:txBody>
      <dsp:txXfrm>
        <a:off x="40980" y="2779783"/>
        <a:ext cx="4691208" cy="757514"/>
      </dsp:txXfrm>
    </dsp:sp>
    <dsp:sp modelId="{85D769C6-3595-CC49-8F01-B7B676311FFF}">
      <dsp:nvSpPr>
        <dsp:cNvPr id="0" name=""/>
        <dsp:cNvSpPr/>
      </dsp:nvSpPr>
      <dsp:spPr>
        <a:xfrm>
          <a:off x="0" y="3578278"/>
          <a:ext cx="4773168" cy="17388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548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Lists keep all items, even duplicates!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Monkey loves having lots of bananas 🍌🍌🍌</a:t>
          </a:r>
        </a:p>
      </dsp:txBody>
      <dsp:txXfrm>
        <a:off x="0" y="3578278"/>
        <a:ext cx="4773168" cy="173880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750A2-E00B-A74D-9933-DF14B06C27DB}">
      <dsp:nvSpPr>
        <dsp:cNvPr id="0" name=""/>
        <dsp:cNvSpPr/>
      </dsp:nvSpPr>
      <dsp:spPr>
        <a:xfrm>
          <a:off x="0" y="33741"/>
          <a:ext cx="4773168" cy="8394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CODE</a:t>
          </a:r>
        </a:p>
      </dsp:txBody>
      <dsp:txXfrm>
        <a:off x="40980" y="74721"/>
        <a:ext cx="4691208" cy="757514"/>
      </dsp:txXfrm>
    </dsp:sp>
    <dsp:sp modelId="{1A92DC06-5E0D-C246-81A3-7C5D09B265BF}">
      <dsp:nvSpPr>
        <dsp:cNvPr id="0" name=""/>
        <dsp:cNvSpPr/>
      </dsp:nvSpPr>
      <dsp:spPr>
        <a:xfrm>
          <a:off x="0" y="873216"/>
          <a:ext cx="4773168" cy="17025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548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 err="1"/>
            <a:t>banana_set</a:t>
          </a:r>
          <a:r>
            <a:rPr lang="en-US" sz="2700" kern="1200" dirty="0"/>
            <a:t> = {'banana', 'banana', 'banana'}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print(</a:t>
          </a:r>
          <a:r>
            <a:rPr lang="en-US" sz="2700" kern="1200" dirty="0" err="1"/>
            <a:t>banana_set</a:t>
          </a:r>
          <a:r>
            <a:rPr lang="en-US" sz="2700" kern="1200" dirty="0"/>
            <a:t>)  # Output: {'banana’}</a:t>
          </a:r>
        </a:p>
      </dsp:txBody>
      <dsp:txXfrm>
        <a:off x="0" y="873216"/>
        <a:ext cx="4773168" cy="1702575"/>
      </dsp:txXfrm>
    </dsp:sp>
    <dsp:sp modelId="{CB161A71-A428-0F4C-B4F3-333647E7B574}">
      <dsp:nvSpPr>
        <dsp:cNvPr id="0" name=""/>
        <dsp:cNvSpPr/>
      </dsp:nvSpPr>
      <dsp:spPr>
        <a:xfrm>
          <a:off x="0" y="2575791"/>
          <a:ext cx="4773168" cy="839474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3350" tIns="133350" rIns="133350" bIns="133350" numCol="1" spcCol="1270" anchor="ctr" anchorCtr="0">
          <a:noAutofit/>
        </a:bodyPr>
        <a:lstStyle/>
        <a:p>
          <a:pPr marL="0" lvl="0" indent="0" algn="l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500" kern="1200" dirty="0"/>
            <a:t>notes</a:t>
          </a:r>
        </a:p>
      </dsp:txBody>
      <dsp:txXfrm>
        <a:off x="40980" y="2616771"/>
        <a:ext cx="4691208" cy="757514"/>
      </dsp:txXfrm>
    </dsp:sp>
    <dsp:sp modelId="{8C7051DC-FEB9-7E46-A50A-EC24A71560C3}">
      <dsp:nvSpPr>
        <dsp:cNvPr id="0" name=""/>
        <dsp:cNvSpPr/>
      </dsp:nvSpPr>
      <dsp:spPr>
        <a:xfrm>
          <a:off x="0" y="3415266"/>
          <a:ext cx="4773168" cy="20648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1548" tIns="44450" rIns="248920" bIns="44450" numCol="1" spcCol="1270" anchor="t" anchorCtr="0">
          <a:noAutofit/>
        </a:bodyPr>
        <a:lstStyle/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Sets keep only unique items!</a:t>
          </a:r>
        </a:p>
        <a:p>
          <a:pPr marL="228600" lvl="1" indent="-228600" algn="l" defTabSz="12001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700" kern="1200" dirty="0"/>
            <a:t>No matter how many bananas Monkey adds,</a:t>
          </a:r>
          <a:br>
            <a:rPr lang="en-US" sz="2700" kern="1200" dirty="0"/>
          </a:br>
          <a:r>
            <a:rPr lang="en-US" sz="2700" kern="1200" dirty="0"/>
            <a:t>there is only one banana in the set!</a:t>
          </a:r>
        </a:p>
      </dsp:txBody>
      <dsp:txXfrm>
        <a:off x="0" y="3415266"/>
        <a:ext cx="4773168" cy="2064825"/>
      </dsp:txXfrm>
    </dsp:sp>
  </dsp:spTree>
</dsp:drawing>
</file>

<file path=ppt/diagrams/drawing1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94750A2-E00B-A74D-9933-DF14B06C27DB}">
      <dsp:nvSpPr>
        <dsp:cNvPr id="0" name=""/>
        <dsp:cNvSpPr/>
      </dsp:nvSpPr>
      <dsp:spPr>
        <a:xfrm>
          <a:off x="0" y="5076"/>
          <a:ext cx="4773168" cy="550368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l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CODE
# Simple Animal-Fruit Guessing Game 🍌🍊🍉
animal_fruit = {
    "monkey": "banana",
    "squirrel": "orange",
    "elephant": "watermelon"
}
print("Welcome to the Simple Animal-Fruit Guessing Game!")
for animal in animal_fruit:
    guess = input(f"What fruit does the {animal} like? ").strip().lower()
    if guess == animal_fruit[animal]:
        print(f"Correct! The {animal} loves {guess}s.\n")
    else:
        print(f"Oops! The {animal} does not like {guess}s. The correct answer is {animal_fruit[animal]}.\n")
print("Thanks for playing!")
</a:t>
          </a:r>
          <a:endParaRPr lang="en-US" sz="1200" kern="1200" dirty="0"/>
        </a:p>
      </dsp:txBody>
      <dsp:txXfrm>
        <a:off x="233007" y="238083"/>
        <a:ext cx="4307154" cy="50376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315488-1C65-D14F-AB49-4E04A46C042E}">
      <dsp:nvSpPr>
        <dsp:cNvPr id="0" name=""/>
        <dsp:cNvSpPr/>
      </dsp:nvSpPr>
      <dsp:spPr>
        <a:xfrm>
          <a:off x="0" y="51499"/>
          <a:ext cx="4773168" cy="172297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print("🐵🤖💡🚀")</a:t>
          </a:r>
        </a:p>
      </dsp:txBody>
      <dsp:txXfrm>
        <a:off x="84109" y="135608"/>
        <a:ext cx="4604950" cy="1554753"/>
      </dsp:txXfrm>
    </dsp:sp>
    <dsp:sp modelId="{109A6751-B44A-E649-9F09-6827A21A5587}">
      <dsp:nvSpPr>
        <dsp:cNvPr id="0" name=""/>
        <dsp:cNvSpPr/>
      </dsp:nvSpPr>
      <dsp:spPr>
        <a:xfrm>
          <a:off x="0" y="1895430"/>
          <a:ext cx="4773168" cy="1722971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print("I ❤️ Python!")</a:t>
          </a:r>
        </a:p>
      </dsp:txBody>
      <dsp:txXfrm>
        <a:off x="84109" y="1979539"/>
        <a:ext cx="4604950" cy="1554753"/>
      </dsp:txXfrm>
    </dsp:sp>
    <dsp:sp modelId="{0C1F1F1D-69E9-474C-8BDD-6374FF247D1C}">
      <dsp:nvSpPr>
        <dsp:cNvPr id="0" name=""/>
        <dsp:cNvSpPr/>
      </dsp:nvSpPr>
      <dsp:spPr>
        <a:xfrm>
          <a:off x="0" y="3739361"/>
          <a:ext cx="4773168" cy="1722971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0020" tIns="160020" rIns="160020" bIns="160020" numCol="1" spcCol="1270" anchor="ctr" anchorCtr="0">
          <a:noAutofit/>
        </a:bodyPr>
        <a:lstStyle/>
        <a:p>
          <a:pPr marL="0" lvl="0" indent="0" algn="l" defTabSz="1866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200" kern="1200"/>
            <a:t>• Use emojis and symbols in Python!</a:t>
          </a:r>
        </a:p>
      </dsp:txBody>
      <dsp:txXfrm>
        <a:off x="84109" y="3823470"/>
        <a:ext cx="4604950" cy="155475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A34071-AE31-BB4D-A67D-DC73A1E1BCC7}">
      <dsp:nvSpPr>
        <dsp:cNvPr id="0" name=""/>
        <dsp:cNvSpPr/>
      </dsp:nvSpPr>
      <dsp:spPr>
        <a:xfrm>
          <a:off x="0" y="4755"/>
          <a:ext cx="4773168" cy="13091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dirty="0"/>
            <a:t>print("🐵 met 🤖 in the 🌴 jungle.")</a:t>
          </a:r>
        </a:p>
      </dsp:txBody>
      <dsp:txXfrm>
        <a:off x="63906" y="68661"/>
        <a:ext cx="4645356" cy="1181308"/>
      </dsp:txXfrm>
    </dsp:sp>
    <dsp:sp modelId="{B8BA4A00-D967-F843-88BC-2CD7624D555B}">
      <dsp:nvSpPr>
        <dsp:cNvPr id="0" name=""/>
        <dsp:cNvSpPr/>
      </dsp:nvSpPr>
      <dsp:spPr>
        <a:xfrm>
          <a:off x="0" y="1403155"/>
          <a:ext cx="4773168" cy="130912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print("They found a 🗝️ to open a 🔐 chest!")</a:t>
          </a:r>
        </a:p>
      </dsp:txBody>
      <dsp:txXfrm>
        <a:off x="63906" y="1467061"/>
        <a:ext cx="4645356" cy="1181308"/>
      </dsp:txXfrm>
    </dsp:sp>
    <dsp:sp modelId="{E10BF679-0418-CD4F-8ADA-EB6273DFFEAC}">
      <dsp:nvSpPr>
        <dsp:cNvPr id="0" name=""/>
        <dsp:cNvSpPr/>
      </dsp:nvSpPr>
      <dsp:spPr>
        <a:xfrm>
          <a:off x="0" y="2801556"/>
          <a:ext cx="4773168" cy="130912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print("Inside was a 🧠 made of 💻 parts!")</a:t>
          </a:r>
        </a:p>
      </dsp:txBody>
      <dsp:txXfrm>
        <a:off x="63906" y="2865462"/>
        <a:ext cx="4645356" cy="1181308"/>
      </dsp:txXfrm>
    </dsp:sp>
    <dsp:sp modelId="{63DAF39F-E39D-F346-9AB0-532B79C26B63}">
      <dsp:nvSpPr>
        <dsp:cNvPr id="0" name=""/>
        <dsp:cNvSpPr/>
      </dsp:nvSpPr>
      <dsp:spPr>
        <a:xfrm>
          <a:off x="0" y="4199956"/>
          <a:ext cx="4773168" cy="13091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print("They high-fived and said: 🎉🎉🎉")</a:t>
          </a:r>
        </a:p>
      </dsp:txBody>
      <dsp:txXfrm>
        <a:off x="63906" y="4263862"/>
        <a:ext cx="4645356" cy="118130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927B0A-EECA-7545-9666-565FCD3C757C}">
      <dsp:nvSpPr>
        <dsp:cNvPr id="0" name=""/>
        <dsp:cNvSpPr/>
      </dsp:nvSpPr>
      <dsp:spPr>
        <a:xfrm>
          <a:off x="0" y="755316"/>
          <a:ext cx="4773168" cy="12729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Pick your favorite emojis or unicode characters.</a:t>
          </a:r>
        </a:p>
      </dsp:txBody>
      <dsp:txXfrm>
        <a:off x="62141" y="817457"/>
        <a:ext cx="4648886" cy="1148678"/>
      </dsp:txXfrm>
    </dsp:sp>
    <dsp:sp modelId="{43982B3C-7934-614F-99A3-695F450322C2}">
      <dsp:nvSpPr>
        <dsp:cNvPr id="0" name=""/>
        <dsp:cNvSpPr/>
      </dsp:nvSpPr>
      <dsp:spPr>
        <a:xfrm>
          <a:off x="0" y="2120436"/>
          <a:ext cx="4773168" cy="1272960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Write 2-line Python print() stories.</a:t>
          </a:r>
        </a:p>
      </dsp:txBody>
      <dsp:txXfrm>
        <a:off x="62141" y="2182577"/>
        <a:ext cx="4648886" cy="1148678"/>
      </dsp:txXfrm>
    </dsp:sp>
    <dsp:sp modelId="{655D58FB-D223-B042-B5FF-BA4AD7C64A54}">
      <dsp:nvSpPr>
        <dsp:cNvPr id="0" name=""/>
        <dsp:cNvSpPr/>
      </dsp:nvSpPr>
      <dsp:spPr>
        <a:xfrm>
          <a:off x="0" y="3485556"/>
          <a:ext cx="4773168" cy="127296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• Share them aloud with the group!</a:t>
          </a:r>
        </a:p>
      </dsp:txBody>
      <dsp:txXfrm>
        <a:off x="62141" y="3547697"/>
        <a:ext cx="4648886" cy="114867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6DF89C1-96E7-E54D-B63A-A618278D0BE0}">
      <dsp:nvSpPr>
        <dsp:cNvPr id="0" name=""/>
        <dsp:cNvSpPr/>
      </dsp:nvSpPr>
      <dsp:spPr>
        <a:xfrm>
          <a:off x="0" y="156636"/>
          <a:ext cx="4773168" cy="1233179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Language vs Programming Language</a:t>
          </a:r>
        </a:p>
      </dsp:txBody>
      <dsp:txXfrm>
        <a:off x="60199" y="216835"/>
        <a:ext cx="4652770" cy="1112781"/>
      </dsp:txXfrm>
    </dsp:sp>
    <dsp:sp modelId="{87741FF3-BB0C-7C44-8CAE-0B92CA455A14}">
      <dsp:nvSpPr>
        <dsp:cNvPr id="0" name=""/>
        <dsp:cNvSpPr/>
      </dsp:nvSpPr>
      <dsp:spPr>
        <a:xfrm>
          <a:off x="0" y="1479096"/>
          <a:ext cx="4773168" cy="1233179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Python helps Robo Monkey follow instructions</a:t>
          </a:r>
        </a:p>
      </dsp:txBody>
      <dsp:txXfrm>
        <a:off x="60199" y="1539295"/>
        <a:ext cx="4652770" cy="1112781"/>
      </dsp:txXfrm>
    </dsp:sp>
    <dsp:sp modelId="{250B6B38-9CFC-7F46-838E-FF121267E676}">
      <dsp:nvSpPr>
        <dsp:cNvPr id="0" name=""/>
        <dsp:cNvSpPr/>
      </dsp:nvSpPr>
      <dsp:spPr>
        <a:xfrm>
          <a:off x="0" y="2801556"/>
          <a:ext cx="4773168" cy="1233179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Print words, emojis, and stories!</a:t>
          </a:r>
        </a:p>
      </dsp:txBody>
      <dsp:txXfrm>
        <a:off x="60199" y="2861755"/>
        <a:ext cx="4652770" cy="1112781"/>
      </dsp:txXfrm>
    </dsp:sp>
    <dsp:sp modelId="{ED238B4E-DD10-0C4C-A4EE-270898B94498}">
      <dsp:nvSpPr>
        <dsp:cNvPr id="0" name=""/>
        <dsp:cNvSpPr/>
      </dsp:nvSpPr>
      <dsp:spPr>
        <a:xfrm>
          <a:off x="0" y="4124016"/>
          <a:ext cx="4773168" cy="1233179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/>
            <a:t>• Python interpreter runs the code</a:t>
          </a:r>
        </a:p>
      </dsp:txBody>
      <dsp:txXfrm>
        <a:off x="60199" y="4184215"/>
        <a:ext cx="4652770" cy="111278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755C869-8D4E-4D44-B6A4-33797226BCFC}">
      <dsp:nvSpPr>
        <dsp:cNvPr id="0" name=""/>
        <dsp:cNvSpPr/>
      </dsp:nvSpPr>
      <dsp:spPr>
        <a:xfrm>
          <a:off x="0" y="92794"/>
          <a:ext cx="4988440" cy="1640925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• Keep learning Python!</a:t>
          </a:r>
        </a:p>
      </dsp:txBody>
      <dsp:txXfrm>
        <a:off x="80103" y="172897"/>
        <a:ext cx="4828234" cy="1480719"/>
      </dsp:txXfrm>
    </dsp:sp>
    <dsp:sp modelId="{ABAA29CB-6DCF-9843-8AE5-CE44FD0773C2}">
      <dsp:nvSpPr>
        <dsp:cNvPr id="0" name=""/>
        <dsp:cNvSpPr/>
      </dsp:nvSpPr>
      <dsp:spPr>
        <a:xfrm>
          <a:off x="0" y="1848919"/>
          <a:ext cx="4988440" cy="1640925"/>
        </a:xfrm>
        <a:prstGeom prst="roundRect">
          <a:avLst/>
        </a:prstGeom>
        <a:solidFill>
          <a:schemeClr val="accent5">
            <a:hueOff val="-4966938"/>
            <a:satOff val="19906"/>
            <a:lumOff val="4314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• Make games, stories, and fun apps.</a:t>
          </a:r>
        </a:p>
      </dsp:txBody>
      <dsp:txXfrm>
        <a:off x="80103" y="1929022"/>
        <a:ext cx="4828234" cy="1480719"/>
      </dsp:txXfrm>
    </dsp:sp>
    <dsp:sp modelId="{39D54F9F-36F6-A941-9033-65C980CBB4E9}">
      <dsp:nvSpPr>
        <dsp:cNvPr id="0" name=""/>
        <dsp:cNvSpPr/>
      </dsp:nvSpPr>
      <dsp:spPr>
        <a:xfrm>
          <a:off x="0" y="3605044"/>
          <a:ext cx="4988440" cy="1640925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0" tIns="152400" rIns="152400" bIns="152400" numCol="1" spcCol="1270" anchor="ctr" anchorCtr="0">
          <a:noAutofit/>
        </a:bodyPr>
        <a:lstStyle/>
        <a:p>
          <a:pPr marL="0" lvl="0" indent="0" algn="l" defTabSz="1778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000" kern="1200"/>
            <a:t>• Python is your new superpower! 🦸‍♂️🐍</a:t>
          </a:r>
        </a:p>
      </dsp:txBody>
      <dsp:txXfrm>
        <a:off x="80103" y="3685147"/>
        <a:ext cx="4828234" cy="1480719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F9B6D6-0A85-4046-84FC-6E15F7975B7E}">
      <dsp:nvSpPr>
        <dsp:cNvPr id="0" name=""/>
        <dsp:cNvSpPr/>
      </dsp:nvSpPr>
      <dsp:spPr>
        <a:xfrm>
          <a:off x="0" y="4095487"/>
          <a:ext cx="5122926" cy="134423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https://www.python.org/downloads/</a:t>
          </a:r>
        </a:p>
      </dsp:txBody>
      <dsp:txXfrm>
        <a:off x="0" y="4095487"/>
        <a:ext cx="5122926" cy="1344230"/>
      </dsp:txXfrm>
    </dsp:sp>
    <dsp:sp modelId="{A3FCE12E-A941-4D47-A4D7-44AA1ECB3654}">
      <dsp:nvSpPr>
        <dsp:cNvPr id="0" name=""/>
        <dsp:cNvSpPr/>
      </dsp:nvSpPr>
      <dsp:spPr>
        <a:xfrm rot="10800000">
          <a:off x="0" y="2048224"/>
          <a:ext cx="5122926" cy="206742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linkClick xmlns:r="http://schemas.openxmlformats.org/officeDocument/2006/relationships" r:id="rId1"/>
            </a:rPr>
            <a:t>https://code.visualstudio.com/download</a:t>
          </a:r>
          <a:endParaRPr lang="en-US" sz="1800" kern="1200"/>
        </a:p>
      </dsp:txBody>
      <dsp:txXfrm rot="10800000">
        <a:off x="0" y="2048224"/>
        <a:ext cx="5122926" cy="1343351"/>
      </dsp:txXfrm>
    </dsp:sp>
    <dsp:sp modelId="{2C862502-7016-5E4E-98D5-07377BE4C7F9}">
      <dsp:nvSpPr>
        <dsp:cNvPr id="0" name=""/>
        <dsp:cNvSpPr/>
      </dsp:nvSpPr>
      <dsp:spPr>
        <a:xfrm rot="10800000">
          <a:off x="0" y="961"/>
          <a:ext cx="5122926" cy="2067426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8016" tIns="128016" rIns="128016" bIns="128016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>
              <a:hlinkClick xmlns:r="http://schemas.openxmlformats.org/officeDocument/2006/relationships" r:id="rId2"/>
            </a:rPr>
            <a:t>https://www.youtube.com/watch?v=s6X_BVfncOw</a:t>
          </a:r>
          <a:endParaRPr lang="en-US" sz="1800" kern="1200"/>
        </a:p>
      </dsp:txBody>
      <dsp:txXfrm rot="10800000">
        <a:off x="0" y="961"/>
        <a:ext cx="5122926" cy="1343351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7666CF-80FF-A440-8059-42C30ED9DDF1}">
      <dsp:nvSpPr>
        <dsp:cNvPr id="0" name=""/>
        <dsp:cNvSpPr/>
      </dsp:nvSpPr>
      <dsp:spPr>
        <a:xfrm>
          <a:off x="0" y="609478"/>
          <a:ext cx="4988440" cy="637101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No need to install anything!</a:t>
          </a:r>
        </a:p>
      </dsp:txBody>
      <dsp:txXfrm>
        <a:off x="31101" y="640579"/>
        <a:ext cx="4926238" cy="574899"/>
      </dsp:txXfrm>
    </dsp:sp>
    <dsp:sp modelId="{C94B3574-7155-1B4B-B461-FD87DE28E647}">
      <dsp:nvSpPr>
        <dsp:cNvPr id="0" name=""/>
        <dsp:cNvSpPr/>
      </dsp:nvSpPr>
      <dsp:spPr>
        <a:xfrm>
          <a:off x="0" y="1246580"/>
          <a:ext cx="4988440" cy="1656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8383" tIns="31750" rIns="177800" bIns="3175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Use online editors like: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- https://replit.com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- https://trinket.io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/>
            <a:t>- https://www.programiz.com/python-programming/online-compiler/</a:t>
          </a:r>
        </a:p>
      </dsp:txBody>
      <dsp:txXfrm>
        <a:off x="0" y="1246580"/>
        <a:ext cx="4988440" cy="1656000"/>
      </dsp:txXfrm>
    </dsp:sp>
    <dsp:sp modelId="{23E4160C-DCCD-9945-85A6-60459751FBC4}">
      <dsp:nvSpPr>
        <dsp:cNvPr id="0" name=""/>
        <dsp:cNvSpPr/>
      </dsp:nvSpPr>
      <dsp:spPr>
        <a:xfrm>
          <a:off x="0" y="2902580"/>
          <a:ext cx="4988440" cy="637101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• Just type your code and click RUN!</a:t>
          </a:r>
        </a:p>
      </dsp:txBody>
      <dsp:txXfrm>
        <a:off x="31101" y="2933681"/>
        <a:ext cx="4926238" cy="574899"/>
      </dsp:txXfrm>
    </dsp:sp>
    <dsp:sp modelId="{161D8ECB-F98F-3048-AD15-F4F5423C4C94}">
      <dsp:nvSpPr>
        <dsp:cNvPr id="0" name=""/>
        <dsp:cNvSpPr/>
      </dsp:nvSpPr>
      <dsp:spPr>
        <a:xfrm>
          <a:off x="0" y="3611682"/>
          <a:ext cx="4988440" cy="637101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Example:</a:t>
          </a:r>
        </a:p>
      </dsp:txBody>
      <dsp:txXfrm>
        <a:off x="31101" y="3642783"/>
        <a:ext cx="4926238" cy="574899"/>
      </dsp:txXfrm>
    </dsp:sp>
    <dsp:sp modelId="{B1FF30C8-E84D-0D49-B83C-F73A6462B910}">
      <dsp:nvSpPr>
        <dsp:cNvPr id="0" name=""/>
        <dsp:cNvSpPr/>
      </dsp:nvSpPr>
      <dsp:spPr>
        <a:xfrm>
          <a:off x="0" y="4320783"/>
          <a:ext cx="4988440" cy="637101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print("🐍 Python is fun!")</a:t>
          </a:r>
        </a:p>
      </dsp:txBody>
      <dsp:txXfrm>
        <a:off x="31101" y="4351884"/>
        <a:ext cx="4926238" cy="574899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D005635-2AF2-344E-A63C-E224AB3BC9F7}">
      <dsp:nvSpPr>
        <dsp:cNvPr id="0" name=""/>
        <dsp:cNvSpPr/>
      </dsp:nvSpPr>
      <dsp:spPr>
        <a:xfrm>
          <a:off x="0" y="324396"/>
          <a:ext cx="4773168" cy="11536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A list is like a bunch of bananas in a row!</a:t>
          </a:r>
        </a:p>
      </dsp:txBody>
      <dsp:txXfrm>
        <a:off x="56315" y="380711"/>
        <a:ext cx="4660538" cy="1040990"/>
      </dsp:txXfrm>
    </dsp:sp>
    <dsp:sp modelId="{9F14668F-744E-4B4F-9FF2-EE27149E66C4}">
      <dsp:nvSpPr>
        <dsp:cNvPr id="0" name=""/>
        <dsp:cNvSpPr/>
      </dsp:nvSpPr>
      <dsp:spPr>
        <a:xfrm>
          <a:off x="0" y="1561536"/>
          <a:ext cx="4773168" cy="1153620"/>
        </a:xfrm>
        <a:prstGeom prst="roundRect">
          <a:avLst/>
        </a:prstGeom>
        <a:solidFill>
          <a:schemeClr val="accent5">
            <a:hueOff val="-3311292"/>
            <a:satOff val="13270"/>
            <a:lumOff val="287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Monkey finds many bananas:</a:t>
          </a:r>
        </a:p>
      </dsp:txBody>
      <dsp:txXfrm>
        <a:off x="56315" y="1617851"/>
        <a:ext cx="4660538" cy="1040990"/>
      </dsp:txXfrm>
    </dsp:sp>
    <dsp:sp modelId="{E05E514F-2453-B040-8D38-24339D4B97C5}">
      <dsp:nvSpPr>
        <dsp:cNvPr id="0" name=""/>
        <dsp:cNvSpPr/>
      </dsp:nvSpPr>
      <dsp:spPr>
        <a:xfrm>
          <a:off x="0" y="2798676"/>
          <a:ext cx="4773168" cy="1153620"/>
        </a:xfrm>
        <a:prstGeom prst="roundRect">
          <a:avLst/>
        </a:prstGeom>
        <a:solidFill>
          <a:schemeClr val="accent5">
            <a:hueOff val="-6622584"/>
            <a:satOff val="26541"/>
            <a:lumOff val="575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bananas = ['big banana', 'small banana', 'ripe banana']</a:t>
          </a:r>
        </a:p>
      </dsp:txBody>
      <dsp:txXfrm>
        <a:off x="56315" y="2854991"/>
        <a:ext cx="4660538" cy="1040990"/>
      </dsp:txXfrm>
    </dsp:sp>
    <dsp:sp modelId="{ADF42EFD-FACE-9C4D-A119-C04931D751EE}">
      <dsp:nvSpPr>
        <dsp:cNvPr id="0" name=""/>
        <dsp:cNvSpPr/>
      </dsp:nvSpPr>
      <dsp:spPr>
        <a:xfrm>
          <a:off x="0" y="4035816"/>
          <a:ext cx="4773168" cy="1153620"/>
        </a:xfrm>
        <a:prstGeom prst="roundRect">
          <a:avLst/>
        </a:prstGeom>
        <a:solidFill>
          <a:schemeClr val="accent5">
            <a:hueOff val="-9933876"/>
            <a:satOff val="39811"/>
            <a:lumOff val="862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• He can pick one using its position: bananas[0]</a:t>
          </a:r>
        </a:p>
      </dsp:txBody>
      <dsp:txXfrm>
        <a:off x="56315" y="4092131"/>
        <a:ext cx="4660538" cy="104099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5F8754C-848F-5742-A9FC-3517F9CDD58A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36D41-3DC8-4746-8EB6-9ED2013052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6128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thegraphcourses.org</a:t>
            </a:r>
            <a:r>
              <a:rPr lang="en-US" dirty="0"/>
              <a:t>/courses/python-dev/topics/intro-to-vs-code/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6D41-3DC8-4746-8EB6-9ED2013052A2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6444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# 🐵 Monkey &amp; 🤖 Robo in the Jungle Adventure</a:t>
            </a:r>
          </a:p>
          <a:p>
            <a:endParaRPr lang="en-US" dirty="0"/>
          </a:p>
          <a:p>
            <a:r>
              <a:rPr lang="en-US" dirty="0"/>
              <a:t># Monkey finds his first banana</a:t>
            </a:r>
          </a:p>
          <a:p>
            <a:r>
              <a:rPr lang="en-US" dirty="0"/>
              <a:t>banana = "Golden Banana 🍌"</a:t>
            </a:r>
          </a:p>
          <a:p>
            <a:r>
              <a:rPr lang="en-US" dirty="0"/>
              <a:t>print(</a:t>
            </a:r>
            <a:r>
              <a:rPr lang="en-US" dirty="0" err="1"/>
              <a:t>f"Monkey</a:t>
            </a:r>
            <a:r>
              <a:rPr lang="en-US" dirty="0"/>
              <a:t> found a {banana}!")</a:t>
            </a:r>
          </a:p>
          <a:p>
            <a:endParaRPr lang="en-US" dirty="0"/>
          </a:p>
          <a:p>
            <a:r>
              <a:rPr lang="en-US" dirty="0"/>
              <a:t># He collects a bunch of bananas</a:t>
            </a:r>
          </a:p>
          <a:p>
            <a:r>
              <a:rPr lang="en-US" dirty="0" err="1"/>
              <a:t>banana_basket</a:t>
            </a:r>
            <a:r>
              <a:rPr lang="en-US" dirty="0"/>
              <a:t> = ["Small Banana", "Big Banana", "Spotted Banana"]</a:t>
            </a:r>
          </a:p>
          <a:p>
            <a:r>
              <a:rPr lang="en-US" dirty="0"/>
              <a:t>print(</a:t>
            </a:r>
            <a:r>
              <a:rPr lang="en-US" dirty="0" err="1"/>
              <a:t>f"Basket</a:t>
            </a:r>
            <a:r>
              <a:rPr lang="en-US" dirty="0"/>
              <a:t> of bananas: {</a:t>
            </a:r>
            <a:r>
              <a:rPr lang="en-US" dirty="0" err="1"/>
              <a:t>banana_basket</a:t>
            </a:r>
            <a:r>
              <a:rPr lang="en-US" dirty="0"/>
              <a:t>}")</a:t>
            </a:r>
          </a:p>
          <a:p>
            <a:endParaRPr lang="en-US" dirty="0"/>
          </a:p>
          <a:p>
            <a:r>
              <a:rPr lang="en-US" dirty="0"/>
              <a:t># They enter a mysterious jungle with strange fruits (some are duplicates!)</a:t>
            </a:r>
          </a:p>
          <a:p>
            <a:r>
              <a:rPr lang="en-US" dirty="0" err="1"/>
              <a:t>jungle_fruits</a:t>
            </a:r>
            <a:r>
              <a:rPr lang="en-US" dirty="0"/>
              <a:t> = ["banana", "apple", "banana", "</a:t>
            </a:r>
            <a:r>
              <a:rPr lang="en-US" dirty="0" err="1"/>
              <a:t>dragonfruit</a:t>
            </a:r>
            <a:r>
              <a:rPr lang="en-US" dirty="0"/>
              <a:t>", "apple"]</a:t>
            </a:r>
          </a:p>
          <a:p>
            <a:r>
              <a:rPr lang="en-US" dirty="0" err="1"/>
              <a:t>unique_fruits</a:t>
            </a:r>
            <a:r>
              <a:rPr lang="en-US" dirty="0"/>
              <a:t> = set(</a:t>
            </a:r>
            <a:r>
              <a:rPr lang="en-US" dirty="0" err="1"/>
              <a:t>jungle_fruits</a:t>
            </a:r>
            <a:r>
              <a:rPr lang="en-US" dirty="0"/>
              <a:t>)</a:t>
            </a:r>
          </a:p>
          <a:p>
            <a:r>
              <a:rPr lang="en-US" dirty="0"/>
              <a:t>print(</a:t>
            </a:r>
            <a:r>
              <a:rPr lang="en-US" dirty="0" err="1"/>
              <a:t>f"Unique</a:t>
            </a:r>
            <a:r>
              <a:rPr lang="en-US" dirty="0"/>
              <a:t> fruits found: {</a:t>
            </a:r>
            <a:r>
              <a:rPr lang="en-US" dirty="0" err="1"/>
              <a:t>unique_fruits</a:t>
            </a:r>
            <a:r>
              <a:rPr lang="en-US" dirty="0"/>
              <a:t>}")</a:t>
            </a:r>
          </a:p>
          <a:p>
            <a:endParaRPr lang="en-US" dirty="0"/>
          </a:p>
          <a:p>
            <a:r>
              <a:rPr lang="en-US" dirty="0"/>
              <a:t># Robo suggests mapping fruit colors</a:t>
            </a:r>
          </a:p>
          <a:p>
            <a:r>
              <a:rPr lang="en-US" dirty="0" err="1"/>
              <a:t>fruit_colors</a:t>
            </a:r>
            <a:r>
              <a:rPr lang="en-US" dirty="0"/>
              <a:t> = {</a:t>
            </a:r>
          </a:p>
          <a:p>
            <a:r>
              <a:rPr lang="en-US" dirty="0"/>
              <a:t>    "banana": "yellow",</a:t>
            </a:r>
          </a:p>
          <a:p>
            <a:r>
              <a:rPr lang="en-US" dirty="0"/>
              <a:t>    "apple": "red",</a:t>
            </a:r>
          </a:p>
          <a:p>
            <a:r>
              <a:rPr lang="en-US" dirty="0"/>
              <a:t>    "</a:t>
            </a:r>
            <a:r>
              <a:rPr lang="en-US" dirty="0" err="1"/>
              <a:t>dragonfruit</a:t>
            </a:r>
            <a:r>
              <a:rPr lang="en-US" dirty="0"/>
              <a:t>": "pink"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# Monkey tries to find the color of a mango (plot twist!)</a:t>
            </a:r>
          </a:p>
          <a:p>
            <a:r>
              <a:rPr lang="en-US" dirty="0"/>
              <a:t>if "mango" in </a:t>
            </a:r>
            <a:r>
              <a:rPr lang="en-US" dirty="0" err="1"/>
              <a:t>fruit_colors</a:t>
            </a:r>
            <a:r>
              <a:rPr lang="en-US" dirty="0"/>
              <a:t>:</a:t>
            </a:r>
          </a:p>
          <a:p>
            <a:r>
              <a:rPr lang="en-US" dirty="0"/>
              <a:t>    print(</a:t>
            </a:r>
            <a:r>
              <a:rPr lang="en-US" dirty="0" err="1"/>
              <a:t>f"Mango</a:t>
            </a:r>
            <a:r>
              <a:rPr lang="en-US" dirty="0"/>
              <a:t> is {</a:t>
            </a:r>
            <a:r>
              <a:rPr lang="en-US" dirty="0" err="1"/>
              <a:t>fruit_colors</a:t>
            </a:r>
            <a:r>
              <a:rPr lang="en-US" dirty="0"/>
              <a:t>['mango']}")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print("Wait... where's the mango? 🤔")</a:t>
            </a:r>
          </a:p>
          <a:p>
            <a:endParaRPr lang="en-US" dirty="0"/>
          </a:p>
          <a:p>
            <a:r>
              <a:rPr lang="en-US" dirty="0"/>
              <a:t># They find a fruit with a hidden message inside!</a:t>
            </a:r>
          </a:p>
          <a:p>
            <a:r>
              <a:rPr lang="en-US" dirty="0" err="1"/>
              <a:t>mystery_fruit</a:t>
            </a:r>
            <a:r>
              <a:rPr lang="en-US" dirty="0"/>
              <a:t> = {</a:t>
            </a:r>
          </a:p>
          <a:p>
            <a:r>
              <a:rPr lang="en-US" dirty="0"/>
              <a:t>    "name": "Time Fruit",</a:t>
            </a:r>
          </a:p>
          <a:p>
            <a:r>
              <a:rPr lang="en-US" dirty="0"/>
              <a:t>    "color": "blue",</a:t>
            </a:r>
          </a:p>
          <a:p>
            <a:r>
              <a:rPr lang="en-US" dirty="0"/>
              <a:t>    "message": "You’ve unlocked the power of Python! 🧠✨"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print(</a:t>
            </a:r>
            <a:r>
              <a:rPr lang="en-US" dirty="0" err="1"/>
              <a:t>f"Mystery</a:t>
            </a:r>
            <a:r>
              <a:rPr lang="en-US" dirty="0"/>
              <a:t> Fruit: {</a:t>
            </a:r>
            <a:r>
              <a:rPr lang="en-US" dirty="0" err="1"/>
              <a:t>mystery_fruit</a:t>
            </a:r>
            <a:r>
              <a:rPr lang="en-US" dirty="0"/>
              <a:t>['name']} - {</a:t>
            </a:r>
            <a:r>
              <a:rPr lang="en-US" dirty="0" err="1"/>
              <a:t>mystery_fruit</a:t>
            </a:r>
            <a:r>
              <a:rPr lang="en-US" dirty="0"/>
              <a:t>['color']}")</a:t>
            </a:r>
          </a:p>
          <a:p>
            <a:r>
              <a:rPr lang="en-US" dirty="0"/>
              <a:t>print(</a:t>
            </a:r>
            <a:r>
              <a:rPr lang="en-US" dirty="0" err="1"/>
              <a:t>f"Secret</a:t>
            </a:r>
            <a:r>
              <a:rPr lang="en-US" dirty="0"/>
              <a:t> Message: {</a:t>
            </a:r>
            <a:r>
              <a:rPr lang="en-US" dirty="0" err="1"/>
              <a:t>mystery_fruit</a:t>
            </a:r>
            <a:r>
              <a:rPr lang="en-US" dirty="0"/>
              <a:t>['message']}")</a:t>
            </a:r>
          </a:p>
          <a:p>
            <a:endParaRPr lang="en-US" dirty="0"/>
          </a:p>
          <a:p>
            <a:r>
              <a:rPr lang="en-US" dirty="0"/>
              <a:t># Ending twist - The fruit turns Robo into Robo-Monkey!</a:t>
            </a:r>
          </a:p>
          <a:p>
            <a:r>
              <a:rPr lang="en-US" dirty="0" err="1"/>
              <a:t>robo_mode</a:t>
            </a:r>
            <a:r>
              <a:rPr lang="en-US" dirty="0"/>
              <a:t> = True</a:t>
            </a:r>
          </a:p>
          <a:p>
            <a:r>
              <a:rPr lang="en-US" dirty="0"/>
              <a:t>if </a:t>
            </a:r>
            <a:r>
              <a:rPr lang="en-US" dirty="0" err="1"/>
              <a:t>robo_mode</a:t>
            </a:r>
            <a:r>
              <a:rPr lang="en-US" dirty="0"/>
              <a:t>:</a:t>
            </a:r>
          </a:p>
          <a:p>
            <a:r>
              <a:rPr lang="en-US" dirty="0"/>
              <a:t>    print("🤖🔁 Robo has transformed into Robo-Monkey 3000! Now he codes in Python faster than light! 🚀")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6D41-3DC8-4746-8EB6-9ED2013052A2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708244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# Simple Animal-Fruit Guessing Game 🍌🍊🍉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animal_fruit</a:t>
            </a:r>
            <a:r>
              <a:rPr lang="en-US" dirty="0"/>
              <a:t> = 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"monkey": "banana",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"squirrel": "orange",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"elephant": "watermelon"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print("Welcome to the Simple Animal-Fruit Guessing Game!")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animal in </a:t>
            </a:r>
            <a:r>
              <a:rPr lang="en-US" dirty="0" err="1"/>
              <a:t>animal_fruit</a:t>
            </a:r>
            <a:r>
              <a:rPr lang="en-US" dirty="0"/>
              <a:t>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guess = input(</a:t>
            </a:r>
            <a:r>
              <a:rPr lang="en-US" dirty="0" err="1"/>
              <a:t>f"What</a:t>
            </a:r>
            <a:r>
              <a:rPr lang="en-US" dirty="0"/>
              <a:t> fruit does the {animal} like? ").strip().lower()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if guess == </a:t>
            </a:r>
            <a:r>
              <a:rPr lang="en-US" dirty="0" err="1"/>
              <a:t>animal_fruit</a:t>
            </a:r>
            <a:r>
              <a:rPr lang="en-US" dirty="0"/>
              <a:t>[animal]: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print(</a:t>
            </a:r>
            <a:r>
              <a:rPr lang="en-US" dirty="0" err="1"/>
              <a:t>f"Correct</a:t>
            </a:r>
            <a:r>
              <a:rPr lang="en-US" dirty="0"/>
              <a:t>! The {animal} loves {guess}s.\n")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else: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        print(</a:t>
            </a:r>
            <a:r>
              <a:rPr lang="en-US" dirty="0" err="1"/>
              <a:t>f"Oops</a:t>
            </a:r>
            <a:r>
              <a:rPr lang="en-US" dirty="0"/>
              <a:t>! The {animal} does not like {guess}s. The correct answer is {</a:t>
            </a:r>
            <a:r>
              <a:rPr lang="en-US" dirty="0" err="1"/>
              <a:t>animal_fruit</a:t>
            </a:r>
            <a:r>
              <a:rPr lang="en-US" dirty="0"/>
              <a:t>[animal]}.\n")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print("Thanks for playing!")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6D41-3DC8-4746-8EB6-9ED2013052A2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331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import </a:t>
            </a:r>
            <a:r>
              <a:rPr lang="en-US" dirty="0" err="1"/>
              <a:t>streamlit</a:t>
            </a:r>
            <a:r>
              <a:rPr lang="en-US" dirty="0"/>
              <a:t> as </a:t>
            </a:r>
            <a:r>
              <a:rPr lang="en-US" dirty="0" err="1"/>
              <a:t>st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st.title</a:t>
            </a:r>
            <a:r>
              <a:rPr lang="en-US" dirty="0"/>
              <a:t>("Animal-Fruit Matching Game 🍌🍊🍉")</a:t>
            </a:r>
          </a:p>
          <a:p>
            <a:endParaRPr lang="en-US" dirty="0"/>
          </a:p>
          <a:p>
            <a:r>
              <a:rPr lang="en-US" dirty="0" err="1"/>
              <a:t>animal_fruit</a:t>
            </a:r>
            <a:r>
              <a:rPr lang="en-US" dirty="0"/>
              <a:t> = {</a:t>
            </a:r>
          </a:p>
          <a:p>
            <a:r>
              <a:rPr lang="en-US" dirty="0"/>
              <a:t>    "monkey": "banana",</a:t>
            </a:r>
          </a:p>
          <a:p>
            <a:r>
              <a:rPr lang="en-US" dirty="0"/>
              <a:t>    "squirrel": "orange",</a:t>
            </a:r>
          </a:p>
          <a:p>
            <a:r>
              <a:rPr lang="en-US" dirty="0"/>
              <a:t>    "elephant": "watermelon"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fruits = ["banana", "orange", "watermelon"]</a:t>
            </a:r>
          </a:p>
          <a:p>
            <a:endParaRPr lang="en-US" dirty="0"/>
          </a:p>
          <a:p>
            <a:r>
              <a:rPr lang="en-US" dirty="0"/>
              <a:t># Store guesses in session state</a:t>
            </a:r>
          </a:p>
          <a:p>
            <a:r>
              <a:rPr lang="en-US" dirty="0"/>
              <a:t>if "guessed" not in </a:t>
            </a:r>
            <a:r>
              <a:rPr lang="en-US" dirty="0" err="1"/>
              <a:t>st.session_state</a:t>
            </a:r>
            <a:r>
              <a:rPr lang="en-US" dirty="0"/>
              <a:t>:</a:t>
            </a:r>
          </a:p>
          <a:p>
            <a:r>
              <a:rPr lang="en-US" dirty="0"/>
              <a:t>    </a:t>
            </a:r>
            <a:r>
              <a:rPr lang="en-US" dirty="0" err="1"/>
              <a:t>st.session_state.guessed</a:t>
            </a:r>
            <a:r>
              <a:rPr lang="en-US" dirty="0"/>
              <a:t> = {}</a:t>
            </a:r>
          </a:p>
          <a:p>
            <a:endParaRPr lang="en-US" dirty="0"/>
          </a:p>
          <a:p>
            <a:r>
              <a:rPr lang="en-US" dirty="0"/>
              <a:t>def </a:t>
            </a:r>
            <a:r>
              <a:rPr lang="en-US" dirty="0" err="1"/>
              <a:t>check_guess</a:t>
            </a:r>
            <a:r>
              <a:rPr lang="en-US" dirty="0"/>
              <a:t>(animal, guess):</a:t>
            </a:r>
          </a:p>
          <a:p>
            <a:r>
              <a:rPr lang="en-US" dirty="0"/>
              <a:t>    if guess == </a:t>
            </a:r>
            <a:r>
              <a:rPr lang="en-US" dirty="0" err="1"/>
              <a:t>animal_fruit</a:t>
            </a:r>
            <a:r>
              <a:rPr lang="en-US" dirty="0"/>
              <a:t>[animal]:</a:t>
            </a:r>
          </a:p>
          <a:p>
            <a:r>
              <a:rPr lang="en-US" dirty="0"/>
              <a:t>        </a:t>
            </a:r>
            <a:r>
              <a:rPr lang="en-US" dirty="0" err="1"/>
              <a:t>st.session_state.guessed</a:t>
            </a:r>
            <a:r>
              <a:rPr lang="en-US" dirty="0"/>
              <a:t>[animal] = True</a:t>
            </a:r>
          </a:p>
          <a:p>
            <a:r>
              <a:rPr lang="en-US" dirty="0"/>
              <a:t>        return True</a:t>
            </a:r>
          </a:p>
          <a:p>
            <a:r>
              <a:rPr lang="en-US" dirty="0"/>
              <a:t>    return False</a:t>
            </a:r>
          </a:p>
          <a:p>
            <a:endParaRPr lang="en-US" dirty="0"/>
          </a:p>
          <a:p>
            <a:r>
              <a:rPr lang="en-US" dirty="0"/>
              <a:t>for animal in </a:t>
            </a:r>
            <a:r>
              <a:rPr lang="en-US" dirty="0" err="1"/>
              <a:t>animal_fruit</a:t>
            </a:r>
            <a:r>
              <a:rPr lang="en-US" dirty="0"/>
              <a:t>:</a:t>
            </a:r>
          </a:p>
          <a:p>
            <a:r>
              <a:rPr lang="en-US" dirty="0"/>
              <a:t>    if animal in </a:t>
            </a:r>
            <a:r>
              <a:rPr lang="en-US" dirty="0" err="1"/>
              <a:t>st.session_state.guessed</a:t>
            </a:r>
            <a:r>
              <a:rPr lang="en-US" dirty="0"/>
              <a:t>:</a:t>
            </a:r>
          </a:p>
          <a:p>
            <a:r>
              <a:rPr lang="en-US" dirty="0"/>
              <a:t>        </a:t>
            </a:r>
            <a:r>
              <a:rPr lang="en-US" dirty="0" err="1"/>
              <a:t>st.markdown</a:t>
            </a:r>
            <a:r>
              <a:rPr lang="en-US" dirty="0"/>
              <a:t>(f"**{</a:t>
            </a:r>
            <a:r>
              <a:rPr lang="en-US" dirty="0" err="1"/>
              <a:t>animal.capitalize</a:t>
            </a:r>
            <a:r>
              <a:rPr lang="en-US" dirty="0"/>
              <a:t>()}**: {</a:t>
            </a:r>
            <a:r>
              <a:rPr lang="en-US" dirty="0" err="1"/>
              <a:t>animal_fruit</a:t>
            </a:r>
            <a:r>
              <a:rPr lang="en-US" dirty="0"/>
              <a:t>[animal]} 🎉 Correct!")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guess = </a:t>
            </a:r>
            <a:r>
              <a:rPr lang="en-US" dirty="0" err="1"/>
              <a:t>st.selectbox</a:t>
            </a:r>
            <a:r>
              <a:rPr lang="en-US" dirty="0"/>
              <a:t>(</a:t>
            </a:r>
            <a:r>
              <a:rPr lang="en-US" dirty="0" err="1"/>
              <a:t>f"What</a:t>
            </a:r>
            <a:r>
              <a:rPr lang="en-US" dirty="0"/>
              <a:t> fruit does the {animal} like?", options=fruits, key=animal)</a:t>
            </a:r>
          </a:p>
          <a:p>
            <a:r>
              <a:rPr lang="en-US" dirty="0"/>
              <a:t>        if </a:t>
            </a:r>
            <a:r>
              <a:rPr lang="en-US" dirty="0" err="1"/>
              <a:t>st.button</a:t>
            </a:r>
            <a:r>
              <a:rPr lang="en-US" dirty="0"/>
              <a:t>("Guess", key=</a:t>
            </a:r>
            <a:r>
              <a:rPr lang="en-US" dirty="0" err="1"/>
              <a:t>f"btn</a:t>
            </a:r>
            <a:r>
              <a:rPr lang="en-US" dirty="0"/>
              <a:t>_{animal}"):</a:t>
            </a:r>
          </a:p>
          <a:p>
            <a:r>
              <a:rPr lang="en-US" dirty="0"/>
              <a:t>            if </a:t>
            </a:r>
            <a:r>
              <a:rPr lang="en-US" dirty="0" err="1"/>
              <a:t>check_guess</a:t>
            </a:r>
            <a:r>
              <a:rPr lang="en-US" dirty="0"/>
              <a:t>(animal, guess):</a:t>
            </a:r>
          </a:p>
          <a:p>
            <a:r>
              <a:rPr lang="en-US" dirty="0"/>
              <a:t>                </a:t>
            </a:r>
            <a:r>
              <a:rPr lang="en-US" dirty="0" err="1"/>
              <a:t>st.success</a:t>
            </a:r>
            <a:r>
              <a:rPr lang="en-US" dirty="0"/>
              <a:t>(f"🎉 Yes! {</a:t>
            </a:r>
            <a:r>
              <a:rPr lang="en-US" dirty="0" err="1"/>
              <a:t>animal.capitalize</a:t>
            </a:r>
            <a:r>
              <a:rPr lang="en-US" dirty="0"/>
              <a:t>()} loves {guess}!")</a:t>
            </a:r>
          </a:p>
          <a:p>
            <a:r>
              <a:rPr lang="en-US" dirty="0"/>
              <a:t>            else:</a:t>
            </a:r>
          </a:p>
          <a:p>
            <a:r>
              <a:rPr lang="en-US" dirty="0"/>
              <a:t>                </a:t>
            </a:r>
            <a:r>
              <a:rPr lang="en-US" dirty="0" err="1"/>
              <a:t>st.error</a:t>
            </a:r>
            <a:r>
              <a:rPr lang="en-US" dirty="0"/>
              <a:t>(f"❄️ Nope! {</a:t>
            </a:r>
            <a:r>
              <a:rPr lang="en-US" dirty="0" err="1"/>
              <a:t>animal.capitalize</a:t>
            </a:r>
            <a:r>
              <a:rPr lang="en-US" dirty="0"/>
              <a:t>()} does not like {guess}. Try again!")</a:t>
            </a:r>
          </a:p>
          <a:p>
            <a:endParaRPr lang="en-US" dirty="0"/>
          </a:p>
          <a:p>
            <a:r>
              <a:rPr lang="en-US" dirty="0"/>
              <a:t>if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st.session_state.guessed</a:t>
            </a:r>
            <a:r>
              <a:rPr lang="en-US" dirty="0"/>
              <a:t>) == </a:t>
            </a:r>
            <a:r>
              <a:rPr lang="en-US" dirty="0" err="1"/>
              <a:t>len</a:t>
            </a:r>
            <a:r>
              <a:rPr lang="en-US" dirty="0"/>
              <a:t>(</a:t>
            </a:r>
            <a:r>
              <a:rPr lang="en-US" dirty="0" err="1"/>
              <a:t>animal_fruit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st.balloons</a:t>
            </a:r>
            <a:r>
              <a:rPr lang="en-US" dirty="0"/>
              <a:t>()</a:t>
            </a:r>
          </a:p>
          <a:p>
            <a:r>
              <a:rPr lang="en-US" dirty="0"/>
              <a:t>    </a:t>
            </a:r>
            <a:r>
              <a:rPr lang="en-US" dirty="0" err="1"/>
              <a:t>st.markdown</a:t>
            </a:r>
            <a:r>
              <a:rPr lang="en-US" dirty="0"/>
              <a:t>("### 🎉 Congratulations! You matched all animals with their fruits! 🎉")</a:t>
            </a:r>
          </a:p>
          <a:p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st.markdown</a:t>
            </a:r>
            <a:r>
              <a:rPr lang="en-US" dirty="0"/>
              <a:t>("#### Here are all the matches:")</a:t>
            </a:r>
          </a:p>
          <a:p>
            <a:r>
              <a:rPr lang="en-US" dirty="0"/>
              <a:t>    for animal, fruit in </a:t>
            </a:r>
            <a:r>
              <a:rPr lang="en-US" dirty="0" err="1"/>
              <a:t>animal_fruit.items</a:t>
            </a:r>
            <a:r>
              <a:rPr lang="en-US" dirty="0"/>
              <a:t>():</a:t>
            </a:r>
          </a:p>
          <a:p>
            <a:r>
              <a:rPr lang="en-US" dirty="0"/>
              <a:t>        </a:t>
            </a:r>
            <a:r>
              <a:rPr lang="en-US" dirty="0" err="1"/>
              <a:t>st.write</a:t>
            </a:r>
            <a:r>
              <a:rPr lang="en-US" dirty="0"/>
              <a:t>(f"- **{</a:t>
            </a:r>
            <a:r>
              <a:rPr lang="en-US" dirty="0" err="1"/>
              <a:t>animal.capitalize</a:t>
            </a:r>
            <a:r>
              <a:rPr lang="en-US" dirty="0"/>
              <a:t>()}** loves **{fruit}**")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936D41-3DC8-4746-8EB6-9ED2013052A2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99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5/26/25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56B34CD-0EC1-DD90-7BB2-9C21A735D9B7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8337550" y="6672580"/>
            <a:ext cx="765175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3.xml"/><Relationship Id="rId2" Type="http://schemas.openxmlformats.org/officeDocument/2006/relationships/diagramData" Target="../diagrams/data1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3.xml"/><Relationship Id="rId5" Type="http://schemas.openxmlformats.org/officeDocument/2006/relationships/diagramColors" Target="../diagrams/colors13.xml"/><Relationship Id="rId4" Type="http://schemas.openxmlformats.org/officeDocument/2006/relationships/diagramQuickStyle" Target="../diagrams/quickStyle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4.xml"/><Relationship Id="rId2" Type="http://schemas.openxmlformats.org/officeDocument/2006/relationships/diagramData" Target="../diagrams/data1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4.xml"/><Relationship Id="rId5" Type="http://schemas.openxmlformats.org/officeDocument/2006/relationships/diagramColors" Target="../diagrams/colors14.xml"/><Relationship Id="rId4" Type="http://schemas.openxmlformats.org/officeDocument/2006/relationships/diagramQuickStyle" Target="../diagrams/quickStyle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5.xml"/><Relationship Id="rId7" Type="http://schemas.microsoft.com/office/2007/relationships/diagramDrawing" Target="../diagrams/drawing15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5.xml"/><Relationship Id="rId5" Type="http://schemas.openxmlformats.org/officeDocument/2006/relationships/diagramQuickStyle" Target="../diagrams/quickStyle15.xml"/><Relationship Id="rId4" Type="http://schemas.openxmlformats.org/officeDocument/2006/relationships/diagramLayout" Target="../diagrams/layout1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F9CBE3F-79A8-4F8F-88D9-DAD03D0D2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1522" y="1209220"/>
            <a:ext cx="6860955" cy="2337238"/>
          </a:xfrm>
        </p:spPr>
        <p:txBody>
          <a:bodyPr anchor="b">
            <a:normAutofit/>
          </a:bodyPr>
          <a:lstStyle/>
          <a:p>
            <a:r>
              <a:rPr lang="en-US" sz="4900">
                <a:solidFill>
                  <a:srgbClr val="FFFFFF"/>
                </a:solidFill>
              </a:rPr>
              <a:t>🐵💻 Meet Python with Robo &amp; Monkey!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1522" y="3605577"/>
            <a:ext cx="6860955" cy="1324303"/>
          </a:xfrm>
        </p:spPr>
        <p:txBody>
          <a:bodyPr anchor="t">
            <a:normAutofit/>
          </a:bodyPr>
          <a:lstStyle/>
          <a:p>
            <a:r>
              <a:rPr lang="en-US" sz="1700">
                <a:solidFill>
                  <a:srgbClr val="FFFFFF"/>
                </a:solidFill>
              </a:rPr>
              <a:t>A Fun 2-Hour Coding Adventure</a:t>
            </a:r>
          </a:p>
        </p:txBody>
      </p:sp>
      <p:sp>
        <p:nvSpPr>
          <p:cNvPr id="10" name="Graphic 22">
            <a:extLst>
              <a:ext uri="{FF2B5EF4-FFF2-40B4-BE49-F238E27FC236}">
                <a16:creationId xmlns:a16="http://schemas.microsoft.com/office/drawing/2014/main" id="{508BEF50-7B1E-49A4-BC19-5F4F1D755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46401" y="2383077"/>
            <a:ext cx="113652" cy="151536"/>
          </a:xfrm>
          <a:custGeom>
            <a:avLst/>
            <a:gdLst>
              <a:gd name="connsiteX0" fmla="*/ 141251 w 151536"/>
              <a:gd name="connsiteY0" fmla="*/ 65483 h 151536"/>
              <a:gd name="connsiteX1" fmla="*/ 86053 w 151536"/>
              <a:gd name="connsiteY1" fmla="*/ 65483 h 151536"/>
              <a:gd name="connsiteX2" fmla="*/ 86053 w 151536"/>
              <a:gd name="connsiteY2" fmla="*/ 10285 h 151536"/>
              <a:gd name="connsiteX3" fmla="*/ 75768 w 151536"/>
              <a:gd name="connsiteY3" fmla="*/ 0 h 151536"/>
              <a:gd name="connsiteX4" fmla="*/ 65483 w 151536"/>
              <a:gd name="connsiteY4" fmla="*/ 10285 h 151536"/>
              <a:gd name="connsiteX5" fmla="*/ 65483 w 151536"/>
              <a:gd name="connsiteY5" fmla="*/ 65483 h 151536"/>
              <a:gd name="connsiteX6" fmla="*/ 10285 w 151536"/>
              <a:gd name="connsiteY6" fmla="*/ 65483 h 151536"/>
              <a:gd name="connsiteX7" fmla="*/ 0 w 151536"/>
              <a:gd name="connsiteY7" fmla="*/ 75768 h 151536"/>
              <a:gd name="connsiteX8" fmla="*/ 10285 w 151536"/>
              <a:gd name="connsiteY8" fmla="*/ 86053 h 151536"/>
              <a:gd name="connsiteX9" fmla="*/ 65483 w 151536"/>
              <a:gd name="connsiteY9" fmla="*/ 86053 h 151536"/>
              <a:gd name="connsiteX10" fmla="*/ 65483 w 151536"/>
              <a:gd name="connsiteY10" fmla="*/ 141251 h 151536"/>
              <a:gd name="connsiteX11" fmla="*/ 75768 w 151536"/>
              <a:gd name="connsiteY11" fmla="*/ 151536 h 151536"/>
              <a:gd name="connsiteX12" fmla="*/ 86053 w 151536"/>
              <a:gd name="connsiteY12" fmla="*/ 141251 h 151536"/>
              <a:gd name="connsiteX13" fmla="*/ 86053 w 151536"/>
              <a:gd name="connsiteY13" fmla="*/ 86053 h 151536"/>
              <a:gd name="connsiteX14" fmla="*/ 141251 w 151536"/>
              <a:gd name="connsiteY14" fmla="*/ 86053 h 151536"/>
              <a:gd name="connsiteX15" fmla="*/ 151536 w 151536"/>
              <a:gd name="connsiteY15" fmla="*/ 75768 h 151536"/>
              <a:gd name="connsiteX16" fmla="*/ 141251 w 151536"/>
              <a:gd name="connsiteY16" fmla="*/ 65483 h 151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51536" h="151536">
                <a:moveTo>
                  <a:pt x="141251" y="65483"/>
                </a:moveTo>
                <a:lnTo>
                  <a:pt x="86053" y="65483"/>
                </a:lnTo>
                <a:lnTo>
                  <a:pt x="86053" y="10285"/>
                </a:lnTo>
                <a:cubicBezTo>
                  <a:pt x="86053" y="4605"/>
                  <a:pt x="81448" y="0"/>
                  <a:pt x="75768" y="0"/>
                </a:cubicBezTo>
                <a:cubicBezTo>
                  <a:pt x="70088" y="0"/>
                  <a:pt x="65483" y="4605"/>
                  <a:pt x="65483" y="10285"/>
                </a:cubicBezTo>
                <a:lnTo>
                  <a:pt x="65483" y="65483"/>
                </a:lnTo>
                <a:lnTo>
                  <a:pt x="10285" y="65483"/>
                </a:lnTo>
                <a:cubicBezTo>
                  <a:pt x="4605" y="65483"/>
                  <a:pt x="0" y="70088"/>
                  <a:pt x="0" y="75768"/>
                </a:cubicBezTo>
                <a:cubicBezTo>
                  <a:pt x="0" y="81448"/>
                  <a:pt x="4605" y="86053"/>
                  <a:pt x="10285" y="86053"/>
                </a:cubicBezTo>
                <a:lnTo>
                  <a:pt x="65483" y="86053"/>
                </a:lnTo>
                <a:lnTo>
                  <a:pt x="65483" y="141251"/>
                </a:lnTo>
                <a:cubicBezTo>
                  <a:pt x="65483" y="146931"/>
                  <a:pt x="70088" y="151536"/>
                  <a:pt x="75768" y="151536"/>
                </a:cubicBezTo>
                <a:cubicBezTo>
                  <a:pt x="81448" y="151536"/>
                  <a:pt x="86053" y="146931"/>
                  <a:pt x="86053" y="141251"/>
                </a:cubicBezTo>
                <a:lnTo>
                  <a:pt x="86053" y="86053"/>
                </a:lnTo>
                <a:lnTo>
                  <a:pt x="141251" y="86053"/>
                </a:lnTo>
                <a:cubicBezTo>
                  <a:pt x="146931" y="86053"/>
                  <a:pt x="151536" y="81448"/>
                  <a:pt x="151536" y="75768"/>
                </a:cubicBezTo>
                <a:cubicBezTo>
                  <a:pt x="151536" y="70088"/>
                  <a:pt x="146931" y="65483"/>
                  <a:pt x="141251" y="65483"/>
                </a:cubicBezTo>
                <a:close/>
              </a:path>
            </a:pathLst>
          </a:custGeom>
          <a:solidFill>
            <a:srgbClr val="FFFFFF"/>
          </a:solidFill>
          <a:ln w="64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2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43273" y="2265467"/>
            <a:ext cx="10427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4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68625" y="2537201"/>
            <a:ext cx="95786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6" name="Graphic 21">
            <a:extLst>
              <a:ext uri="{FF2B5EF4-FFF2-40B4-BE49-F238E27FC236}">
                <a16:creationId xmlns:a16="http://schemas.microsoft.com/office/drawing/2014/main" id="{C39ADB8F-D187-49D7-BDCF-C1B6DC727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039" y="2832967"/>
            <a:ext cx="71820" cy="95759"/>
          </a:xfrm>
          <a:custGeom>
            <a:avLst/>
            <a:gdLst>
              <a:gd name="connsiteX0" fmla="*/ 95759 w 95759"/>
              <a:gd name="connsiteY0" fmla="*/ 47880 h 95759"/>
              <a:gd name="connsiteX1" fmla="*/ 47880 w 95759"/>
              <a:gd name="connsiteY1" fmla="*/ 95759 h 95759"/>
              <a:gd name="connsiteX2" fmla="*/ 0 w 95759"/>
              <a:gd name="connsiteY2" fmla="*/ 47880 h 95759"/>
              <a:gd name="connsiteX3" fmla="*/ 47880 w 95759"/>
              <a:gd name="connsiteY3" fmla="*/ 0 h 95759"/>
              <a:gd name="connsiteX4" fmla="*/ 95759 w 95759"/>
              <a:gd name="connsiteY4" fmla="*/ 47880 h 95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5759" h="95759">
                <a:moveTo>
                  <a:pt x="95759" y="47880"/>
                </a:moveTo>
                <a:cubicBezTo>
                  <a:pt x="95759" y="74323"/>
                  <a:pt x="74323" y="95759"/>
                  <a:pt x="47880" y="95759"/>
                </a:cubicBezTo>
                <a:cubicBezTo>
                  <a:pt x="21436" y="95759"/>
                  <a:pt x="0" y="74323"/>
                  <a:pt x="0" y="47880"/>
                </a:cubicBezTo>
                <a:cubicBezTo>
                  <a:pt x="0" y="21436"/>
                  <a:pt x="21436" y="0"/>
                  <a:pt x="47880" y="0"/>
                </a:cubicBezTo>
                <a:cubicBezTo>
                  <a:pt x="74323" y="0"/>
                  <a:pt x="95759" y="21436"/>
                  <a:pt x="95759" y="47880"/>
                </a:cubicBezTo>
                <a:close/>
              </a:path>
            </a:pathLst>
          </a:custGeom>
          <a:solidFill>
            <a:srgbClr val="FFFFFF"/>
          </a:solidFill>
          <a:ln w="469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079199" y="2803988"/>
            <a:ext cx="68354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23">
            <a:extLst>
              <a:ext uri="{FF2B5EF4-FFF2-40B4-BE49-F238E27FC236}">
                <a16:creationId xmlns:a16="http://schemas.microsoft.com/office/drawing/2014/main" id="{3FBAD350-5664-4811-A208-657FB882D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0053" y="3242499"/>
            <a:ext cx="81469" cy="108625"/>
          </a:xfrm>
          <a:custGeom>
            <a:avLst/>
            <a:gdLst>
              <a:gd name="connsiteX0" fmla="*/ 54313 w 108625"/>
              <a:gd name="connsiteY0" fmla="*/ 16053 h 108625"/>
              <a:gd name="connsiteX1" fmla="*/ 92572 w 108625"/>
              <a:gd name="connsiteY1" fmla="*/ 54313 h 108625"/>
              <a:gd name="connsiteX2" fmla="*/ 54313 w 108625"/>
              <a:gd name="connsiteY2" fmla="*/ 92572 h 108625"/>
              <a:gd name="connsiteX3" fmla="*/ 16053 w 108625"/>
              <a:gd name="connsiteY3" fmla="*/ 54313 h 108625"/>
              <a:gd name="connsiteX4" fmla="*/ 54313 w 108625"/>
              <a:gd name="connsiteY4" fmla="*/ 16053 h 108625"/>
              <a:gd name="connsiteX5" fmla="*/ 54313 w 108625"/>
              <a:gd name="connsiteY5" fmla="*/ 0 h 108625"/>
              <a:gd name="connsiteX6" fmla="*/ 0 w 108625"/>
              <a:gd name="connsiteY6" fmla="*/ 54313 h 108625"/>
              <a:gd name="connsiteX7" fmla="*/ 54313 w 108625"/>
              <a:gd name="connsiteY7" fmla="*/ 108625 h 108625"/>
              <a:gd name="connsiteX8" fmla="*/ 108625 w 108625"/>
              <a:gd name="connsiteY8" fmla="*/ 54313 h 108625"/>
              <a:gd name="connsiteX9" fmla="*/ 54313 w 108625"/>
              <a:gd name="connsiteY9" fmla="*/ 0 h 108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08625" h="108625">
                <a:moveTo>
                  <a:pt x="54313" y="16053"/>
                </a:moveTo>
                <a:cubicBezTo>
                  <a:pt x="75442" y="16053"/>
                  <a:pt x="92572" y="33182"/>
                  <a:pt x="92572" y="54313"/>
                </a:cubicBezTo>
                <a:cubicBezTo>
                  <a:pt x="92572" y="75442"/>
                  <a:pt x="75442" y="92572"/>
                  <a:pt x="54313" y="92572"/>
                </a:cubicBezTo>
                <a:cubicBezTo>
                  <a:pt x="33182" y="92572"/>
                  <a:pt x="16053" y="75442"/>
                  <a:pt x="16053" y="54313"/>
                </a:cubicBezTo>
                <a:cubicBezTo>
                  <a:pt x="16074" y="33191"/>
                  <a:pt x="33191" y="16074"/>
                  <a:pt x="54313" y="16053"/>
                </a:cubicBezTo>
                <a:moveTo>
                  <a:pt x="54313" y="0"/>
                </a:moveTo>
                <a:cubicBezTo>
                  <a:pt x="24317" y="0"/>
                  <a:pt x="0" y="24317"/>
                  <a:pt x="0" y="54313"/>
                </a:cubicBezTo>
                <a:cubicBezTo>
                  <a:pt x="0" y="84309"/>
                  <a:pt x="24317" y="108625"/>
                  <a:pt x="54313" y="108625"/>
                </a:cubicBezTo>
                <a:cubicBezTo>
                  <a:pt x="84309" y="108625"/>
                  <a:pt x="108625" y="84309"/>
                  <a:pt x="108625" y="54313"/>
                </a:cubicBezTo>
                <a:cubicBezTo>
                  <a:pt x="108625" y="24317"/>
                  <a:pt x="84309" y="0"/>
                  <a:pt x="54313" y="0"/>
                </a:cubicBezTo>
                <a:close/>
              </a:path>
            </a:pathLst>
          </a:custGeom>
          <a:solidFill>
            <a:srgbClr val="FFFFFF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5831729"/>
            <a:ext cx="9141714" cy="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Let’s Write Our Own Story!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CF1C8E0-0D88-D00E-4D61-C30FE8851D7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29113926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Summary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A2ED3A8-3036-8A8C-137B-A8E409EB36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8495652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8DED6BC-9A3E-48D4-AD7C-A56D63F547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B6E033A-DB2E-49B8-B600-B38E0C280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9926" y="1371600"/>
            <a:ext cx="3396984" cy="3589977"/>
          </a:xfrm>
          <a:custGeom>
            <a:avLst/>
            <a:gdLst>
              <a:gd name="connsiteX0" fmla="*/ 5462602 w 5470628"/>
              <a:gd name="connsiteY0" fmla="*/ 1413608 h 3193741"/>
              <a:gd name="connsiteX1" fmla="*/ 5465724 w 5470628"/>
              <a:gd name="connsiteY1" fmla="*/ 1421881 h 3193741"/>
              <a:gd name="connsiteX2" fmla="*/ 5465025 w 5470628"/>
              <a:gd name="connsiteY2" fmla="*/ 1466556 h 3193741"/>
              <a:gd name="connsiteX3" fmla="*/ 5463208 w 5470628"/>
              <a:gd name="connsiteY3" fmla="*/ 1466226 h 3193741"/>
              <a:gd name="connsiteX4" fmla="*/ 5463242 w 5470628"/>
              <a:gd name="connsiteY4" fmla="*/ 1451866 h 3193741"/>
              <a:gd name="connsiteX5" fmla="*/ 5462894 w 5470628"/>
              <a:gd name="connsiteY5" fmla="*/ 1423194 h 3193741"/>
              <a:gd name="connsiteX6" fmla="*/ 5461417 w 5470628"/>
              <a:gd name="connsiteY6" fmla="*/ 1391849 h 3193741"/>
              <a:gd name="connsiteX7" fmla="*/ 5462246 w 5470628"/>
              <a:gd name="connsiteY7" fmla="*/ 1401944 h 3193741"/>
              <a:gd name="connsiteX8" fmla="*/ 5462602 w 5470628"/>
              <a:gd name="connsiteY8" fmla="*/ 1413608 h 3193741"/>
              <a:gd name="connsiteX9" fmla="*/ 5459078 w 5470628"/>
              <a:gd name="connsiteY9" fmla="*/ 1404268 h 3193741"/>
              <a:gd name="connsiteX10" fmla="*/ 5460137 w 5470628"/>
              <a:gd name="connsiteY10" fmla="*/ 1393780 h 3193741"/>
              <a:gd name="connsiteX11" fmla="*/ 5461417 w 5470628"/>
              <a:gd name="connsiteY11" fmla="*/ 1391849 h 3193741"/>
              <a:gd name="connsiteX12" fmla="*/ 614271 w 5470628"/>
              <a:gd name="connsiteY12" fmla="*/ 1052206 h 3193741"/>
              <a:gd name="connsiteX13" fmla="*/ 611497 w 5470628"/>
              <a:gd name="connsiteY13" fmla="*/ 1055389 h 3193741"/>
              <a:gd name="connsiteX14" fmla="*/ 630277 w 5470628"/>
              <a:gd name="connsiteY14" fmla="*/ 1065215 h 3193741"/>
              <a:gd name="connsiteX15" fmla="*/ 651856 w 5470628"/>
              <a:gd name="connsiteY15" fmla="*/ 1067584 h 3193741"/>
              <a:gd name="connsiteX16" fmla="*/ 614271 w 5470628"/>
              <a:gd name="connsiteY16" fmla="*/ 1052206 h 3193741"/>
              <a:gd name="connsiteX17" fmla="*/ 810628 w 5470628"/>
              <a:gd name="connsiteY17" fmla="*/ 695550 h 3193741"/>
              <a:gd name="connsiteX18" fmla="*/ 1033084 w 5470628"/>
              <a:gd name="connsiteY18" fmla="*/ 791270 h 3193741"/>
              <a:gd name="connsiteX19" fmla="*/ 1036153 w 5470628"/>
              <a:gd name="connsiteY19" fmla="*/ 788050 h 3193741"/>
              <a:gd name="connsiteX20" fmla="*/ 810628 w 5470628"/>
              <a:gd name="connsiteY20" fmla="*/ 695550 h 3193741"/>
              <a:gd name="connsiteX21" fmla="*/ 4850908 w 5470628"/>
              <a:gd name="connsiteY21" fmla="*/ 727 h 3193741"/>
              <a:gd name="connsiteX22" fmla="*/ 4858584 w 5470628"/>
              <a:gd name="connsiteY22" fmla="*/ 13795 h 3193741"/>
              <a:gd name="connsiteX23" fmla="*/ 4843408 w 5470628"/>
              <a:gd name="connsiteY23" fmla="*/ 37224 h 3193741"/>
              <a:gd name="connsiteX24" fmla="*/ 4871062 w 5470628"/>
              <a:gd name="connsiteY24" fmla="*/ 78954 h 3193741"/>
              <a:gd name="connsiteX25" fmla="*/ 4989038 w 5470628"/>
              <a:gd name="connsiteY25" fmla="*/ 66799 h 3193741"/>
              <a:gd name="connsiteX26" fmla="*/ 5002636 w 5470628"/>
              <a:gd name="connsiteY26" fmla="*/ 79388 h 3193741"/>
              <a:gd name="connsiteX27" fmla="*/ 5008332 w 5470628"/>
              <a:gd name="connsiteY27" fmla="*/ 140859 h 3193741"/>
              <a:gd name="connsiteX28" fmla="*/ 5014326 w 5470628"/>
              <a:gd name="connsiteY28" fmla="*/ 155555 h 3193741"/>
              <a:gd name="connsiteX29" fmla="*/ 5030704 w 5470628"/>
              <a:gd name="connsiteY29" fmla="*/ 221190 h 3193741"/>
              <a:gd name="connsiteX30" fmla="*/ 5097262 w 5470628"/>
              <a:gd name="connsiteY30" fmla="*/ 317759 h 3193741"/>
              <a:gd name="connsiteX31" fmla="*/ 5165084 w 5470628"/>
              <a:gd name="connsiteY31" fmla="*/ 373367 h 3193741"/>
              <a:gd name="connsiteX32" fmla="*/ 5174137 w 5470628"/>
              <a:gd name="connsiteY32" fmla="*/ 389353 h 3193741"/>
              <a:gd name="connsiteX33" fmla="*/ 5192507 w 5470628"/>
              <a:gd name="connsiteY33" fmla="*/ 453561 h 3193741"/>
              <a:gd name="connsiteX34" fmla="*/ 5187160 w 5470628"/>
              <a:gd name="connsiteY34" fmla="*/ 467732 h 3193741"/>
              <a:gd name="connsiteX35" fmla="*/ 5160106 w 5470628"/>
              <a:gd name="connsiteY35" fmla="*/ 486904 h 3193741"/>
              <a:gd name="connsiteX36" fmla="*/ 5138948 w 5470628"/>
              <a:gd name="connsiteY36" fmla="*/ 528614 h 3193741"/>
              <a:gd name="connsiteX37" fmla="*/ 5097016 w 5470628"/>
              <a:gd name="connsiteY37" fmla="*/ 589923 h 3193741"/>
              <a:gd name="connsiteX38" fmla="*/ 5075869 w 5470628"/>
              <a:gd name="connsiteY38" fmla="*/ 608381 h 3193741"/>
              <a:gd name="connsiteX39" fmla="*/ 5093172 w 5470628"/>
              <a:gd name="connsiteY39" fmla="*/ 618385 h 3193741"/>
              <a:gd name="connsiteX40" fmla="*/ 5153518 w 5470628"/>
              <a:gd name="connsiteY40" fmla="*/ 687474 h 3193741"/>
              <a:gd name="connsiteX41" fmla="*/ 5074984 w 5470628"/>
              <a:gd name="connsiteY41" fmla="*/ 776941 h 3193741"/>
              <a:gd name="connsiteX42" fmla="*/ 5033348 w 5470628"/>
              <a:gd name="connsiteY42" fmla="*/ 805473 h 3193741"/>
              <a:gd name="connsiteX43" fmla="*/ 5116847 w 5470628"/>
              <a:gd name="connsiteY43" fmla="*/ 803426 h 3193741"/>
              <a:gd name="connsiteX44" fmla="*/ 5147902 w 5470628"/>
              <a:gd name="connsiteY44" fmla="*/ 833118 h 3193741"/>
              <a:gd name="connsiteX45" fmla="*/ 5161665 w 5470628"/>
              <a:gd name="connsiteY45" fmla="*/ 848297 h 3193741"/>
              <a:gd name="connsiteX46" fmla="*/ 5246520 w 5470628"/>
              <a:gd name="connsiteY46" fmla="*/ 942412 h 3193741"/>
              <a:gd name="connsiteX47" fmla="*/ 5235368 w 5470628"/>
              <a:gd name="connsiteY47" fmla="*/ 972946 h 3193741"/>
              <a:gd name="connsiteX48" fmla="*/ 5113739 w 5470628"/>
              <a:gd name="connsiteY48" fmla="*/ 1128845 h 3193741"/>
              <a:gd name="connsiteX49" fmla="*/ 5255034 w 5470628"/>
              <a:gd name="connsiteY49" fmla="*/ 1151117 h 3193741"/>
              <a:gd name="connsiteX50" fmla="*/ 5267513 w 5470628"/>
              <a:gd name="connsiteY50" fmla="*/ 1216275 h 3193741"/>
              <a:gd name="connsiteX51" fmla="*/ 5343113 w 5470628"/>
              <a:gd name="connsiteY51" fmla="*/ 1281854 h 3193741"/>
              <a:gd name="connsiteX52" fmla="*/ 5452014 w 5470628"/>
              <a:gd name="connsiteY52" fmla="*/ 1385543 h 3193741"/>
              <a:gd name="connsiteX53" fmla="*/ 5459078 w 5470628"/>
              <a:gd name="connsiteY53" fmla="*/ 1404268 h 3193741"/>
              <a:gd name="connsiteX54" fmla="*/ 5458838 w 5470628"/>
              <a:gd name="connsiteY54" fmla="*/ 1406644 h 3193741"/>
              <a:gd name="connsiteX55" fmla="*/ 5455752 w 5470628"/>
              <a:gd name="connsiteY55" fmla="*/ 1450751 h 3193741"/>
              <a:gd name="connsiteX56" fmla="*/ 5454594 w 5470628"/>
              <a:gd name="connsiteY56" fmla="*/ 1464662 h 3193741"/>
              <a:gd name="connsiteX57" fmla="*/ 5447215 w 5470628"/>
              <a:gd name="connsiteY57" fmla="*/ 1463321 h 3193741"/>
              <a:gd name="connsiteX58" fmla="*/ 5433934 w 5470628"/>
              <a:gd name="connsiteY58" fmla="*/ 1458428 h 3193741"/>
              <a:gd name="connsiteX59" fmla="*/ 5424276 w 5470628"/>
              <a:gd name="connsiteY59" fmla="*/ 1477014 h 3193741"/>
              <a:gd name="connsiteX60" fmla="*/ 5444628 w 5470628"/>
              <a:gd name="connsiteY60" fmla="*/ 1511562 h 3193741"/>
              <a:gd name="connsiteX61" fmla="*/ 5453752 w 5470628"/>
              <a:gd name="connsiteY61" fmla="*/ 1474786 h 3193741"/>
              <a:gd name="connsiteX62" fmla="*/ 5454594 w 5470628"/>
              <a:gd name="connsiteY62" fmla="*/ 1464662 h 3193741"/>
              <a:gd name="connsiteX63" fmla="*/ 5463208 w 5470628"/>
              <a:gd name="connsiteY63" fmla="*/ 1466226 h 3193741"/>
              <a:gd name="connsiteX64" fmla="*/ 5463164 w 5470628"/>
              <a:gd name="connsiteY64" fmla="*/ 1484226 h 3193741"/>
              <a:gd name="connsiteX65" fmla="*/ 5456160 w 5470628"/>
              <a:gd name="connsiteY65" fmla="*/ 1575885 h 3193741"/>
              <a:gd name="connsiteX66" fmla="*/ 5345636 w 5470628"/>
              <a:gd name="connsiteY66" fmla="*/ 1714543 h 3193741"/>
              <a:gd name="connsiteX67" fmla="*/ 5251319 w 5470628"/>
              <a:gd name="connsiteY67" fmla="*/ 1775792 h 3193741"/>
              <a:gd name="connsiteX68" fmla="*/ 5043512 w 5470628"/>
              <a:gd name="connsiteY68" fmla="*/ 2027305 h 3193741"/>
              <a:gd name="connsiteX69" fmla="*/ 4978144 w 5470628"/>
              <a:gd name="connsiteY69" fmla="*/ 2108535 h 3193741"/>
              <a:gd name="connsiteX70" fmla="*/ 5031476 w 5470628"/>
              <a:gd name="connsiteY70" fmla="*/ 2128173 h 3193741"/>
              <a:gd name="connsiteX71" fmla="*/ 4937389 w 5470628"/>
              <a:gd name="connsiteY71" fmla="*/ 2216441 h 3193741"/>
              <a:gd name="connsiteX72" fmla="*/ 4826122 w 5470628"/>
              <a:gd name="connsiteY72" fmla="*/ 2315331 h 3193741"/>
              <a:gd name="connsiteX73" fmla="*/ 2544647 w 5470628"/>
              <a:gd name="connsiteY73" fmla="*/ 3190975 h 3193741"/>
              <a:gd name="connsiteX74" fmla="*/ 1328257 w 5470628"/>
              <a:gd name="connsiteY74" fmla="*/ 3153006 h 3193741"/>
              <a:gd name="connsiteX75" fmla="*/ 977943 w 5470628"/>
              <a:gd name="connsiteY75" fmla="*/ 3082502 h 3193741"/>
              <a:gd name="connsiteX76" fmla="*/ 854473 w 5470628"/>
              <a:gd name="connsiteY76" fmla="*/ 2994250 h 3193741"/>
              <a:gd name="connsiteX77" fmla="*/ 811593 w 5470628"/>
              <a:gd name="connsiteY77" fmla="*/ 2970498 h 3193741"/>
              <a:gd name="connsiteX78" fmla="*/ 707024 w 5470628"/>
              <a:gd name="connsiteY78" fmla="*/ 2945439 h 3193741"/>
              <a:gd name="connsiteX79" fmla="*/ 523487 w 5470628"/>
              <a:gd name="connsiteY79" fmla="*/ 2886053 h 3193741"/>
              <a:gd name="connsiteX80" fmla="*/ 587884 w 5470628"/>
              <a:gd name="connsiteY80" fmla="*/ 2859746 h 3193741"/>
              <a:gd name="connsiteX81" fmla="*/ 779426 w 5470628"/>
              <a:gd name="connsiteY81" fmla="*/ 2885897 h 3193741"/>
              <a:gd name="connsiteX82" fmla="*/ 917288 w 5470628"/>
              <a:gd name="connsiteY82" fmla="*/ 2882248 h 3193741"/>
              <a:gd name="connsiteX83" fmla="*/ 718684 w 5470628"/>
              <a:gd name="connsiteY83" fmla="*/ 2819941 h 3193741"/>
              <a:gd name="connsiteX84" fmla="*/ 524650 w 5470628"/>
              <a:gd name="connsiteY84" fmla="*/ 2731220 h 3193741"/>
              <a:gd name="connsiteX85" fmla="*/ 670138 w 5470628"/>
              <a:gd name="connsiteY85" fmla="*/ 2735189 h 3193741"/>
              <a:gd name="connsiteX86" fmla="*/ 675382 w 5470628"/>
              <a:gd name="connsiteY86" fmla="*/ 2719369 h 3193741"/>
              <a:gd name="connsiteX87" fmla="*/ 542021 w 5470628"/>
              <a:gd name="connsiteY87" fmla="*/ 2601946 h 3193741"/>
              <a:gd name="connsiteX88" fmla="*/ 476895 w 5470628"/>
              <a:gd name="connsiteY88" fmla="*/ 2555976 h 3193741"/>
              <a:gd name="connsiteX89" fmla="*/ 188751 w 5470628"/>
              <a:gd name="connsiteY89" fmla="*/ 2428830 h 3193741"/>
              <a:gd name="connsiteX90" fmla="*/ 456762 w 5470628"/>
              <a:gd name="connsiteY90" fmla="*/ 2468731 h 3193741"/>
              <a:gd name="connsiteX91" fmla="*/ 174514 w 5470628"/>
              <a:gd name="connsiteY91" fmla="*/ 2345378 h 3193741"/>
              <a:gd name="connsiteX92" fmla="*/ 38827 w 5470628"/>
              <a:gd name="connsiteY92" fmla="*/ 2303685 h 3193741"/>
              <a:gd name="connsiteX93" fmla="*/ 3281 w 5470628"/>
              <a:gd name="connsiteY93" fmla="*/ 2273587 h 3193741"/>
              <a:gd name="connsiteX94" fmla="*/ 61590 w 5470628"/>
              <a:gd name="connsiteY94" fmla="*/ 2259170 h 3193741"/>
              <a:gd name="connsiteX95" fmla="*/ 242291 w 5470628"/>
              <a:gd name="connsiteY95" fmla="*/ 2250569 h 3193741"/>
              <a:gd name="connsiteX96" fmla="*/ 13205 w 5470628"/>
              <a:gd name="connsiteY96" fmla="*/ 2172263 h 3193741"/>
              <a:gd name="connsiteX97" fmla="*/ 180810 w 5470628"/>
              <a:gd name="connsiteY97" fmla="*/ 2168333 h 3193741"/>
              <a:gd name="connsiteX98" fmla="*/ 226020 w 5470628"/>
              <a:gd name="connsiteY98" fmla="*/ 2121100 h 3193741"/>
              <a:gd name="connsiteX99" fmla="*/ 299145 w 5470628"/>
              <a:gd name="connsiteY99" fmla="*/ 2044862 h 3193741"/>
              <a:gd name="connsiteX100" fmla="*/ 350236 w 5470628"/>
              <a:gd name="connsiteY100" fmla="*/ 2001187 h 3193741"/>
              <a:gd name="connsiteX101" fmla="*/ 365223 w 5470628"/>
              <a:gd name="connsiteY101" fmla="*/ 1881218 h 3193741"/>
              <a:gd name="connsiteX102" fmla="*/ 310707 w 5470628"/>
              <a:gd name="connsiteY102" fmla="*/ 1758752 h 3193741"/>
              <a:gd name="connsiteX103" fmla="*/ 181659 w 5470628"/>
              <a:gd name="connsiteY103" fmla="*/ 1709137 h 3193741"/>
              <a:gd name="connsiteX104" fmla="*/ 213063 w 5470628"/>
              <a:gd name="connsiteY104" fmla="*/ 1632021 h 3193741"/>
              <a:gd name="connsiteX105" fmla="*/ 481390 w 5470628"/>
              <a:gd name="connsiteY105" fmla="*/ 1644125 h 3193741"/>
              <a:gd name="connsiteX106" fmla="*/ 68930 w 5470628"/>
              <a:gd name="connsiteY106" fmla="*/ 1457537 h 3193741"/>
              <a:gd name="connsiteX107" fmla="*/ 135138 w 5470628"/>
              <a:gd name="connsiteY107" fmla="*/ 1440976 h 3193741"/>
              <a:gd name="connsiteX108" fmla="*/ 131611 w 5470628"/>
              <a:gd name="connsiteY108" fmla="*/ 1427642 h 3193741"/>
              <a:gd name="connsiteX109" fmla="*/ 130443 w 5470628"/>
              <a:gd name="connsiteY109" fmla="*/ 1343795 h 3193741"/>
              <a:gd name="connsiteX110" fmla="*/ 138930 w 5470628"/>
              <a:gd name="connsiteY110" fmla="*/ 1304094 h 3193741"/>
              <a:gd name="connsiteX111" fmla="*/ 118409 w 5470628"/>
              <a:gd name="connsiteY111" fmla="*/ 1262212 h 3193741"/>
              <a:gd name="connsiteX112" fmla="*/ 421410 w 5470628"/>
              <a:gd name="connsiteY112" fmla="*/ 1304757 h 3193741"/>
              <a:gd name="connsiteX113" fmla="*/ 655702 w 5470628"/>
              <a:gd name="connsiteY113" fmla="*/ 1291801 h 3193741"/>
              <a:gd name="connsiteX114" fmla="*/ 648299 w 5470628"/>
              <a:gd name="connsiteY114" fmla="*/ 1287715 h 3193741"/>
              <a:gd name="connsiteX115" fmla="*/ 531027 w 5470628"/>
              <a:gd name="connsiteY115" fmla="*/ 1193967 h 3193741"/>
              <a:gd name="connsiteX116" fmla="*/ 526433 w 5470628"/>
              <a:gd name="connsiteY116" fmla="*/ 1191913 h 3193741"/>
              <a:gd name="connsiteX117" fmla="*/ 504666 w 5470628"/>
              <a:gd name="connsiteY117" fmla="*/ 1177230 h 3193741"/>
              <a:gd name="connsiteX118" fmla="*/ 482307 w 5470628"/>
              <a:gd name="connsiteY118" fmla="*/ 1162618 h 3193741"/>
              <a:gd name="connsiteX119" fmla="*/ 479029 w 5470628"/>
              <a:gd name="connsiteY119" fmla="*/ 1162540 h 3193741"/>
              <a:gd name="connsiteX120" fmla="*/ 447663 w 5470628"/>
              <a:gd name="connsiteY120" fmla="*/ 1132649 h 3193741"/>
              <a:gd name="connsiteX121" fmla="*/ 438547 w 5470628"/>
              <a:gd name="connsiteY121" fmla="*/ 1110977 h 3193741"/>
              <a:gd name="connsiteX122" fmla="*/ 405343 w 5470628"/>
              <a:gd name="connsiteY122" fmla="*/ 1089612 h 3193741"/>
              <a:gd name="connsiteX123" fmla="*/ 371373 w 5470628"/>
              <a:gd name="connsiteY123" fmla="*/ 1070238 h 3193741"/>
              <a:gd name="connsiteX124" fmla="*/ 290358 w 5470628"/>
              <a:gd name="connsiteY124" fmla="*/ 1059884 h 3193741"/>
              <a:gd name="connsiteX125" fmla="*/ 235140 w 5470628"/>
              <a:gd name="connsiteY125" fmla="*/ 1029322 h 3193741"/>
              <a:gd name="connsiteX126" fmla="*/ 300494 w 5470628"/>
              <a:gd name="connsiteY126" fmla="*/ 1032083 h 3193741"/>
              <a:gd name="connsiteX127" fmla="*/ 239661 w 5470628"/>
              <a:gd name="connsiteY127" fmla="*/ 997457 h 3193741"/>
              <a:gd name="connsiteX128" fmla="*/ 204788 w 5470628"/>
              <a:gd name="connsiteY128" fmla="*/ 959211 h 3193741"/>
              <a:gd name="connsiteX129" fmla="*/ 207583 w 5470628"/>
              <a:gd name="connsiteY129" fmla="*/ 947009 h 3193741"/>
              <a:gd name="connsiteX130" fmla="*/ 223061 w 5470628"/>
              <a:gd name="connsiteY130" fmla="*/ 947033 h 3193741"/>
              <a:gd name="connsiteX131" fmla="*/ 280015 w 5470628"/>
              <a:gd name="connsiteY131" fmla="*/ 972164 h 3193741"/>
              <a:gd name="connsiteX132" fmla="*/ 353948 w 5470628"/>
              <a:gd name="connsiteY132" fmla="*/ 1006865 h 3193741"/>
              <a:gd name="connsiteX133" fmla="*/ 240466 w 5470628"/>
              <a:gd name="connsiteY133" fmla="*/ 939943 h 3193741"/>
              <a:gd name="connsiteX134" fmla="*/ 158812 w 5470628"/>
              <a:gd name="connsiteY134" fmla="*/ 891467 h 3193741"/>
              <a:gd name="connsiteX135" fmla="*/ 139551 w 5470628"/>
              <a:gd name="connsiteY135" fmla="*/ 855364 h 3193741"/>
              <a:gd name="connsiteX136" fmla="*/ 145731 w 5470628"/>
              <a:gd name="connsiteY136" fmla="*/ 844888 h 3193741"/>
              <a:gd name="connsiteX137" fmla="*/ 158154 w 5470628"/>
              <a:gd name="connsiteY137" fmla="*/ 848366 h 3193741"/>
              <a:gd name="connsiteX138" fmla="*/ 169370 w 5470628"/>
              <a:gd name="connsiteY138" fmla="*/ 856260 h 3193741"/>
              <a:gd name="connsiteX139" fmla="*/ 288295 w 5470628"/>
              <a:gd name="connsiteY139" fmla="*/ 915169 h 3193741"/>
              <a:gd name="connsiteX140" fmla="*/ 462694 w 5470628"/>
              <a:gd name="connsiteY140" fmla="*/ 994643 h 3193741"/>
              <a:gd name="connsiteX141" fmla="*/ 531910 w 5470628"/>
              <a:gd name="connsiteY141" fmla="*/ 1006664 h 3193741"/>
              <a:gd name="connsiteX142" fmla="*/ 333940 w 5470628"/>
              <a:gd name="connsiteY142" fmla="*/ 893507 h 3193741"/>
              <a:gd name="connsiteX143" fmla="*/ 181443 w 5470628"/>
              <a:gd name="connsiteY143" fmla="*/ 746608 h 3193741"/>
              <a:gd name="connsiteX144" fmla="*/ 162678 w 5470628"/>
              <a:gd name="connsiteY144" fmla="*/ 737018 h 3193741"/>
              <a:gd name="connsiteX145" fmla="*/ 156307 w 5470628"/>
              <a:gd name="connsiteY145" fmla="*/ 730435 h 3193741"/>
              <a:gd name="connsiteX146" fmla="*/ 117227 w 5470628"/>
              <a:gd name="connsiteY146" fmla="*/ 677515 h 3193741"/>
              <a:gd name="connsiteX147" fmla="*/ 113655 w 5470628"/>
              <a:gd name="connsiteY147" fmla="*/ 663474 h 3193741"/>
              <a:gd name="connsiteX148" fmla="*/ 115226 w 5470628"/>
              <a:gd name="connsiteY148" fmla="*/ 636712 h 3193741"/>
              <a:gd name="connsiteX149" fmla="*/ 105067 w 5470628"/>
              <a:gd name="connsiteY149" fmla="*/ 622046 h 3193741"/>
              <a:gd name="connsiteX150" fmla="*/ 104113 w 5470628"/>
              <a:gd name="connsiteY150" fmla="*/ 611722 h 3193741"/>
              <a:gd name="connsiteX151" fmla="*/ 118895 w 5470628"/>
              <a:gd name="connsiteY151" fmla="*/ 610169 h 3193741"/>
              <a:gd name="connsiteX152" fmla="*/ 163095 w 5470628"/>
              <a:gd name="connsiteY152" fmla="*/ 640642 h 3193741"/>
              <a:gd name="connsiteX153" fmla="*/ 185766 w 5470628"/>
              <a:gd name="connsiteY153" fmla="*/ 641454 h 3193741"/>
              <a:gd name="connsiteX154" fmla="*/ 212892 w 5470628"/>
              <a:gd name="connsiteY154" fmla="*/ 637457 h 3193741"/>
              <a:gd name="connsiteX155" fmla="*/ 223932 w 5470628"/>
              <a:gd name="connsiteY155" fmla="*/ 647271 h 3193741"/>
              <a:gd name="connsiteX156" fmla="*/ 287167 w 5470628"/>
              <a:gd name="connsiteY156" fmla="*/ 691571 h 3193741"/>
              <a:gd name="connsiteX157" fmla="*/ 330380 w 5470628"/>
              <a:gd name="connsiteY157" fmla="*/ 692506 h 3193741"/>
              <a:gd name="connsiteX158" fmla="*/ 296172 w 5470628"/>
              <a:gd name="connsiteY158" fmla="*/ 688108 h 3193741"/>
              <a:gd name="connsiteX159" fmla="*/ 286974 w 5470628"/>
              <a:gd name="connsiteY159" fmla="*/ 674512 h 3193741"/>
              <a:gd name="connsiteX160" fmla="*/ 286166 w 5470628"/>
              <a:gd name="connsiteY160" fmla="*/ 661798 h 3193741"/>
              <a:gd name="connsiteX161" fmla="*/ 236268 w 5470628"/>
              <a:gd name="connsiteY161" fmla="*/ 635338 h 3193741"/>
              <a:gd name="connsiteX162" fmla="*/ 231734 w 5470628"/>
              <a:gd name="connsiteY162" fmla="*/ 634225 h 3193741"/>
              <a:gd name="connsiteX163" fmla="*/ 221253 w 5470628"/>
              <a:gd name="connsiteY163" fmla="*/ 623870 h 3193741"/>
              <a:gd name="connsiteX164" fmla="*/ 237564 w 5470628"/>
              <a:gd name="connsiteY164" fmla="*/ 613590 h 3193741"/>
              <a:gd name="connsiteX165" fmla="*/ 282259 w 5470628"/>
              <a:gd name="connsiteY165" fmla="*/ 619091 h 3193741"/>
              <a:gd name="connsiteX166" fmla="*/ 370630 w 5470628"/>
              <a:gd name="connsiteY166" fmla="*/ 665566 h 3193741"/>
              <a:gd name="connsiteX167" fmla="*/ 498017 w 5470628"/>
              <a:gd name="connsiteY167" fmla="*/ 740532 h 3193741"/>
              <a:gd name="connsiteX168" fmla="*/ 918036 w 5470628"/>
              <a:gd name="connsiteY168" fmla="*/ 924307 h 3193741"/>
              <a:gd name="connsiteX169" fmla="*/ 1079304 w 5470628"/>
              <a:gd name="connsiteY169" fmla="*/ 984494 h 3193741"/>
              <a:gd name="connsiteX170" fmla="*/ 1079935 w 5470628"/>
              <a:gd name="connsiteY170" fmla="*/ 980383 h 3193741"/>
              <a:gd name="connsiteX171" fmla="*/ 1079695 w 5470628"/>
              <a:gd name="connsiteY171" fmla="*/ 976616 h 3193741"/>
              <a:gd name="connsiteX172" fmla="*/ 966178 w 5470628"/>
              <a:gd name="connsiteY172" fmla="*/ 937219 h 3193741"/>
              <a:gd name="connsiteX173" fmla="*/ 720106 w 5470628"/>
              <a:gd name="connsiteY173" fmla="*/ 807112 h 3193741"/>
              <a:gd name="connsiteX174" fmla="*/ 698823 w 5470628"/>
              <a:gd name="connsiteY174" fmla="*/ 804708 h 3193741"/>
              <a:gd name="connsiteX175" fmla="*/ 664513 w 5470628"/>
              <a:gd name="connsiteY175" fmla="*/ 784663 h 3193741"/>
              <a:gd name="connsiteX176" fmla="*/ 660380 w 5470628"/>
              <a:gd name="connsiteY176" fmla="*/ 771165 h 3193741"/>
              <a:gd name="connsiteX177" fmla="*/ 584959 w 5470628"/>
              <a:gd name="connsiteY177" fmla="*/ 722409 h 3193741"/>
              <a:gd name="connsiteX178" fmla="*/ 435649 w 5470628"/>
              <a:gd name="connsiteY178" fmla="*/ 639659 h 3193741"/>
              <a:gd name="connsiteX179" fmla="*/ 404944 w 5470628"/>
              <a:gd name="connsiteY179" fmla="*/ 606128 h 3193741"/>
              <a:gd name="connsiteX180" fmla="*/ 408476 w 5470628"/>
              <a:gd name="connsiteY180" fmla="*/ 591466 h 3193741"/>
              <a:gd name="connsiteX181" fmla="*/ 425225 w 5470628"/>
              <a:gd name="connsiteY181" fmla="*/ 592759 h 3193741"/>
              <a:gd name="connsiteX182" fmla="*/ 487115 w 5470628"/>
              <a:gd name="connsiteY182" fmla="*/ 620614 h 3193741"/>
              <a:gd name="connsiteX183" fmla="*/ 550277 w 5470628"/>
              <a:gd name="connsiteY183" fmla="*/ 649738 h 3193741"/>
              <a:gd name="connsiteX184" fmla="*/ 544421 w 5470628"/>
              <a:gd name="connsiteY184" fmla="*/ 641907 h 3193741"/>
              <a:gd name="connsiteX185" fmla="*/ 431905 w 5470628"/>
              <a:gd name="connsiteY185" fmla="*/ 580799 h 3193741"/>
              <a:gd name="connsiteX186" fmla="*/ 351177 w 5470628"/>
              <a:gd name="connsiteY186" fmla="*/ 528177 h 3193741"/>
              <a:gd name="connsiteX187" fmla="*/ 339749 w 5470628"/>
              <a:gd name="connsiteY187" fmla="*/ 498244 h 3193741"/>
              <a:gd name="connsiteX188" fmla="*/ 346313 w 5470628"/>
              <a:gd name="connsiteY188" fmla="*/ 489145 h 3193741"/>
              <a:gd name="connsiteX189" fmla="*/ 356579 w 5470628"/>
              <a:gd name="connsiteY189" fmla="*/ 491460 h 3193741"/>
              <a:gd name="connsiteX190" fmla="*/ 371505 w 5470628"/>
              <a:gd name="connsiteY190" fmla="*/ 501516 h 3193741"/>
              <a:gd name="connsiteX191" fmla="*/ 476275 w 5470628"/>
              <a:gd name="connsiteY191" fmla="*/ 553122 h 3193741"/>
              <a:gd name="connsiteX192" fmla="*/ 649952 w 5470628"/>
              <a:gd name="connsiteY192" fmla="*/ 635294 h 3193741"/>
              <a:gd name="connsiteX193" fmla="*/ 727161 w 5470628"/>
              <a:gd name="connsiteY193" fmla="*/ 651328 h 3193741"/>
              <a:gd name="connsiteX194" fmla="*/ 722417 w 5470628"/>
              <a:gd name="connsiteY194" fmla="*/ 646921 h 3193741"/>
              <a:gd name="connsiteX195" fmla="*/ 546079 w 5470628"/>
              <a:gd name="connsiteY195" fmla="*/ 546328 h 3193741"/>
              <a:gd name="connsiteX196" fmla="*/ 378182 w 5470628"/>
              <a:gd name="connsiteY196" fmla="*/ 386585 h 3193741"/>
              <a:gd name="connsiteX197" fmla="*/ 370158 w 5470628"/>
              <a:gd name="connsiteY197" fmla="*/ 382100 h 3193741"/>
              <a:gd name="connsiteX198" fmla="*/ 357861 w 5470628"/>
              <a:gd name="connsiteY198" fmla="*/ 371252 h 3193741"/>
              <a:gd name="connsiteX199" fmla="*/ 331313 w 5470628"/>
              <a:gd name="connsiteY199" fmla="*/ 328203 h 3193741"/>
              <a:gd name="connsiteX200" fmla="*/ 319354 w 5470628"/>
              <a:gd name="connsiteY200" fmla="*/ 299282 h 3193741"/>
              <a:gd name="connsiteX201" fmla="*/ 319682 w 5470628"/>
              <a:gd name="connsiteY201" fmla="*/ 285719 h 3193741"/>
              <a:gd name="connsiteX202" fmla="*/ 306391 w 5470628"/>
              <a:gd name="connsiteY202" fmla="*/ 268585 h 3193741"/>
              <a:gd name="connsiteX203" fmla="*/ 303294 w 5470628"/>
              <a:gd name="connsiteY203" fmla="*/ 257334 h 3193741"/>
              <a:gd name="connsiteX204" fmla="*/ 319242 w 5470628"/>
              <a:gd name="connsiteY204" fmla="*/ 255403 h 3193741"/>
              <a:gd name="connsiteX205" fmla="*/ 364093 w 5470628"/>
              <a:gd name="connsiteY205" fmla="*/ 286745 h 3193741"/>
              <a:gd name="connsiteX206" fmla="*/ 385301 w 5470628"/>
              <a:gd name="connsiteY206" fmla="*/ 287973 h 3193741"/>
              <a:gd name="connsiteX207" fmla="*/ 417598 w 5470628"/>
              <a:gd name="connsiteY207" fmla="*/ 285722 h 3193741"/>
              <a:gd name="connsiteX208" fmla="*/ 440155 w 5470628"/>
              <a:gd name="connsiteY208" fmla="*/ 308139 h 3193741"/>
              <a:gd name="connsiteX209" fmla="*/ 534406 w 5470628"/>
              <a:gd name="connsiteY209" fmla="*/ 339430 h 3193741"/>
              <a:gd name="connsiteX210" fmla="*/ 495633 w 5470628"/>
              <a:gd name="connsiteY210" fmla="*/ 333450 h 3193741"/>
              <a:gd name="connsiteX211" fmla="*/ 486289 w 5470628"/>
              <a:gd name="connsiteY211" fmla="*/ 322243 h 3193741"/>
              <a:gd name="connsiteX212" fmla="*/ 484000 w 5470628"/>
              <a:gd name="connsiteY212" fmla="*/ 304964 h 3193741"/>
              <a:gd name="connsiteX213" fmla="*/ 436911 w 5470628"/>
              <a:gd name="connsiteY213" fmla="*/ 280536 h 3193741"/>
              <a:gd name="connsiteX214" fmla="*/ 426865 w 5470628"/>
              <a:gd name="connsiteY214" fmla="*/ 277007 h 3193741"/>
              <a:gd name="connsiteX215" fmla="*/ 420654 w 5470628"/>
              <a:gd name="connsiteY215" fmla="*/ 268269 h 3193741"/>
              <a:gd name="connsiteX216" fmla="*/ 432329 w 5470628"/>
              <a:gd name="connsiteY216" fmla="*/ 259975 h 3193741"/>
              <a:gd name="connsiteX217" fmla="*/ 447672 w 5470628"/>
              <a:gd name="connsiteY217" fmla="*/ 257879 h 3193741"/>
              <a:gd name="connsiteX218" fmla="*/ 502242 w 5470628"/>
              <a:gd name="connsiteY218" fmla="*/ 273572 h 3193741"/>
              <a:gd name="connsiteX219" fmla="*/ 659874 w 5470628"/>
              <a:gd name="connsiteY219" fmla="*/ 365516 h 3193741"/>
              <a:gd name="connsiteX220" fmla="*/ 829177 w 5470628"/>
              <a:gd name="connsiteY220" fmla="*/ 444421 h 3193741"/>
              <a:gd name="connsiteX221" fmla="*/ 1231903 w 5470628"/>
              <a:gd name="connsiteY221" fmla="*/ 613682 h 3193741"/>
              <a:gd name="connsiteX222" fmla="*/ 1911736 w 5470628"/>
              <a:gd name="connsiteY222" fmla="*/ 685084 h 3193741"/>
              <a:gd name="connsiteX223" fmla="*/ 2564313 w 5470628"/>
              <a:gd name="connsiteY223" fmla="*/ 632143 h 3193741"/>
              <a:gd name="connsiteX224" fmla="*/ 2657304 w 5470628"/>
              <a:gd name="connsiteY224" fmla="*/ 624913 h 3193741"/>
              <a:gd name="connsiteX225" fmla="*/ 4235818 w 5470628"/>
              <a:gd name="connsiteY225" fmla="*/ 259339 h 3193741"/>
              <a:gd name="connsiteX226" fmla="*/ 4460331 w 5470628"/>
              <a:gd name="connsiteY226" fmla="*/ 176864 h 3193741"/>
              <a:gd name="connsiteX227" fmla="*/ 4499578 w 5470628"/>
              <a:gd name="connsiteY227" fmla="*/ 186791 h 3193741"/>
              <a:gd name="connsiteX228" fmla="*/ 4514640 w 5470628"/>
              <a:gd name="connsiteY228" fmla="*/ 188841 h 3193741"/>
              <a:gd name="connsiteX229" fmla="*/ 4516523 w 5470628"/>
              <a:gd name="connsiteY229" fmla="*/ 189988 h 3193741"/>
              <a:gd name="connsiteX230" fmla="*/ 4518126 w 5470628"/>
              <a:gd name="connsiteY230" fmla="*/ 189316 h 3193741"/>
              <a:gd name="connsiteX231" fmla="*/ 4514640 w 5470628"/>
              <a:gd name="connsiteY231" fmla="*/ 188841 h 3193741"/>
              <a:gd name="connsiteX232" fmla="*/ 4511569 w 5470628"/>
              <a:gd name="connsiteY232" fmla="*/ 186970 h 3193741"/>
              <a:gd name="connsiteX233" fmla="*/ 4510888 w 5470628"/>
              <a:gd name="connsiteY233" fmla="*/ 180943 h 3193741"/>
              <a:gd name="connsiteX234" fmla="*/ 4531865 w 5470628"/>
              <a:gd name="connsiteY234" fmla="*/ 155151 h 3193741"/>
              <a:gd name="connsiteX235" fmla="*/ 4573441 w 5470628"/>
              <a:gd name="connsiteY235" fmla="*/ 139676 h 3193741"/>
              <a:gd name="connsiteX236" fmla="*/ 4594964 w 5470628"/>
              <a:gd name="connsiteY236" fmla="*/ 145847 h 3193741"/>
              <a:gd name="connsiteX237" fmla="*/ 4623059 w 5470628"/>
              <a:gd name="connsiteY237" fmla="*/ 152410 h 3193741"/>
              <a:gd name="connsiteX238" fmla="*/ 4748356 w 5470628"/>
              <a:gd name="connsiteY238" fmla="*/ 68192 h 3193741"/>
              <a:gd name="connsiteX239" fmla="*/ 4833812 w 5470628"/>
              <a:gd name="connsiteY239" fmla="*/ 8017 h 3193741"/>
              <a:gd name="connsiteX240" fmla="*/ 4850908 w 5470628"/>
              <a:gd name="connsiteY240" fmla="*/ 727 h 3193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</a:cxnLst>
            <a:rect l="l" t="t" r="r" b="b"/>
            <a:pathLst>
              <a:path w="5470628" h="3193741">
                <a:moveTo>
                  <a:pt x="5462602" y="1413608"/>
                </a:moveTo>
                <a:lnTo>
                  <a:pt x="5465724" y="1421881"/>
                </a:lnTo>
                <a:cubicBezTo>
                  <a:pt x="5472118" y="1444281"/>
                  <a:pt x="5472640" y="1461744"/>
                  <a:pt x="5465025" y="1466556"/>
                </a:cubicBezTo>
                <a:lnTo>
                  <a:pt x="5463208" y="1466226"/>
                </a:lnTo>
                <a:lnTo>
                  <a:pt x="5463242" y="1451866"/>
                </a:lnTo>
                <a:cubicBezTo>
                  <a:pt x="5463190" y="1441487"/>
                  <a:pt x="5463068" y="1431722"/>
                  <a:pt x="5462894" y="1423194"/>
                </a:cubicBezTo>
                <a:close/>
                <a:moveTo>
                  <a:pt x="5461417" y="1391849"/>
                </a:moveTo>
                <a:cubicBezTo>
                  <a:pt x="5461710" y="1392940"/>
                  <a:pt x="5461992" y="1396513"/>
                  <a:pt x="5462246" y="1401944"/>
                </a:cubicBezTo>
                <a:lnTo>
                  <a:pt x="5462602" y="1413608"/>
                </a:lnTo>
                <a:lnTo>
                  <a:pt x="5459078" y="1404268"/>
                </a:lnTo>
                <a:lnTo>
                  <a:pt x="5460137" y="1393780"/>
                </a:lnTo>
                <a:cubicBezTo>
                  <a:pt x="5460561" y="1391114"/>
                  <a:pt x="5460982" y="1390270"/>
                  <a:pt x="5461417" y="1391849"/>
                </a:cubicBezTo>
                <a:close/>
                <a:moveTo>
                  <a:pt x="614271" y="1052206"/>
                </a:moveTo>
                <a:cubicBezTo>
                  <a:pt x="613444" y="1053256"/>
                  <a:pt x="612323" y="1054339"/>
                  <a:pt x="611497" y="1055389"/>
                </a:cubicBezTo>
                <a:cubicBezTo>
                  <a:pt x="617673" y="1058912"/>
                  <a:pt x="624115" y="1061928"/>
                  <a:pt x="630277" y="1065215"/>
                </a:cubicBezTo>
                <a:cubicBezTo>
                  <a:pt x="637469" y="1066004"/>
                  <a:pt x="644958" y="1066759"/>
                  <a:pt x="651856" y="1067584"/>
                </a:cubicBezTo>
                <a:cubicBezTo>
                  <a:pt x="639327" y="1062458"/>
                  <a:pt x="626799" y="1057332"/>
                  <a:pt x="614271" y="1052206"/>
                </a:cubicBezTo>
                <a:close/>
                <a:moveTo>
                  <a:pt x="810628" y="695550"/>
                </a:moveTo>
                <a:cubicBezTo>
                  <a:pt x="873537" y="739416"/>
                  <a:pt x="951215" y="767494"/>
                  <a:pt x="1033084" y="791270"/>
                </a:cubicBezTo>
                <a:cubicBezTo>
                  <a:pt x="1034205" y="790184"/>
                  <a:pt x="1035031" y="789136"/>
                  <a:pt x="1036153" y="788050"/>
                </a:cubicBezTo>
                <a:cubicBezTo>
                  <a:pt x="960983" y="757296"/>
                  <a:pt x="885798" y="726306"/>
                  <a:pt x="810628" y="695550"/>
                </a:cubicBezTo>
                <a:close/>
                <a:moveTo>
                  <a:pt x="4850908" y="727"/>
                </a:moveTo>
                <a:cubicBezTo>
                  <a:pt x="4858191" y="2929"/>
                  <a:pt x="4860543" y="7152"/>
                  <a:pt x="4858584" y="13795"/>
                </a:cubicBezTo>
                <a:cubicBezTo>
                  <a:pt x="4855845" y="22194"/>
                  <a:pt x="4850092" y="30008"/>
                  <a:pt x="4843408" y="37224"/>
                </a:cubicBezTo>
                <a:cubicBezTo>
                  <a:pt x="4812232" y="71132"/>
                  <a:pt x="4827067" y="79774"/>
                  <a:pt x="4871062" y="78954"/>
                </a:cubicBezTo>
                <a:cubicBezTo>
                  <a:pt x="4910302" y="78234"/>
                  <a:pt x="4949507" y="72299"/>
                  <a:pt x="4989038" y="66799"/>
                </a:cubicBezTo>
                <a:cubicBezTo>
                  <a:pt x="5008500" y="63967"/>
                  <a:pt x="5009491" y="65509"/>
                  <a:pt x="5002636" y="79388"/>
                </a:cubicBezTo>
                <a:cubicBezTo>
                  <a:pt x="4991594" y="102315"/>
                  <a:pt x="4990844" y="123285"/>
                  <a:pt x="5008332" y="140859"/>
                </a:cubicBezTo>
                <a:cubicBezTo>
                  <a:pt x="5012456" y="144868"/>
                  <a:pt x="5015428" y="149491"/>
                  <a:pt x="5014326" y="155555"/>
                </a:cubicBezTo>
                <a:cubicBezTo>
                  <a:pt x="5009356" y="180357"/>
                  <a:pt x="5019874" y="200674"/>
                  <a:pt x="5030704" y="221190"/>
                </a:cubicBezTo>
                <a:cubicBezTo>
                  <a:pt x="5048958" y="255517"/>
                  <a:pt x="5072099" y="287116"/>
                  <a:pt x="5097262" y="317759"/>
                </a:cubicBezTo>
                <a:cubicBezTo>
                  <a:pt x="5115004" y="339336"/>
                  <a:pt x="5126222" y="365974"/>
                  <a:pt x="5165084" y="373367"/>
                </a:cubicBezTo>
                <a:cubicBezTo>
                  <a:pt x="5174420" y="375083"/>
                  <a:pt x="5177498" y="381353"/>
                  <a:pt x="5174137" y="389353"/>
                </a:cubicBezTo>
                <a:cubicBezTo>
                  <a:pt x="5163026" y="415847"/>
                  <a:pt x="5172067" y="436343"/>
                  <a:pt x="5192507" y="453561"/>
                </a:cubicBezTo>
                <a:cubicBezTo>
                  <a:pt x="5199734" y="459565"/>
                  <a:pt x="5197020" y="463690"/>
                  <a:pt x="5187160" y="467732"/>
                </a:cubicBezTo>
                <a:cubicBezTo>
                  <a:pt x="5175836" y="472188"/>
                  <a:pt x="5167025" y="478711"/>
                  <a:pt x="5160106" y="486904"/>
                </a:cubicBezTo>
                <a:cubicBezTo>
                  <a:pt x="5148744" y="500143"/>
                  <a:pt x="5143396" y="514315"/>
                  <a:pt x="5138948" y="528614"/>
                </a:cubicBezTo>
                <a:cubicBezTo>
                  <a:pt x="5132042" y="551041"/>
                  <a:pt x="5123894" y="572670"/>
                  <a:pt x="5097016" y="589923"/>
                </a:cubicBezTo>
                <a:cubicBezTo>
                  <a:pt x="5089016" y="595163"/>
                  <a:pt x="5082598" y="601872"/>
                  <a:pt x="5075869" y="608381"/>
                </a:cubicBezTo>
                <a:cubicBezTo>
                  <a:pt x="5078016" y="614052"/>
                  <a:pt x="5083322" y="617918"/>
                  <a:pt x="5093172" y="618385"/>
                </a:cubicBezTo>
                <a:cubicBezTo>
                  <a:pt x="5155867" y="621469"/>
                  <a:pt x="5153088" y="652648"/>
                  <a:pt x="5153518" y="687474"/>
                </a:cubicBezTo>
                <a:cubicBezTo>
                  <a:pt x="5154177" y="730575"/>
                  <a:pt x="5118812" y="754787"/>
                  <a:pt x="5074984" y="776941"/>
                </a:cubicBezTo>
                <a:cubicBezTo>
                  <a:pt x="5059986" y="784451"/>
                  <a:pt x="5038116" y="786863"/>
                  <a:pt x="5033348" y="805473"/>
                </a:cubicBezTo>
                <a:cubicBezTo>
                  <a:pt x="5059529" y="819384"/>
                  <a:pt x="5089376" y="802009"/>
                  <a:pt x="5116847" y="803426"/>
                </a:cubicBezTo>
                <a:cubicBezTo>
                  <a:pt x="5139548" y="804709"/>
                  <a:pt x="5176330" y="798120"/>
                  <a:pt x="5147902" y="833118"/>
                </a:cubicBezTo>
                <a:cubicBezTo>
                  <a:pt x="5139626" y="843373"/>
                  <a:pt x="5150382" y="848714"/>
                  <a:pt x="5161665" y="848297"/>
                </a:cubicBezTo>
                <a:cubicBezTo>
                  <a:pt x="5253064" y="844106"/>
                  <a:pt x="5215170" y="912756"/>
                  <a:pt x="5246520" y="942412"/>
                </a:cubicBezTo>
                <a:cubicBezTo>
                  <a:pt x="5255359" y="950358"/>
                  <a:pt x="5247812" y="967405"/>
                  <a:pt x="5235368" y="972946"/>
                </a:cubicBezTo>
                <a:cubicBezTo>
                  <a:pt x="5156387" y="1008610"/>
                  <a:pt x="5149354" y="1071149"/>
                  <a:pt x="5113739" y="1128845"/>
                </a:cubicBezTo>
                <a:cubicBezTo>
                  <a:pt x="5157305" y="1144685"/>
                  <a:pt x="5208388" y="1143005"/>
                  <a:pt x="5255034" y="1151117"/>
                </a:cubicBezTo>
                <a:cubicBezTo>
                  <a:pt x="5303482" y="1159484"/>
                  <a:pt x="5304156" y="1170079"/>
                  <a:pt x="5267513" y="1216275"/>
                </a:cubicBezTo>
                <a:cubicBezTo>
                  <a:pt x="5370269" y="1212844"/>
                  <a:pt x="5370269" y="1212844"/>
                  <a:pt x="5343113" y="1281854"/>
                </a:cubicBezTo>
                <a:cubicBezTo>
                  <a:pt x="5386272" y="1279593"/>
                  <a:pt x="5428618" y="1334726"/>
                  <a:pt x="5452014" y="1385543"/>
                </a:cubicBezTo>
                <a:lnTo>
                  <a:pt x="5459078" y="1404268"/>
                </a:lnTo>
                <a:lnTo>
                  <a:pt x="5458838" y="1406644"/>
                </a:lnTo>
                <a:cubicBezTo>
                  <a:pt x="5457942" y="1418063"/>
                  <a:pt x="5456960" y="1434367"/>
                  <a:pt x="5455752" y="1450751"/>
                </a:cubicBezTo>
                <a:lnTo>
                  <a:pt x="5454594" y="1464662"/>
                </a:lnTo>
                <a:lnTo>
                  <a:pt x="5447215" y="1463321"/>
                </a:lnTo>
                <a:cubicBezTo>
                  <a:pt x="5441256" y="1459714"/>
                  <a:pt x="5437002" y="1458345"/>
                  <a:pt x="5433934" y="1458428"/>
                </a:cubicBezTo>
                <a:cubicBezTo>
                  <a:pt x="5424728" y="1458676"/>
                  <a:pt x="5426188" y="1471978"/>
                  <a:pt x="5424276" y="1477014"/>
                </a:cubicBezTo>
                <a:cubicBezTo>
                  <a:pt x="5417851" y="1492977"/>
                  <a:pt x="5433852" y="1501241"/>
                  <a:pt x="5444628" y="1511562"/>
                </a:cubicBezTo>
                <a:cubicBezTo>
                  <a:pt x="5448663" y="1515344"/>
                  <a:pt x="5451544" y="1497678"/>
                  <a:pt x="5453752" y="1474786"/>
                </a:cubicBezTo>
                <a:lnTo>
                  <a:pt x="5454594" y="1464662"/>
                </a:lnTo>
                <a:lnTo>
                  <a:pt x="5463208" y="1466226"/>
                </a:lnTo>
                <a:lnTo>
                  <a:pt x="5463164" y="1484226"/>
                </a:lnTo>
                <a:cubicBezTo>
                  <a:pt x="5462722" y="1528173"/>
                  <a:pt x="5460824" y="1571999"/>
                  <a:pt x="5456160" y="1575885"/>
                </a:cubicBezTo>
                <a:cubicBezTo>
                  <a:pt x="5406708" y="1617226"/>
                  <a:pt x="5442751" y="1692579"/>
                  <a:pt x="5345636" y="1714543"/>
                </a:cubicBezTo>
                <a:cubicBezTo>
                  <a:pt x="5301930" y="1724583"/>
                  <a:pt x="5282493" y="1755882"/>
                  <a:pt x="5251319" y="1775792"/>
                </a:cubicBezTo>
                <a:cubicBezTo>
                  <a:pt x="5142610" y="1844714"/>
                  <a:pt x="5072132" y="1925140"/>
                  <a:pt x="5043512" y="2027305"/>
                </a:cubicBezTo>
                <a:cubicBezTo>
                  <a:pt x="5035488" y="2055562"/>
                  <a:pt x="5000258" y="2081893"/>
                  <a:pt x="4978144" y="2108535"/>
                </a:cubicBezTo>
                <a:cubicBezTo>
                  <a:pt x="4990785" y="2124798"/>
                  <a:pt x="5050411" y="2079615"/>
                  <a:pt x="5031476" y="2128173"/>
                </a:cubicBezTo>
                <a:cubicBezTo>
                  <a:pt x="5017138" y="2164787"/>
                  <a:pt x="4975973" y="2191363"/>
                  <a:pt x="4937389" y="2216441"/>
                </a:cubicBezTo>
                <a:cubicBezTo>
                  <a:pt x="4893079" y="2245058"/>
                  <a:pt x="4843760" y="2269776"/>
                  <a:pt x="4826122" y="2315331"/>
                </a:cubicBezTo>
                <a:cubicBezTo>
                  <a:pt x="4822276" y="2325050"/>
                  <a:pt x="3896510" y="3112888"/>
                  <a:pt x="2544647" y="3190975"/>
                </a:cubicBezTo>
                <a:cubicBezTo>
                  <a:pt x="2323734" y="3203734"/>
                  <a:pt x="1445947" y="3169121"/>
                  <a:pt x="1328257" y="3153006"/>
                </a:cubicBezTo>
                <a:cubicBezTo>
                  <a:pt x="1207258" y="3136344"/>
                  <a:pt x="1101756" y="3091943"/>
                  <a:pt x="977943" y="3082502"/>
                </a:cubicBezTo>
                <a:cubicBezTo>
                  <a:pt x="912454" y="3077622"/>
                  <a:pt x="848655" y="3061861"/>
                  <a:pt x="854473" y="2994250"/>
                </a:cubicBezTo>
                <a:cubicBezTo>
                  <a:pt x="856228" y="2975057"/>
                  <a:pt x="838125" y="2961827"/>
                  <a:pt x="811593" y="2970498"/>
                </a:cubicBezTo>
                <a:cubicBezTo>
                  <a:pt x="761454" y="2987010"/>
                  <a:pt x="736680" y="2962489"/>
                  <a:pt x="707024" y="2945439"/>
                </a:cubicBezTo>
                <a:cubicBezTo>
                  <a:pt x="654509" y="2915262"/>
                  <a:pt x="603913" y="2882480"/>
                  <a:pt x="523487" y="2886053"/>
                </a:cubicBezTo>
                <a:cubicBezTo>
                  <a:pt x="537017" y="2855468"/>
                  <a:pt x="563587" y="2856758"/>
                  <a:pt x="587884" y="2859746"/>
                </a:cubicBezTo>
                <a:cubicBezTo>
                  <a:pt x="652090" y="2867866"/>
                  <a:pt x="715235" y="2878012"/>
                  <a:pt x="779426" y="2885897"/>
                </a:cubicBezTo>
                <a:cubicBezTo>
                  <a:pt x="821123" y="2891048"/>
                  <a:pt x="863074" y="2900202"/>
                  <a:pt x="917288" y="2882248"/>
                </a:cubicBezTo>
                <a:cubicBezTo>
                  <a:pt x="866364" y="2830288"/>
                  <a:pt x="785092" y="2829930"/>
                  <a:pt x="718684" y="2819941"/>
                </a:cubicBezTo>
                <a:cubicBezTo>
                  <a:pt x="635747" y="2807447"/>
                  <a:pt x="584925" y="2771133"/>
                  <a:pt x="524650" y="2731220"/>
                </a:cubicBezTo>
                <a:cubicBezTo>
                  <a:pt x="584180" y="2712621"/>
                  <a:pt x="623299" y="2742760"/>
                  <a:pt x="670138" y="2735189"/>
                </a:cubicBezTo>
                <a:cubicBezTo>
                  <a:pt x="672406" y="2728745"/>
                  <a:pt x="675988" y="2719532"/>
                  <a:pt x="675382" y="2719369"/>
                </a:cubicBezTo>
                <a:cubicBezTo>
                  <a:pt x="596666" y="2703042"/>
                  <a:pt x="557844" y="2658869"/>
                  <a:pt x="542021" y="2601946"/>
                </a:cubicBezTo>
                <a:cubicBezTo>
                  <a:pt x="533902" y="2572560"/>
                  <a:pt x="505246" y="2566541"/>
                  <a:pt x="476895" y="2555976"/>
                </a:cubicBezTo>
                <a:cubicBezTo>
                  <a:pt x="377189" y="2518466"/>
                  <a:pt x="272496" y="2486779"/>
                  <a:pt x="188751" y="2428830"/>
                </a:cubicBezTo>
                <a:cubicBezTo>
                  <a:pt x="280875" y="2426687"/>
                  <a:pt x="357216" y="2461808"/>
                  <a:pt x="456762" y="2468731"/>
                </a:cubicBezTo>
                <a:cubicBezTo>
                  <a:pt x="373794" y="2404281"/>
                  <a:pt x="269816" y="2379152"/>
                  <a:pt x="174514" y="2345378"/>
                </a:cubicBezTo>
                <a:cubicBezTo>
                  <a:pt x="130977" y="2330009"/>
                  <a:pt x="90329" y="2308598"/>
                  <a:pt x="38827" y="2303685"/>
                </a:cubicBezTo>
                <a:cubicBezTo>
                  <a:pt x="20556" y="2301864"/>
                  <a:pt x="-10092" y="2297272"/>
                  <a:pt x="3281" y="2273587"/>
                </a:cubicBezTo>
                <a:cubicBezTo>
                  <a:pt x="14533" y="2253956"/>
                  <a:pt x="39095" y="2256437"/>
                  <a:pt x="61590" y="2259170"/>
                </a:cubicBezTo>
                <a:cubicBezTo>
                  <a:pt x="115591" y="2265916"/>
                  <a:pt x="170539" y="2259497"/>
                  <a:pt x="242291" y="2250569"/>
                </a:cubicBezTo>
                <a:cubicBezTo>
                  <a:pt x="178223" y="2197829"/>
                  <a:pt x="68904" y="2229102"/>
                  <a:pt x="13205" y="2172263"/>
                </a:cubicBezTo>
                <a:cubicBezTo>
                  <a:pt x="77196" y="2153598"/>
                  <a:pt x="128251" y="2170191"/>
                  <a:pt x="180810" y="2168333"/>
                </a:cubicBezTo>
                <a:cubicBezTo>
                  <a:pt x="228319" y="2166612"/>
                  <a:pt x="239444" y="2154350"/>
                  <a:pt x="226020" y="2121100"/>
                </a:cubicBezTo>
                <a:cubicBezTo>
                  <a:pt x="205165" y="2069293"/>
                  <a:pt x="229388" y="2038364"/>
                  <a:pt x="299145" y="2044862"/>
                </a:cubicBezTo>
                <a:cubicBezTo>
                  <a:pt x="363822" y="2051027"/>
                  <a:pt x="369032" y="2029991"/>
                  <a:pt x="350236" y="2001187"/>
                </a:cubicBezTo>
                <a:cubicBezTo>
                  <a:pt x="322862" y="1959187"/>
                  <a:pt x="348423" y="1921214"/>
                  <a:pt x="365223" y="1881218"/>
                </a:cubicBezTo>
                <a:cubicBezTo>
                  <a:pt x="390527" y="1820499"/>
                  <a:pt x="376326" y="1793748"/>
                  <a:pt x="310707" y="1758752"/>
                </a:cubicBezTo>
                <a:cubicBezTo>
                  <a:pt x="273754" y="1739265"/>
                  <a:pt x="234367" y="1723631"/>
                  <a:pt x="181659" y="1709137"/>
                </a:cubicBezTo>
                <a:cubicBezTo>
                  <a:pt x="299387" y="1683727"/>
                  <a:pt x="172918" y="1660608"/>
                  <a:pt x="213063" y="1632021"/>
                </a:cubicBezTo>
                <a:cubicBezTo>
                  <a:pt x="296030" y="1612244"/>
                  <a:pt x="369047" y="1679323"/>
                  <a:pt x="481390" y="1644125"/>
                </a:cubicBezTo>
                <a:cubicBezTo>
                  <a:pt x="336659" y="1595935"/>
                  <a:pt x="176348" y="1532074"/>
                  <a:pt x="68930" y="1457537"/>
                </a:cubicBezTo>
                <a:cubicBezTo>
                  <a:pt x="91299" y="1434897"/>
                  <a:pt x="115799" y="1450436"/>
                  <a:pt x="135138" y="1440976"/>
                </a:cubicBezTo>
                <a:cubicBezTo>
                  <a:pt x="133952" y="1436374"/>
                  <a:pt x="135290" y="1429332"/>
                  <a:pt x="131611" y="1427642"/>
                </a:cubicBezTo>
                <a:cubicBezTo>
                  <a:pt x="52402" y="1389548"/>
                  <a:pt x="51441" y="1388478"/>
                  <a:pt x="130443" y="1343795"/>
                </a:cubicBezTo>
                <a:cubicBezTo>
                  <a:pt x="158017" y="1328118"/>
                  <a:pt x="154966" y="1317573"/>
                  <a:pt x="138930" y="1304094"/>
                </a:cubicBezTo>
                <a:cubicBezTo>
                  <a:pt x="127608" y="1294551"/>
                  <a:pt x="113720" y="1286742"/>
                  <a:pt x="118409" y="1262212"/>
                </a:cubicBezTo>
                <a:cubicBezTo>
                  <a:pt x="164937" y="1287183"/>
                  <a:pt x="383505" y="1312432"/>
                  <a:pt x="421410" y="1304757"/>
                </a:cubicBezTo>
                <a:cubicBezTo>
                  <a:pt x="464009" y="1296037"/>
                  <a:pt x="610877" y="1288926"/>
                  <a:pt x="655702" y="1291801"/>
                </a:cubicBezTo>
                <a:cubicBezTo>
                  <a:pt x="653235" y="1290438"/>
                  <a:pt x="650767" y="1289077"/>
                  <a:pt x="648299" y="1287715"/>
                </a:cubicBezTo>
                <a:cubicBezTo>
                  <a:pt x="603999" y="1260339"/>
                  <a:pt x="559107" y="1233035"/>
                  <a:pt x="531027" y="1193967"/>
                </a:cubicBezTo>
                <a:cubicBezTo>
                  <a:pt x="529741" y="1192462"/>
                  <a:pt x="529061" y="1191120"/>
                  <a:pt x="526433" y="1191913"/>
                </a:cubicBezTo>
                <a:cubicBezTo>
                  <a:pt x="503415" y="1199684"/>
                  <a:pt x="505590" y="1187083"/>
                  <a:pt x="504666" y="1177230"/>
                </a:cubicBezTo>
                <a:cubicBezTo>
                  <a:pt x="503726" y="1167141"/>
                  <a:pt x="499378" y="1159602"/>
                  <a:pt x="482307" y="1162618"/>
                </a:cubicBezTo>
                <a:cubicBezTo>
                  <a:pt x="481421" y="1162726"/>
                  <a:pt x="480226" y="1162633"/>
                  <a:pt x="479029" y="1162540"/>
                </a:cubicBezTo>
                <a:cubicBezTo>
                  <a:pt x="470949" y="1161859"/>
                  <a:pt x="444139" y="1138059"/>
                  <a:pt x="447663" y="1132649"/>
                </a:cubicBezTo>
                <a:cubicBezTo>
                  <a:pt x="455539" y="1120781"/>
                  <a:pt x="446335" y="1116439"/>
                  <a:pt x="438547" y="1110977"/>
                </a:cubicBezTo>
                <a:cubicBezTo>
                  <a:pt x="427656" y="1103517"/>
                  <a:pt x="416795" y="1096529"/>
                  <a:pt x="405343" y="1089612"/>
                </a:cubicBezTo>
                <a:cubicBezTo>
                  <a:pt x="394202" y="1082895"/>
                  <a:pt x="382794" y="1076684"/>
                  <a:pt x="371373" y="1070238"/>
                </a:cubicBezTo>
                <a:cubicBezTo>
                  <a:pt x="344889" y="1065616"/>
                  <a:pt x="318169" y="1061972"/>
                  <a:pt x="290358" y="1059884"/>
                </a:cubicBezTo>
                <a:cubicBezTo>
                  <a:pt x="269709" y="1058114"/>
                  <a:pt x="246624" y="1055453"/>
                  <a:pt x="235140" y="1029322"/>
                </a:cubicBezTo>
                <a:cubicBezTo>
                  <a:pt x="256895" y="1029771"/>
                  <a:pt x="278695" y="1030927"/>
                  <a:pt x="300494" y="1032083"/>
                </a:cubicBezTo>
                <a:cubicBezTo>
                  <a:pt x="279542" y="1020860"/>
                  <a:pt x="259181" y="1009565"/>
                  <a:pt x="239661" y="997457"/>
                </a:cubicBezTo>
                <a:cubicBezTo>
                  <a:pt x="223540" y="987309"/>
                  <a:pt x="210281" y="975391"/>
                  <a:pt x="204788" y="959211"/>
                </a:cubicBezTo>
                <a:cubicBezTo>
                  <a:pt x="203337" y="955117"/>
                  <a:pt x="202166" y="950750"/>
                  <a:pt x="207583" y="947009"/>
                </a:cubicBezTo>
                <a:cubicBezTo>
                  <a:pt x="213561" y="942727"/>
                  <a:pt x="218466" y="944980"/>
                  <a:pt x="223061" y="947033"/>
                </a:cubicBezTo>
                <a:cubicBezTo>
                  <a:pt x="242046" y="955410"/>
                  <a:pt x="261311" y="963516"/>
                  <a:pt x="280015" y="972164"/>
                </a:cubicBezTo>
                <a:cubicBezTo>
                  <a:pt x="304852" y="983629"/>
                  <a:pt x="329408" y="995365"/>
                  <a:pt x="353948" y="1006865"/>
                </a:cubicBezTo>
                <a:cubicBezTo>
                  <a:pt x="319294" y="981405"/>
                  <a:pt x="281290" y="959435"/>
                  <a:pt x="240466" y="939943"/>
                </a:cubicBezTo>
                <a:cubicBezTo>
                  <a:pt x="210990" y="925718"/>
                  <a:pt x="181514" y="911494"/>
                  <a:pt x="158812" y="891467"/>
                </a:cubicBezTo>
                <a:cubicBezTo>
                  <a:pt x="147166" y="881489"/>
                  <a:pt x="141336" y="869384"/>
                  <a:pt x="139551" y="855364"/>
                </a:cubicBezTo>
                <a:cubicBezTo>
                  <a:pt x="139312" y="851597"/>
                  <a:pt x="139634" y="847287"/>
                  <a:pt x="145731" y="844888"/>
                </a:cubicBezTo>
                <a:cubicBezTo>
                  <a:pt x="151843" y="842724"/>
                  <a:pt x="155581" y="845356"/>
                  <a:pt x="158154" y="848366"/>
                </a:cubicBezTo>
                <a:cubicBezTo>
                  <a:pt x="161052" y="851811"/>
                  <a:pt x="164496" y="854479"/>
                  <a:pt x="169370" y="856260"/>
                </a:cubicBezTo>
                <a:cubicBezTo>
                  <a:pt x="212096" y="872913"/>
                  <a:pt x="249775" y="894448"/>
                  <a:pt x="288295" y="915169"/>
                </a:cubicBezTo>
                <a:cubicBezTo>
                  <a:pt x="343452" y="944788"/>
                  <a:pt x="397769" y="975222"/>
                  <a:pt x="462694" y="994643"/>
                </a:cubicBezTo>
                <a:cubicBezTo>
                  <a:pt x="487260" y="1001870"/>
                  <a:pt x="512622" y="1007575"/>
                  <a:pt x="531910" y="1006664"/>
                </a:cubicBezTo>
                <a:cubicBezTo>
                  <a:pt x="460990" y="972547"/>
                  <a:pt x="394087" y="936046"/>
                  <a:pt x="333940" y="893507"/>
                </a:cubicBezTo>
                <a:cubicBezTo>
                  <a:pt x="273173" y="850568"/>
                  <a:pt x="219876" y="803403"/>
                  <a:pt x="181443" y="746608"/>
                </a:cubicBezTo>
                <a:cubicBezTo>
                  <a:pt x="177494" y="740681"/>
                  <a:pt x="175038" y="734810"/>
                  <a:pt x="162678" y="737018"/>
                </a:cubicBezTo>
                <a:cubicBezTo>
                  <a:pt x="157082" y="737933"/>
                  <a:pt x="155070" y="734381"/>
                  <a:pt x="156307" y="730435"/>
                </a:cubicBezTo>
                <a:cubicBezTo>
                  <a:pt x="164051" y="702450"/>
                  <a:pt x="145532" y="687373"/>
                  <a:pt x="117227" y="677515"/>
                </a:cubicBezTo>
                <a:cubicBezTo>
                  <a:pt x="108392" y="674314"/>
                  <a:pt x="107546" y="670384"/>
                  <a:pt x="113655" y="663474"/>
                </a:cubicBezTo>
                <a:cubicBezTo>
                  <a:pt x="121976" y="653926"/>
                  <a:pt x="120506" y="644851"/>
                  <a:pt x="115226" y="636712"/>
                </a:cubicBezTo>
                <a:cubicBezTo>
                  <a:pt x="112224" y="631619"/>
                  <a:pt x="108350" y="626868"/>
                  <a:pt x="105067" y="622046"/>
                </a:cubicBezTo>
                <a:cubicBezTo>
                  <a:pt x="102790" y="619000"/>
                  <a:pt x="99022" y="615897"/>
                  <a:pt x="104113" y="611722"/>
                </a:cubicBezTo>
                <a:cubicBezTo>
                  <a:pt x="108939" y="608053"/>
                  <a:pt x="114081" y="609328"/>
                  <a:pt x="118895" y="610169"/>
                </a:cubicBezTo>
                <a:cubicBezTo>
                  <a:pt x="142040" y="613772"/>
                  <a:pt x="156094" y="624170"/>
                  <a:pt x="163095" y="640642"/>
                </a:cubicBezTo>
                <a:cubicBezTo>
                  <a:pt x="168334" y="652819"/>
                  <a:pt x="173104" y="652953"/>
                  <a:pt x="185766" y="641454"/>
                </a:cubicBezTo>
                <a:cubicBezTo>
                  <a:pt x="195327" y="632704"/>
                  <a:pt x="204232" y="632337"/>
                  <a:pt x="212892" y="637457"/>
                </a:cubicBezTo>
                <a:cubicBezTo>
                  <a:pt x="217516" y="639981"/>
                  <a:pt x="220444" y="643897"/>
                  <a:pt x="223932" y="647271"/>
                </a:cubicBezTo>
                <a:cubicBezTo>
                  <a:pt x="241420" y="664845"/>
                  <a:pt x="259762" y="681841"/>
                  <a:pt x="287167" y="691571"/>
                </a:cubicBezTo>
                <a:cubicBezTo>
                  <a:pt x="299355" y="696027"/>
                  <a:pt x="312354" y="699197"/>
                  <a:pt x="330380" y="692506"/>
                </a:cubicBezTo>
                <a:cubicBezTo>
                  <a:pt x="318517" y="688486"/>
                  <a:pt x="306954" y="689175"/>
                  <a:pt x="296172" y="688108"/>
                </a:cubicBezTo>
                <a:cubicBezTo>
                  <a:pt x="285390" y="687041"/>
                  <a:pt x="279539" y="683953"/>
                  <a:pt x="286974" y="674512"/>
                </a:cubicBezTo>
                <a:cubicBezTo>
                  <a:pt x="291105" y="669267"/>
                  <a:pt x="290555" y="665301"/>
                  <a:pt x="286166" y="661798"/>
                </a:cubicBezTo>
                <a:cubicBezTo>
                  <a:pt x="272052" y="650459"/>
                  <a:pt x="264416" y="633352"/>
                  <a:pt x="236268" y="635338"/>
                </a:cubicBezTo>
                <a:cubicBezTo>
                  <a:pt x="234792" y="635517"/>
                  <a:pt x="233255" y="634754"/>
                  <a:pt x="231734" y="634225"/>
                </a:cubicBezTo>
                <a:cubicBezTo>
                  <a:pt x="225957" y="632316"/>
                  <a:pt x="219575" y="630241"/>
                  <a:pt x="221253" y="623870"/>
                </a:cubicBezTo>
                <a:cubicBezTo>
                  <a:pt x="223227" y="617462"/>
                  <a:pt x="230816" y="615119"/>
                  <a:pt x="237564" y="613590"/>
                </a:cubicBezTo>
                <a:cubicBezTo>
                  <a:pt x="254884" y="609831"/>
                  <a:pt x="268844" y="614072"/>
                  <a:pt x="282259" y="619091"/>
                </a:cubicBezTo>
                <a:cubicBezTo>
                  <a:pt x="314893" y="631509"/>
                  <a:pt x="342201" y="649080"/>
                  <a:pt x="370630" y="665566"/>
                </a:cubicBezTo>
                <a:cubicBezTo>
                  <a:pt x="413275" y="690295"/>
                  <a:pt x="451153" y="719635"/>
                  <a:pt x="498017" y="740532"/>
                </a:cubicBezTo>
                <a:cubicBezTo>
                  <a:pt x="637369" y="802423"/>
                  <a:pt x="774774" y="866448"/>
                  <a:pt x="918036" y="924307"/>
                </a:cubicBezTo>
                <a:cubicBezTo>
                  <a:pt x="970882" y="945666"/>
                  <a:pt x="1024819" y="965469"/>
                  <a:pt x="1079304" y="984494"/>
                </a:cubicBezTo>
                <a:cubicBezTo>
                  <a:pt x="1079509" y="983045"/>
                  <a:pt x="1079744" y="982067"/>
                  <a:pt x="1079935" y="980383"/>
                </a:cubicBezTo>
                <a:cubicBezTo>
                  <a:pt x="1079860" y="979206"/>
                  <a:pt x="1079770" y="977793"/>
                  <a:pt x="1079695" y="976616"/>
                </a:cubicBezTo>
                <a:cubicBezTo>
                  <a:pt x="1041139" y="964679"/>
                  <a:pt x="1003098" y="951491"/>
                  <a:pt x="966178" y="937219"/>
                </a:cubicBezTo>
                <a:cubicBezTo>
                  <a:pt x="875541" y="901932"/>
                  <a:pt x="791930" y="860100"/>
                  <a:pt x="720106" y="807112"/>
                </a:cubicBezTo>
                <a:cubicBezTo>
                  <a:pt x="714181" y="802848"/>
                  <a:pt x="707904" y="802421"/>
                  <a:pt x="698823" y="804708"/>
                </a:cubicBezTo>
                <a:cubicBezTo>
                  <a:pt x="669544" y="812288"/>
                  <a:pt x="659939" y="806334"/>
                  <a:pt x="664513" y="784663"/>
                </a:cubicBezTo>
                <a:cubicBezTo>
                  <a:pt x="665660" y="779304"/>
                  <a:pt x="665686" y="775031"/>
                  <a:pt x="660380" y="771165"/>
                </a:cubicBezTo>
                <a:cubicBezTo>
                  <a:pt x="636661" y="753871"/>
                  <a:pt x="611807" y="737427"/>
                  <a:pt x="584959" y="722409"/>
                </a:cubicBezTo>
                <a:cubicBezTo>
                  <a:pt x="535282" y="694735"/>
                  <a:pt x="482226" y="670082"/>
                  <a:pt x="435649" y="639659"/>
                </a:cubicBezTo>
                <a:cubicBezTo>
                  <a:pt x="421965" y="630403"/>
                  <a:pt x="411440" y="619340"/>
                  <a:pt x="404944" y="606128"/>
                </a:cubicBezTo>
                <a:cubicBezTo>
                  <a:pt x="402872" y="601635"/>
                  <a:pt x="401613" y="595856"/>
                  <a:pt x="408476" y="591466"/>
                </a:cubicBezTo>
                <a:cubicBezTo>
                  <a:pt x="415044" y="587111"/>
                  <a:pt x="420320" y="590506"/>
                  <a:pt x="425225" y="592759"/>
                </a:cubicBezTo>
                <a:cubicBezTo>
                  <a:pt x="445746" y="601899"/>
                  <a:pt x="466578" y="611238"/>
                  <a:pt x="487115" y="620614"/>
                </a:cubicBezTo>
                <a:cubicBezTo>
                  <a:pt x="507947" y="629954"/>
                  <a:pt x="528514" y="639800"/>
                  <a:pt x="550277" y="649738"/>
                </a:cubicBezTo>
                <a:cubicBezTo>
                  <a:pt x="551408" y="644145"/>
                  <a:pt x="546904" y="643504"/>
                  <a:pt x="544421" y="641907"/>
                </a:cubicBezTo>
                <a:cubicBezTo>
                  <a:pt x="509355" y="619344"/>
                  <a:pt x="471190" y="599529"/>
                  <a:pt x="431905" y="580799"/>
                </a:cubicBezTo>
                <a:cubicBezTo>
                  <a:pt x="401512" y="566211"/>
                  <a:pt x="371947" y="550574"/>
                  <a:pt x="351177" y="528177"/>
                </a:cubicBezTo>
                <a:cubicBezTo>
                  <a:pt x="343180" y="519419"/>
                  <a:pt x="338696" y="509759"/>
                  <a:pt x="339749" y="498244"/>
                </a:cubicBezTo>
                <a:cubicBezTo>
                  <a:pt x="340115" y="494641"/>
                  <a:pt x="340481" y="491037"/>
                  <a:pt x="346313" y="489145"/>
                </a:cubicBezTo>
                <a:cubicBezTo>
                  <a:pt x="350979" y="487631"/>
                  <a:pt x="354067" y="489392"/>
                  <a:pt x="356579" y="491460"/>
                </a:cubicBezTo>
                <a:cubicBezTo>
                  <a:pt x="360984" y="495197"/>
                  <a:pt x="365388" y="498934"/>
                  <a:pt x="371505" y="501516"/>
                </a:cubicBezTo>
                <a:cubicBezTo>
                  <a:pt x="408203" y="517000"/>
                  <a:pt x="442659" y="534654"/>
                  <a:pt x="476275" y="553122"/>
                </a:cubicBezTo>
                <a:cubicBezTo>
                  <a:pt x="531461" y="583213"/>
                  <a:pt x="586103" y="614082"/>
                  <a:pt x="649952" y="635294"/>
                </a:cubicBezTo>
                <a:cubicBezTo>
                  <a:pt x="673972" y="643298"/>
                  <a:pt x="698805" y="650018"/>
                  <a:pt x="727161" y="651328"/>
                </a:cubicBezTo>
                <a:cubicBezTo>
                  <a:pt x="726126" y="649081"/>
                  <a:pt x="724263" y="647883"/>
                  <a:pt x="722417" y="646921"/>
                </a:cubicBezTo>
                <a:cubicBezTo>
                  <a:pt x="660627" y="615969"/>
                  <a:pt x="600830" y="583590"/>
                  <a:pt x="546079" y="546328"/>
                </a:cubicBezTo>
                <a:cubicBezTo>
                  <a:pt x="478576" y="500409"/>
                  <a:pt x="420223" y="448637"/>
                  <a:pt x="378182" y="386585"/>
                </a:cubicBezTo>
                <a:cubicBezTo>
                  <a:pt x="376229" y="383975"/>
                  <a:pt x="374884" y="381528"/>
                  <a:pt x="370158" y="382100"/>
                </a:cubicBezTo>
                <a:cubicBezTo>
                  <a:pt x="358064" y="383802"/>
                  <a:pt x="356583" y="379236"/>
                  <a:pt x="357861" y="371252"/>
                </a:cubicBezTo>
                <a:cubicBezTo>
                  <a:pt x="361373" y="351608"/>
                  <a:pt x="352380" y="336565"/>
                  <a:pt x="331313" y="328203"/>
                </a:cubicBezTo>
                <a:cubicBezTo>
                  <a:pt x="316037" y="321986"/>
                  <a:pt x="303183" y="316425"/>
                  <a:pt x="319354" y="299282"/>
                </a:cubicBezTo>
                <a:cubicBezTo>
                  <a:pt x="323265" y="295249"/>
                  <a:pt x="321459" y="290249"/>
                  <a:pt x="319682" y="285719"/>
                </a:cubicBezTo>
                <a:cubicBezTo>
                  <a:pt x="317166" y="278905"/>
                  <a:pt x="312080" y="273828"/>
                  <a:pt x="306391" y="268585"/>
                </a:cubicBezTo>
                <a:cubicBezTo>
                  <a:pt x="303227" y="265647"/>
                  <a:pt x="299399" y="261602"/>
                  <a:pt x="303294" y="257334"/>
                </a:cubicBezTo>
                <a:cubicBezTo>
                  <a:pt x="307735" y="252289"/>
                  <a:pt x="314131" y="254598"/>
                  <a:pt x="319242" y="255403"/>
                </a:cubicBezTo>
                <a:cubicBezTo>
                  <a:pt x="342683" y="258970"/>
                  <a:pt x="357062" y="269803"/>
                  <a:pt x="364093" y="286745"/>
                </a:cubicBezTo>
                <a:cubicBezTo>
                  <a:pt x="368651" y="297582"/>
                  <a:pt x="374307" y="297608"/>
                  <a:pt x="385301" y="287973"/>
                </a:cubicBezTo>
                <a:cubicBezTo>
                  <a:pt x="397712" y="277216"/>
                  <a:pt x="408079" y="276436"/>
                  <a:pt x="417598" y="285722"/>
                </a:cubicBezTo>
                <a:cubicBezTo>
                  <a:pt x="425226" y="293339"/>
                  <a:pt x="431406" y="301607"/>
                  <a:pt x="440155" y="308139"/>
                </a:cubicBezTo>
                <a:cubicBezTo>
                  <a:pt x="463623" y="326175"/>
                  <a:pt x="485720" y="346039"/>
                  <a:pt x="534406" y="339430"/>
                </a:cubicBezTo>
                <a:cubicBezTo>
                  <a:pt x="520872" y="332528"/>
                  <a:pt x="507316" y="334645"/>
                  <a:pt x="495633" y="333450"/>
                </a:cubicBezTo>
                <a:cubicBezTo>
                  <a:pt x="487244" y="332567"/>
                  <a:pt x="478750" y="330037"/>
                  <a:pt x="486289" y="322243"/>
                </a:cubicBezTo>
                <a:cubicBezTo>
                  <a:pt x="494951" y="313365"/>
                  <a:pt x="489365" y="309771"/>
                  <a:pt x="484000" y="304964"/>
                </a:cubicBezTo>
                <a:cubicBezTo>
                  <a:pt x="471673" y="293645"/>
                  <a:pt x="461604" y="280392"/>
                  <a:pt x="436911" y="280536"/>
                </a:cubicBezTo>
                <a:cubicBezTo>
                  <a:pt x="433041" y="280530"/>
                  <a:pt x="429923" y="278297"/>
                  <a:pt x="426865" y="277007"/>
                </a:cubicBezTo>
                <a:cubicBezTo>
                  <a:pt x="422581" y="275154"/>
                  <a:pt x="418872" y="272993"/>
                  <a:pt x="420654" y="268269"/>
                </a:cubicBezTo>
                <a:cubicBezTo>
                  <a:pt x="422468" y="264016"/>
                  <a:pt x="426748" y="261125"/>
                  <a:pt x="432329" y="259975"/>
                </a:cubicBezTo>
                <a:cubicBezTo>
                  <a:pt x="437320" y="258895"/>
                  <a:pt x="442621" y="258016"/>
                  <a:pt x="447672" y="257879"/>
                </a:cubicBezTo>
                <a:cubicBezTo>
                  <a:pt x="470223" y="256809"/>
                  <a:pt x="486254" y="265543"/>
                  <a:pt x="502242" y="273572"/>
                </a:cubicBezTo>
                <a:cubicBezTo>
                  <a:pt x="558179" y="301436"/>
                  <a:pt x="607891" y="334326"/>
                  <a:pt x="659874" y="365516"/>
                </a:cubicBezTo>
                <a:cubicBezTo>
                  <a:pt x="711842" y="396471"/>
                  <a:pt x="772192" y="418818"/>
                  <a:pt x="829177" y="444421"/>
                </a:cubicBezTo>
                <a:cubicBezTo>
                  <a:pt x="960626" y="503711"/>
                  <a:pt x="1092650" y="562693"/>
                  <a:pt x="1231903" y="613682"/>
                </a:cubicBezTo>
                <a:cubicBezTo>
                  <a:pt x="1368099" y="663381"/>
                  <a:pt x="1823141" y="686561"/>
                  <a:pt x="1911736" y="685084"/>
                </a:cubicBezTo>
                <a:cubicBezTo>
                  <a:pt x="2024994" y="682992"/>
                  <a:pt x="2291986" y="655399"/>
                  <a:pt x="2564313" y="632143"/>
                </a:cubicBezTo>
                <a:cubicBezTo>
                  <a:pt x="2595089" y="629364"/>
                  <a:pt x="2625288" y="626893"/>
                  <a:pt x="2657304" y="624913"/>
                </a:cubicBezTo>
                <a:cubicBezTo>
                  <a:pt x="3564401" y="568191"/>
                  <a:pt x="4203594" y="276765"/>
                  <a:pt x="4235818" y="259339"/>
                </a:cubicBezTo>
                <a:cubicBezTo>
                  <a:pt x="4287616" y="231474"/>
                  <a:pt x="4460006" y="176429"/>
                  <a:pt x="4460331" y="176864"/>
                </a:cubicBezTo>
                <a:cubicBezTo>
                  <a:pt x="4464175" y="181144"/>
                  <a:pt x="4483735" y="184529"/>
                  <a:pt x="4499578" y="186791"/>
                </a:cubicBezTo>
                <a:lnTo>
                  <a:pt x="4514640" y="188841"/>
                </a:lnTo>
                <a:lnTo>
                  <a:pt x="4516523" y="189988"/>
                </a:lnTo>
                <a:cubicBezTo>
                  <a:pt x="4522035" y="190091"/>
                  <a:pt x="4521760" y="189857"/>
                  <a:pt x="4518126" y="189316"/>
                </a:cubicBezTo>
                <a:lnTo>
                  <a:pt x="4514640" y="188841"/>
                </a:lnTo>
                <a:lnTo>
                  <a:pt x="4511569" y="186970"/>
                </a:lnTo>
                <a:cubicBezTo>
                  <a:pt x="4510788" y="185226"/>
                  <a:pt x="4510719" y="182981"/>
                  <a:pt x="4510888" y="180943"/>
                </a:cubicBezTo>
                <a:cubicBezTo>
                  <a:pt x="4511690" y="170169"/>
                  <a:pt x="4517648" y="160906"/>
                  <a:pt x="4531865" y="155151"/>
                </a:cubicBezTo>
                <a:cubicBezTo>
                  <a:pt x="4545507" y="149703"/>
                  <a:pt x="4559473" y="144689"/>
                  <a:pt x="4573441" y="139676"/>
                </a:cubicBezTo>
                <a:cubicBezTo>
                  <a:pt x="4585075" y="135420"/>
                  <a:pt x="4593048" y="134454"/>
                  <a:pt x="4594964" y="145847"/>
                </a:cubicBezTo>
                <a:cubicBezTo>
                  <a:pt x="4596879" y="157242"/>
                  <a:pt x="4613452" y="160454"/>
                  <a:pt x="4623059" y="152410"/>
                </a:cubicBezTo>
                <a:cubicBezTo>
                  <a:pt x="4660632" y="120811"/>
                  <a:pt x="4705757" y="95654"/>
                  <a:pt x="4748356" y="68192"/>
                </a:cubicBezTo>
                <a:cubicBezTo>
                  <a:pt x="4778098" y="49168"/>
                  <a:pt x="4809406" y="31378"/>
                  <a:pt x="4833812" y="8017"/>
                </a:cubicBezTo>
                <a:cubicBezTo>
                  <a:pt x="4838299" y="3678"/>
                  <a:pt x="4842399" y="-2039"/>
                  <a:pt x="4850908" y="727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0705" y="685801"/>
            <a:ext cx="2621145" cy="5491162"/>
          </a:xfrm>
        </p:spPr>
        <p:txBody>
          <a:bodyPr>
            <a:normAutofit/>
          </a:bodyPr>
          <a:lstStyle/>
          <a:p>
            <a:r>
              <a:t>What’s Next?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600D4AA-4706-005D-C7B0-77AC488D511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94404523"/>
              </p:ext>
            </p:extLst>
          </p:nvPr>
        </p:nvGraphicFramePr>
        <p:xfrm>
          <a:off x="3526910" y="838199"/>
          <a:ext cx="4988440" cy="53387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260019"/>
            <a:ext cx="8375586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276633-AD4C-ED6D-6DBA-6E07F4AA8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3771" y="507160"/>
            <a:ext cx="2245179" cy="5438730"/>
          </a:xfrm>
        </p:spPr>
        <p:txBody>
          <a:bodyPr>
            <a:normAutofit/>
          </a:bodyPr>
          <a:lstStyle/>
          <a:p>
            <a:r>
              <a:rPr lang="en-US" sz="2800"/>
              <a:t>Setup IDE locally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2874481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19BA4E6-37CE-B752-BCA2-AE480B911D7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02760767"/>
              </p:ext>
            </p:extLst>
          </p:nvPr>
        </p:nvGraphicFramePr>
        <p:xfrm>
          <a:off x="3394710" y="512064"/>
          <a:ext cx="5122926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916072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92070828-E616-4355-9C8A-A1065032B2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: Shape 10">
            <a:extLst>
              <a:ext uri="{FF2B5EF4-FFF2-40B4-BE49-F238E27FC236}">
                <a16:creationId xmlns:a16="http://schemas.microsoft.com/office/drawing/2014/main" id="{355161C6-1218-4EAF-A9E9-A319CFD760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310" y="1905000"/>
            <a:ext cx="3402600" cy="3141047"/>
          </a:xfrm>
          <a:custGeom>
            <a:avLst/>
            <a:gdLst>
              <a:gd name="connsiteX0" fmla="*/ 3362388 w 6230568"/>
              <a:gd name="connsiteY0" fmla="*/ 861 h 4239440"/>
              <a:gd name="connsiteX1" fmla="*/ 4026621 w 6230568"/>
              <a:gd name="connsiteY1" fmla="*/ 15392 h 4239440"/>
              <a:gd name="connsiteX2" fmla="*/ 5114556 w 6230568"/>
              <a:gd name="connsiteY2" fmla="*/ 34130 h 4239440"/>
              <a:gd name="connsiteX3" fmla="*/ 5776495 w 6230568"/>
              <a:gd name="connsiteY3" fmla="*/ 112905 h 4239440"/>
              <a:gd name="connsiteX4" fmla="*/ 5862918 w 6230568"/>
              <a:gd name="connsiteY4" fmla="*/ 141585 h 4239440"/>
              <a:gd name="connsiteX5" fmla="*/ 5840738 w 6230568"/>
              <a:gd name="connsiteY5" fmla="*/ 200475 h 4239440"/>
              <a:gd name="connsiteX6" fmla="*/ 5691219 w 6230568"/>
              <a:gd name="connsiteY6" fmla="*/ 216153 h 4239440"/>
              <a:gd name="connsiteX7" fmla="*/ 5773053 w 6230568"/>
              <a:gd name="connsiteY7" fmla="*/ 260130 h 4239440"/>
              <a:gd name="connsiteX8" fmla="*/ 5593324 w 6230568"/>
              <a:gd name="connsiteY8" fmla="*/ 293781 h 4239440"/>
              <a:gd name="connsiteX9" fmla="*/ 5617033 w 6230568"/>
              <a:gd name="connsiteY9" fmla="*/ 317108 h 4239440"/>
              <a:gd name="connsiteX10" fmla="*/ 5641124 w 6230568"/>
              <a:gd name="connsiteY10" fmla="*/ 339287 h 4239440"/>
              <a:gd name="connsiteX11" fmla="*/ 5299256 w 6230568"/>
              <a:gd name="connsiteY11" fmla="*/ 396265 h 4239440"/>
              <a:gd name="connsiteX12" fmla="*/ 5703073 w 6230568"/>
              <a:gd name="connsiteY12" fmla="*/ 500661 h 4239440"/>
              <a:gd name="connsiteX13" fmla="*/ 5629652 w 6230568"/>
              <a:gd name="connsiteY13" fmla="*/ 556874 h 4239440"/>
              <a:gd name="connsiteX14" fmla="*/ 5862918 w 6230568"/>
              <a:gd name="connsiteY14" fmla="*/ 645591 h 4239440"/>
              <a:gd name="connsiteX15" fmla="*/ 6052207 w 6230568"/>
              <a:gd name="connsiteY15" fmla="*/ 756106 h 4239440"/>
              <a:gd name="connsiteX16" fmla="*/ 6158515 w 6230568"/>
              <a:gd name="connsiteY16" fmla="*/ 901419 h 4239440"/>
              <a:gd name="connsiteX17" fmla="*/ 6195990 w 6230568"/>
              <a:gd name="connsiteY17" fmla="*/ 966427 h 4239440"/>
              <a:gd name="connsiteX18" fmla="*/ 6229642 w 6230568"/>
              <a:gd name="connsiteY18" fmla="*/ 1034878 h 4239440"/>
              <a:gd name="connsiteX19" fmla="*/ 6171516 w 6230568"/>
              <a:gd name="connsiteY19" fmla="*/ 1102946 h 4239440"/>
              <a:gd name="connsiteX20" fmla="*/ 6133659 w 6230568"/>
              <a:gd name="connsiteY20" fmla="*/ 1185545 h 4239440"/>
              <a:gd name="connsiteX21" fmla="*/ 6168458 w 6230568"/>
              <a:gd name="connsiteY21" fmla="*/ 1234110 h 4239440"/>
              <a:gd name="connsiteX22" fmla="*/ 6169222 w 6230568"/>
              <a:gd name="connsiteY22" fmla="*/ 1342712 h 4239440"/>
              <a:gd name="connsiteX23" fmla="*/ 6145131 w 6230568"/>
              <a:gd name="connsiteY23" fmla="*/ 1393954 h 4239440"/>
              <a:gd name="connsiteX24" fmla="*/ 6071709 w 6230568"/>
              <a:gd name="connsiteY24" fmla="*/ 1505233 h 4239440"/>
              <a:gd name="connsiteX25" fmla="*/ 6009378 w 6230568"/>
              <a:gd name="connsiteY25" fmla="*/ 1530089 h 4239440"/>
              <a:gd name="connsiteX26" fmla="*/ 6015879 w 6230568"/>
              <a:gd name="connsiteY26" fmla="*/ 1979030 h 4239440"/>
              <a:gd name="connsiteX27" fmla="*/ 6061385 w 6230568"/>
              <a:gd name="connsiteY27" fmla="*/ 2196234 h 4239440"/>
              <a:gd name="connsiteX28" fmla="*/ 6029263 w 6230568"/>
              <a:gd name="connsiteY28" fmla="*/ 2440972 h 4239440"/>
              <a:gd name="connsiteX29" fmla="*/ 6135571 w 6230568"/>
              <a:gd name="connsiteY29" fmla="*/ 2621848 h 4239440"/>
              <a:gd name="connsiteX30" fmla="*/ 6091594 w 6230568"/>
              <a:gd name="connsiteY30" fmla="*/ 2691446 h 4239440"/>
              <a:gd name="connsiteX31" fmla="*/ 6215493 w 6230568"/>
              <a:gd name="connsiteY31" fmla="*/ 2769456 h 4239440"/>
              <a:gd name="connsiteX32" fmla="*/ 6100389 w 6230568"/>
              <a:gd name="connsiteY32" fmla="*/ 2880352 h 4239440"/>
              <a:gd name="connsiteX33" fmla="*/ 5909953 w 6230568"/>
              <a:gd name="connsiteY33" fmla="*/ 3053963 h 4239440"/>
              <a:gd name="connsiteX34" fmla="*/ 5741696 w 6230568"/>
              <a:gd name="connsiteY34" fmla="*/ 3798118 h 4239440"/>
              <a:gd name="connsiteX35" fmla="*/ 5493899 w 6230568"/>
              <a:gd name="connsiteY35" fmla="*/ 4026795 h 4239440"/>
              <a:gd name="connsiteX36" fmla="*/ 3773471 w 6230568"/>
              <a:gd name="connsiteY36" fmla="*/ 4239028 h 4239440"/>
              <a:gd name="connsiteX37" fmla="*/ 2569285 w 6230568"/>
              <a:gd name="connsiteY37" fmla="*/ 4103275 h 4239440"/>
              <a:gd name="connsiteX38" fmla="*/ 2693948 w 6230568"/>
              <a:gd name="connsiteY38" fmla="*/ 4061593 h 4239440"/>
              <a:gd name="connsiteX39" fmla="*/ 2588788 w 6230568"/>
              <a:gd name="connsiteY39" fmla="*/ 4062358 h 4239440"/>
              <a:gd name="connsiteX40" fmla="*/ 2300073 w 6230568"/>
              <a:gd name="connsiteY40" fmla="*/ 4008822 h 4239440"/>
              <a:gd name="connsiteX41" fmla="*/ 1508500 w 6230568"/>
              <a:gd name="connsiteY41" fmla="*/ 3798118 h 4239440"/>
              <a:gd name="connsiteX42" fmla="*/ 1061089 w 6230568"/>
              <a:gd name="connsiteY42" fmla="*/ 3697546 h 4239440"/>
              <a:gd name="connsiteX43" fmla="*/ 939102 w 6230568"/>
              <a:gd name="connsiteY43" fmla="*/ 3648216 h 4239440"/>
              <a:gd name="connsiteX44" fmla="*/ 1243495 w 6230568"/>
              <a:gd name="connsiteY44" fmla="*/ 3624890 h 4239440"/>
              <a:gd name="connsiteX45" fmla="*/ 1083651 w 6230568"/>
              <a:gd name="connsiteY45" fmla="*/ 3595827 h 4239440"/>
              <a:gd name="connsiteX46" fmla="*/ 966636 w 6230568"/>
              <a:gd name="connsiteY46" fmla="*/ 3605770 h 4239440"/>
              <a:gd name="connsiteX47" fmla="*/ 885566 w 6230568"/>
              <a:gd name="connsiteY47" fmla="*/ 3609976 h 4239440"/>
              <a:gd name="connsiteX48" fmla="*/ 641976 w 6230568"/>
              <a:gd name="connsiteY48" fmla="*/ 3567912 h 4239440"/>
              <a:gd name="connsiteX49" fmla="*/ 399533 w 6230568"/>
              <a:gd name="connsiteY49" fmla="*/ 3583590 h 4239440"/>
              <a:gd name="connsiteX50" fmla="*/ 409093 w 6230568"/>
              <a:gd name="connsiteY50" fmla="*/ 3548792 h 4239440"/>
              <a:gd name="connsiteX51" fmla="*/ 792642 w 6230568"/>
              <a:gd name="connsiteY51" fmla="*/ 3417628 h 4239440"/>
              <a:gd name="connsiteX52" fmla="*/ 771610 w 6230568"/>
              <a:gd name="connsiteY52" fmla="*/ 3345736 h 4239440"/>
              <a:gd name="connsiteX53" fmla="*/ 945986 w 6230568"/>
              <a:gd name="connsiteY53" fmla="*/ 3317056 h 4239440"/>
              <a:gd name="connsiteX54" fmla="*/ 892449 w 6230568"/>
              <a:gd name="connsiteY54" fmla="*/ 3285316 h 4239440"/>
              <a:gd name="connsiteX55" fmla="*/ 949045 w 6230568"/>
              <a:gd name="connsiteY55" fmla="*/ 3262755 h 4239440"/>
              <a:gd name="connsiteX56" fmla="*/ 1252673 w 6230568"/>
              <a:gd name="connsiteY56" fmla="*/ 3200041 h 4239440"/>
              <a:gd name="connsiteX57" fmla="*/ 388825 w 6230568"/>
              <a:gd name="connsiteY57" fmla="*/ 3176714 h 4239440"/>
              <a:gd name="connsiteX58" fmla="*/ 127644 w 6230568"/>
              <a:gd name="connsiteY58" fmla="*/ 3111323 h 4239440"/>
              <a:gd name="connsiteX59" fmla="*/ 437008 w 6230568"/>
              <a:gd name="connsiteY59" fmla="*/ 2921652 h 4239440"/>
              <a:gd name="connsiteX60" fmla="*/ 601441 w 6230568"/>
              <a:gd name="connsiteY60" fmla="*/ 2840965 h 4239440"/>
              <a:gd name="connsiteX61" fmla="*/ 330700 w 6230568"/>
              <a:gd name="connsiteY61" fmla="*/ 2859320 h 4239440"/>
              <a:gd name="connsiteX62" fmla="*/ 534521 w 6230568"/>
              <a:gd name="connsiteY62" fmla="*/ 2720126 h 4239440"/>
              <a:gd name="connsiteX63" fmla="*/ 492839 w 6230568"/>
              <a:gd name="connsiteY63" fmla="*/ 2694505 h 4239440"/>
              <a:gd name="connsiteX64" fmla="*/ 416358 w 6230568"/>
              <a:gd name="connsiteY64" fmla="*/ 2677297 h 4239440"/>
              <a:gd name="connsiteX65" fmla="*/ 761285 w 6230568"/>
              <a:gd name="connsiteY65" fmla="*/ 2589726 h 4239440"/>
              <a:gd name="connsiteX66" fmla="*/ 664920 w 6230568"/>
              <a:gd name="connsiteY66" fmla="*/ 2466593 h 4239440"/>
              <a:gd name="connsiteX67" fmla="*/ 740253 w 6230568"/>
              <a:gd name="connsiteY67" fmla="*/ 2438677 h 4239440"/>
              <a:gd name="connsiteX68" fmla="*/ 650006 w 6230568"/>
              <a:gd name="connsiteY68" fmla="*/ 2435236 h 4239440"/>
              <a:gd name="connsiteX69" fmla="*/ 578879 w 6230568"/>
              <a:gd name="connsiteY69" fmla="*/ 2435618 h 4239440"/>
              <a:gd name="connsiteX70" fmla="*/ 451157 w 6230568"/>
              <a:gd name="connsiteY70" fmla="*/ 2404644 h 4239440"/>
              <a:gd name="connsiteX71" fmla="*/ 2216 w 6230568"/>
              <a:gd name="connsiteY71" fmla="*/ 2456650 h 4239440"/>
              <a:gd name="connsiteX72" fmla="*/ 97052 w 6230568"/>
              <a:gd name="connsiteY72" fmla="*/ 2383611 h 4239440"/>
              <a:gd name="connsiteX73" fmla="*/ 210626 w 6230568"/>
              <a:gd name="connsiteY73" fmla="*/ 2341930 h 4239440"/>
              <a:gd name="connsiteX74" fmla="*/ 57282 w 6230568"/>
              <a:gd name="connsiteY74" fmla="*/ 2319750 h 4239440"/>
              <a:gd name="connsiteX75" fmla="*/ 365499 w 6230568"/>
              <a:gd name="connsiteY75" fmla="*/ 2250153 h 4239440"/>
              <a:gd name="connsiteX76" fmla="*/ 290548 w 6230568"/>
              <a:gd name="connsiteY76" fmla="*/ 2187821 h 4239440"/>
              <a:gd name="connsiteX77" fmla="*/ 482896 w 6230568"/>
              <a:gd name="connsiteY77" fmla="*/ 1906755 h 4239440"/>
              <a:gd name="connsiteX78" fmla="*/ 867211 w 6230568"/>
              <a:gd name="connsiteY78" fmla="*/ 1747294 h 4239440"/>
              <a:gd name="connsiteX79" fmla="*/ 1063766 w 6230568"/>
              <a:gd name="connsiteY79" fmla="*/ 1734674 h 4239440"/>
              <a:gd name="connsiteX80" fmla="*/ 1008701 w 6230568"/>
              <a:gd name="connsiteY80" fmla="*/ 1683432 h 4239440"/>
              <a:gd name="connsiteX81" fmla="*/ 1152865 w 6230568"/>
              <a:gd name="connsiteY81" fmla="*/ 1394719 h 4239440"/>
              <a:gd name="connsiteX82" fmla="*/ 998376 w 6230568"/>
              <a:gd name="connsiteY82" fmla="*/ 1411927 h 4239440"/>
              <a:gd name="connsiteX83" fmla="*/ 206419 w 6230568"/>
              <a:gd name="connsiteY83" fmla="*/ 1424164 h 4239440"/>
              <a:gd name="connsiteX84" fmla="*/ 128027 w 6230568"/>
              <a:gd name="connsiteY84" fmla="*/ 1413074 h 4239440"/>
              <a:gd name="connsiteX85" fmla="*/ 672950 w 6230568"/>
              <a:gd name="connsiteY85" fmla="*/ 1268143 h 4239440"/>
              <a:gd name="connsiteX86" fmla="*/ 457658 w 6230568"/>
              <a:gd name="connsiteY86" fmla="*/ 1229138 h 4239440"/>
              <a:gd name="connsiteX87" fmla="*/ 407945 w 6230568"/>
              <a:gd name="connsiteY87" fmla="*/ 1213459 h 4239440"/>
              <a:gd name="connsiteX88" fmla="*/ 453451 w 6230568"/>
              <a:gd name="connsiteY88" fmla="*/ 1172924 h 4239440"/>
              <a:gd name="connsiteX89" fmla="*/ 568172 w 6230568"/>
              <a:gd name="connsiteY89" fmla="*/ 1132007 h 4239440"/>
              <a:gd name="connsiteX90" fmla="*/ 255367 w 6230568"/>
              <a:gd name="connsiteY90" fmla="*/ 1190898 h 4239440"/>
              <a:gd name="connsiteX91" fmla="*/ 277546 w 6230568"/>
              <a:gd name="connsiteY91" fmla="*/ 1128567 h 4239440"/>
              <a:gd name="connsiteX92" fmla="*/ 246572 w 6230568"/>
              <a:gd name="connsiteY92" fmla="*/ 1072353 h 4239440"/>
              <a:gd name="connsiteX93" fmla="*/ 422859 w 6230568"/>
              <a:gd name="connsiteY93" fmla="*/ 1000078 h 4239440"/>
              <a:gd name="connsiteX94" fmla="*/ 668362 w 6230568"/>
              <a:gd name="connsiteY94" fmla="*/ 858972 h 4239440"/>
              <a:gd name="connsiteX95" fmla="*/ 914629 w 6230568"/>
              <a:gd name="connsiteY95" fmla="*/ 768725 h 4239440"/>
              <a:gd name="connsiteX96" fmla="*/ 1117684 w 6230568"/>
              <a:gd name="connsiteY96" fmla="*/ 688420 h 4239440"/>
              <a:gd name="connsiteX97" fmla="*/ 928778 w 6230568"/>
              <a:gd name="connsiteY97" fmla="*/ 701040 h 4239440"/>
              <a:gd name="connsiteX98" fmla="*/ 1243877 w 6230568"/>
              <a:gd name="connsiteY98" fmla="*/ 574464 h 4239440"/>
              <a:gd name="connsiteX99" fmla="*/ 1291678 w 6230568"/>
              <a:gd name="connsiteY99" fmla="*/ 566434 h 4239440"/>
              <a:gd name="connsiteX100" fmla="*/ 1797596 w 6230568"/>
              <a:gd name="connsiteY100" fmla="*/ 476952 h 4239440"/>
              <a:gd name="connsiteX101" fmla="*/ 1895491 w 6230568"/>
              <a:gd name="connsiteY101" fmla="*/ 432593 h 4239440"/>
              <a:gd name="connsiteX102" fmla="*/ 1782682 w 6230568"/>
              <a:gd name="connsiteY102" fmla="*/ 423033 h 4239440"/>
              <a:gd name="connsiteX103" fmla="*/ 1406781 w 6230568"/>
              <a:gd name="connsiteY103" fmla="*/ 449419 h 4239440"/>
              <a:gd name="connsiteX104" fmla="*/ 1662226 w 6230568"/>
              <a:gd name="connsiteY104" fmla="*/ 393970 h 4239440"/>
              <a:gd name="connsiteX105" fmla="*/ 1383837 w 6230568"/>
              <a:gd name="connsiteY105" fmla="*/ 376762 h 4239440"/>
              <a:gd name="connsiteX106" fmla="*/ 1318063 w 6230568"/>
              <a:gd name="connsiteY106" fmla="*/ 333168 h 4239440"/>
              <a:gd name="connsiteX107" fmla="*/ 1365099 w 6230568"/>
              <a:gd name="connsiteY107" fmla="*/ 290722 h 4239440"/>
              <a:gd name="connsiteX108" fmla="*/ 1536798 w 6230568"/>
              <a:gd name="connsiteY108" fmla="*/ 244069 h 4239440"/>
              <a:gd name="connsiteX109" fmla="*/ 1711938 w 6230568"/>
              <a:gd name="connsiteY109" fmla="*/ 175619 h 4239440"/>
              <a:gd name="connsiteX110" fmla="*/ 2273687 w 6230568"/>
              <a:gd name="connsiteY110" fmla="*/ 78488 h 4239440"/>
              <a:gd name="connsiteX111" fmla="*/ 2646913 w 6230568"/>
              <a:gd name="connsiteY111" fmla="*/ 46749 h 4239440"/>
              <a:gd name="connsiteX112" fmla="*/ 3362388 w 6230568"/>
              <a:gd name="connsiteY112" fmla="*/ 861 h 42394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230568" h="4239440">
                <a:moveTo>
                  <a:pt x="3362388" y="861"/>
                </a:moveTo>
                <a:cubicBezTo>
                  <a:pt x="3584946" y="-3346"/>
                  <a:pt x="3805210" y="8891"/>
                  <a:pt x="4026621" y="15392"/>
                </a:cubicBezTo>
                <a:cubicBezTo>
                  <a:pt x="4388374" y="26482"/>
                  <a:pt x="4752039" y="26099"/>
                  <a:pt x="5114556" y="34130"/>
                </a:cubicBezTo>
                <a:cubicBezTo>
                  <a:pt x="5340556" y="39101"/>
                  <a:pt x="5563879" y="57074"/>
                  <a:pt x="5776495" y="112905"/>
                </a:cubicBezTo>
                <a:cubicBezTo>
                  <a:pt x="5806322" y="120935"/>
                  <a:pt x="5839973" y="122465"/>
                  <a:pt x="5862918" y="141585"/>
                </a:cubicBezTo>
                <a:cubicBezTo>
                  <a:pt x="5888539" y="162999"/>
                  <a:pt x="5878214" y="194356"/>
                  <a:pt x="5840738" y="200475"/>
                </a:cubicBezTo>
                <a:cubicBezTo>
                  <a:pt x="5792938" y="208505"/>
                  <a:pt x="5743991" y="210800"/>
                  <a:pt x="5691219" y="216153"/>
                </a:cubicBezTo>
                <a:cubicBezTo>
                  <a:pt x="5711486" y="245598"/>
                  <a:pt x="5760434" y="223419"/>
                  <a:pt x="5773053" y="260130"/>
                </a:cubicBezTo>
                <a:cubicBezTo>
                  <a:pt x="5716458" y="285368"/>
                  <a:pt x="5648008" y="268925"/>
                  <a:pt x="5593324" y="293781"/>
                </a:cubicBezTo>
                <a:cubicBezTo>
                  <a:pt x="5594854" y="310989"/>
                  <a:pt x="5607090" y="312519"/>
                  <a:pt x="5617033" y="317108"/>
                </a:cubicBezTo>
                <a:cubicBezTo>
                  <a:pt x="5626976" y="321314"/>
                  <a:pt x="5651831" y="315196"/>
                  <a:pt x="5641124" y="339287"/>
                </a:cubicBezTo>
                <a:cubicBezTo>
                  <a:pt x="5527551" y="353818"/>
                  <a:pt x="5418949" y="403148"/>
                  <a:pt x="5299256" y="396265"/>
                </a:cubicBezTo>
                <a:cubicBezTo>
                  <a:pt x="5447247" y="409649"/>
                  <a:pt x="5572292" y="464333"/>
                  <a:pt x="5703073" y="500661"/>
                </a:cubicBezTo>
                <a:cubicBezTo>
                  <a:pt x="5697720" y="543490"/>
                  <a:pt x="5644949" y="526282"/>
                  <a:pt x="5629652" y="556874"/>
                </a:cubicBezTo>
                <a:cubicBezTo>
                  <a:pt x="5713398" y="578288"/>
                  <a:pt x="5793703" y="603527"/>
                  <a:pt x="5862918" y="645591"/>
                </a:cubicBezTo>
                <a:cubicBezTo>
                  <a:pt x="5925250" y="683449"/>
                  <a:pt x="5984521" y="725131"/>
                  <a:pt x="6052207" y="756106"/>
                </a:cubicBezTo>
                <a:cubicBezTo>
                  <a:pt x="6123334" y="788611"/>
                  <a:pt x="6166545" y="830293"/>
                  <a:pt x="6158515" y="901419"/>
                </a:cubicBezTo>
                <a:cubicBezTo>
                  <a:pt x="6155073" y="930482"/>
                  <a:pt x="6164251" y="954955"/>
                  <a:pt x="6195990" y="966427"/>
                </a:cubicBezTo>
                <a:cubicBezTo>
                  <a:pt x="6235378" y="980576"/>
                  <a:pt x="6231172" y="1001990"/>
                  <a:pt x="6229642" y="1034878"/>
                </a:cubicBezTo>
                <a:cubicBezTo>
                  <a:pt x="6227347" y="1074265"/>
                  <a:pt x="6207080" y="1089562"/>
                  <a:pt x="6171516" y="1102946"/>
                </a:cubicBezTo>
                <a:cubicBezTo>
                  <a:pt x="6120657" y="1121682"/>
                  <a:pt x="6120274" y="1150745"/>
                  <a:pt x="6133659" y="1185545"/>
                </a:cubicBezTo>
                <a:cubicBezTo>
                  <a:pt x="6140925" y="1204664"/>
                  <a:pt x="6152014" y="1219961"/>
                  <a:pt x="6168458" y="1234110"/>
                </a:cubicBezTo>
                <a:cubicBezTo>
                  <a:pt x="6225435" y="1283439"/>
                  <a:pt x="6225053" y="1284204"/>
                  <a:pt x="6169222" y="1342712"/>
                </a:cubicBezTo>
                <a:cubicBezTo>
                  <a:pt x="6154308" y="1358390"/>
                  <a:pt x="6138247" y="1368715"/>
                  <a:pt x="6145131" y="1393954"/>
                </a:cubicBezTo>
                <a:cubicBezTo>
                  <a:pt x="6168458" y="1477700"/>
                  <a:pt x="6165398" y="1477700"/>
                  <a:pt x="6071709" y="1505233"/>
                </a:cubicBezTo>
                <a:cubicBezTo>
                  <a:pt x="6050295" y="1511734"/>
                  <a:pt x="6021615" y="1505998"/>
                  <a:pt x="6009378" y="1530089"/>
                </a:cubicBezTo>
                <a:cubicBezTo>
                  <a:pt x="6017026" y="1547680"/>
                  <a:pt x="5999053" y="1972146"/>
                  <a:pt x="6015879" y="1979030"/>
                </a:cubicBezTo>
                <a:cubicBezTo>
                  <a:pt x="6147425" y="2032948"/>
                  <a:pt x="6163868" y="2096427"/>
                  <a:pt x="6061385" y="2196234"/>
                </a:cubicBezTo>
                <a:cubicBezTo>
                  <a:pt x="5992552" y="2263155"/>
                  <a:pt x="6000582" y="2372522"/>
                  <a:pt x="6029263" y="2440972"/>
                </a:cubicBezTo>
                <a:cubicBezTo>
                  <a:pt x="6137482" y="2471182"/>
                  <a:pt x="6113774" y="2551486"/>
                  <a:pt x="6135571" y="2621848"/>
                </a:cubicBezTo>
                <a:cubicBezTo>
                  <a:pt x="6151632" y="2674620"/>
                  <a:pt x="6088535" y="2667354"/>
                  <a:pt x="6091594" y="2691446"/>
                </a:cubicBezTo>
                <a:cubicBezTo>
                  <a:pt x="6131364" y="2720508"/>
                  <a:pt x="6184518" y="2729686"/>
                  <a:pt x="6215493" y="2769456"/>
                </a:cubicBezTo>
                <a:cubicBezTo>
                  <a:pt x="6159662" y="2798518"/>
                  <a:pt x="6131364" y="2839435"/>
                  <a:pt x="6100389" y="2880352"/>
                </a:cubicBezTo>
                <a:cubicBezTo>
                  <a:pt x="6050295" y="2946890"/>
                  <a:pt x="5982227" y="3003103"/>
                  <a:pt x="5909953" y="3053963"/>
                </a:cubicBezTo>
                <a:cubicBezTo>
                  <a:pt x="5873243" y="3408068"/>
                  <a:pt x="5754698" y="3779763"/>
                  <a:pt x="5741696" y="3798118"/>
                </a:cubicBezTo>
                <a:cubicBezTo>
                  <a:pt x="5688160" y="3792764"/>
                  <a:pt x="5584146" y="4006910"/>
                  <a:pt x="5493899" y="4026795"/>
                </a:cubicBezTo>
                <a:cubicBezTo>
                  <a:pt x="5399063" y="4048592"/>
                  <a:pt x="3988763" y="4249736"/>
                  <a:pt x="3773471" y="4239028"/>
                </a:cubicBezTo>
                <a:cubicBezTo>
                  <a:pt x="2603319" y="4182050"/>
                  <a:pt x="2569285" y="4103275"/>
                  <a:pt x="2569285" y="4103275"/>
                </a:cubicBezTo>
                <a:cubicBezTo>
                  <a:pt x="2569285" y="4103275"/>
                  <a:pt x="2635823" y="4083773"/>
                  <a:pt x="2693948" y="4061593"/>
                </a:cubicBezTo>
                <a:cubicBezTo>
                  <a:pt x="2658767" y="4062741"/>
                  <a:pt x="2623587" y="4063505"/>
                  <a:pt x="2588788" y="4062358"/>
                </a:cubicBezTo>
                <a:cubicBezTo>
                  <a:pt x="2319193" y="4054328"/>
                  <a:pt x="2565461" y="4039414"/>
                  <a:pt x="2300073" y="4008822"/>
                </a:cubicBezTo>
                <a:cubicBezTo>
                  <a:pt x="1852280" y="3957198"/>
                  <a:pt x="1919582" y="3943813"/>
                  <a:pt x="1508500" y="3798118"/>
                </a:cubicBezTo>
                <a:cubicBezTo>
                  <a:pt x="1472171" y="3785116"/>
                  <a:pt x="1217109" y="3706342"/>
                  <a:pt x="1061089" y="3697546"/>
                </a:cubicBezTo>
                <a:cubicBezTo>
                  <a:pt x="1019790" y="3695252"/>
                  <a:pt x="974667" y="3696017"/>
                  <a:pt x="939102" y="3648216"/>
                </a:cubicBezTo>
                <a:cubicBezTo>
                  <a:pt x="1048088" y="3649746"/>
                  <a:pt x="1141776" y="3649746"/>
                  <a:pt x="1243495" y="3624890"/>
                </a:cubicBezTo>
                <a:cubicBezTo>
                  <a:pt x="1189194" y="3590473"/>
                  <a:pt x="1126862" y="3619919"/>
                  <a:pt x="1083651" y="3595827"/>
                </a:cubicBezTo>
                <a:cubicBezTo>
                  <a:pt x="1043116" y="3573648"/>
                  <a:pt x="1007935" y="3570589"/>
                  <a:pt x="966636" y="3605770"/>
                </a:cubicBezTo>
                <a:cubicBezTo>
                  <a:pt x="945221" y="3624125"/>
                  <a:pt x="907363" y="3620683"/>
                  <a:pt x="885566" y="3609976"/>
                </a:cubicBezTo>
                <a:cubicBezTo>
                  <a:pt x="768933" y="3552233"/>
                  <a:pt x="771610" y="3552998"/>
                  <a:pt x="641976" y="3567912"/>
                </a:cubicBezTo>
                <a:cubicBezTo>
                  <a:pt x="559377" y="3577089"/>
                  <a:pt x="475248" y="3593533"/>
                  <a:pt x="399533" y="3583590"/>
                </a:cubicBezTo>
                <a:cubicBezTo>
                  <a:pt x="389973" y="3561793"/>
                  <a:pt x="398385" y="3551851"/>
                  <a:pt x="409093" y="3548792"/>
                </a:cubicBezTo>
                <a:cubicBezTo>
                  <a:pt x="583468" y="3501374"/>
                  <a:pt x="615972" y="3447073"/>
                  <a:pt x="792642" y="3417628"/>
                </a:cubicBezTo>
                <a:cubicBezTo>
                  <a:pt x="805644" y="3384359"/>
                  <a:pt x="741400" y="3378622"/>
                  <a:pt x="771610" y="3345736"/>
                </a:cubicBezTo>
                <a:cubicBezTo>
                  <a:pt x="826676" y="3320115"/>
                  <a:pt x="891302" y="3350325"/>
                  <a:pt x="945986" y="3317056"/>
                </a:cubicBezTo>
                <a:cubicBezTo>
                  <a:pt x="936426" y="3293347"/>
                  <a:pt x="890537" y="3310555"/>
                  <a:pt x="892449" y="3285316"/>
                </a:cubicBezTo>
                <a:cubicBezTo>
                  <a:pt x="894744" y="3256254"/>
                  <a:pt x="926866" y="3260843"/>
                  <a:pt x="949045" y="3262755"/>
                </a:cubicBezTo>
                <a:cubicBezTo>
                  <a:pt x="1056500" y="3272697"/>
                  <a:pt x="1149806" y="3218396"/>
                  <a:pt x="1252673" y="3200041"/>
                </a:cubicBezTo>
                <a:cubicBezTo>
                  <a:pt x="1142923" y="3154152"/>
                  <a:pt x="503164" y="3190863"/>
                  <a:pt x="388825" y="3176714"/>
                </a:cubicBezTo>
                <a:cubicBezTo>
                  <a:pt x="269133" y="3162183"/>
                  <a:pt x="78697" y="3123560"/>
                  <a:pt x="127644" y="3111323"/>
                </a:cubicBezTo>
                <a:cubicBezTo>
                  <a:pt x="183093" y="3097175"/>
                  <a:pt x="380795" y="2929300"/>
                  <a:pt x="437008" y="2921652"/>
                </a:cubicBezTo>
                <a:cubicBezTo>
                  <a:pt x="502399" y="2912857"/>
                  <a:pt x="515401" y="2901002"/>
                  <a:pt x="601441" y="2840965"/>
                </a:cubicBezTo>
                <a:cubicBezTo>
                  <a:pt x="658037" y="2801577"/>
                  <a:pt x="422477" y="2887235"/>
                  <a:pt x="330700" y="2859320"/>
                </a:cubicBezTo>
                <a:cubicBezTo>
                  <a:pt x="297049" y="2848995"/>
                  <a:pt x="534521" y="2740010"/>
                  <a:pt x="534521" y="2720126"/>
                </a:cubicBezTo>
                <a:cubicBezTo>
                  <a:pt x="534521" y="2699093"/>
                  <a:pt x="513106" y="2694505"/>
                  <a:pt x="492839" y="2694505"/>
                </a:cubicBezTo>
                <a:cubicBezTo>
                  <a:pt x="447715" y="2694505"/>
                  <a:pt x="461482" y="2676149"/>
                  <a:pt x="416358" y="2677297"/>
                </a:cubicBezTo>
                <a:cubicBezTo>
                  <a:pt x="548670" y="2624143"/>
                  <a:pt x="630504" y="2638292"/>
                  <a:pt x="761285" y="2589726"/>
                </a:cubicBezTo>
                <a:cubicBezTo>
                  <a:pt x="825147" y="2566017"/>
                  <a:pt x="599147" y="2487242"/>
                  <a:pt x="664920" y="2466593"/>
                </a:cubicBezTo>
                <a:cubicBezTo>
                  <a:pt x="689776" y="2458562"/>
                  <a:pt x="723045" y="2466975"/>
                  <a:pt x="740253" y="2438677"/>
                </a:cubicBezTo>
                <a:cubicBezTo>
                  <a:pt x="713103" y="2416116"/>
                  <a:pt x="677157" y="2426058"/>
                  <a:pt x="650006" y="2435236"/>
                </a:cubicBezTo>
                <a:cubicBezTo>
                  <a:pt x="580791" y="2458945"/>
                  <a:pt x="585763" y="2453209"/>
                  <a:pt x="578879" y="2435618"/>
                </a:cubicBezTo>
                <a:cubicBezTo>
                  <a:pt x="556318" y="2375581"/>
                  <a:pt x="500487" y="2394701"/>
                  <a:pt x="451157" y="2404644"/>
                </a:cubicBezTo>
                <a:cubicBezTo>
                  <a:pt x="302020" y="2434471"/>
                  <a:pt x="150971" y="2426058"/>
                  <a:pt x="2216" y="2456650"/>
                </a:cubicBezTo>
                <a:cubicBezTo>
                  <a:pt x="-13844" y="2460092"/>
                  <a:pt x="61489" y="2391642"/>
                  <a:pt x="97052" y="2383611"/>
                </a:cubicBezTo>
                <a:cubicBezTo>
                  <a:pt x="135675" y="2375199"/>
                  <a:pt x="183093" y="2381317"/>
                  <a:pt x="210626" y="2341930"/>
                </a:cubicBezTo>
                <a:cubicBezTo>
                  <a:pt x="161678" y="2331987"/>
                  <a:pt x="105848" y="2351107"/>
                  <a:pt x="57282" y="2319750"/>
                </a:cubicBezTo>
                <a:cubicBezTo>
                  <a:pt x="165120" y="2276539"/>
                  <a:pt x="272575" y="2278068"/>
                  <a:pt x="365499" y="2250153"/>
                </a:cubicBezTo>
                <a:cubicBezTo>
                  <a:pt x="373912" y="2198529"/>
                  <a:pt x="312727" y="2217266"/>
                  <a:pt x="290548" y="2187821"/>
                </a:cubicBezTo>
                <a:cubicBezTo>
                  <a:pt x="990345" y="2137344"/>
                  <a:pt x="599529" y="1988207"/>
                  <a:pt x="482896" y="1906755"/>
                </a:cubicBezTo>
                <a:cubicBezTo>
                  <a:pt x="443891" y="1879605"/>
                  <a:pt x="853827" y="1750735"/>
                  <a:pt x="867211" y="1747294"/>
                </a:cubicBezTo>
                <a:cubicBezTo>
                  <a:pt x="901245" y="1739263"/>
                  <a:pt x="1036233" y="1744999"/>
                  <a:pt x="1063766" y="1734674"/>
                </a:cubicBezTo>
                <a:cubicBezTo>
                  <a:pt x="1098947" y="1721673"/>
                  <a:pt x="982696" y="1699111"/>
                  <a:pt x="1008701" y="1683432"/>
                </a:cubicBezTo>
                <a:cubicBezTo>
                  <a:pt x="1191107" y="1572918"/>
                  <a:pt x="1204107" y="1406573"/>
                  <a:pt x="1152865" y="1394719"/>
                </a:cubicBezTo>
                <a:cubicBezTo>
                  <a:pt x="1099712" y="1382482"/>
                  <a:pt x="1047706" y="1392042"/>
                  <a:pt x="998376" y="1411927"/>
                </a:cubicBezTo>
                <a:cubicBezTo>
                  <a:pt x="918070" y="1444431"/>
                  <a:pt x="362057" y="1398160"/>
                  <a:pt x="206419" y="1424164"/>
                </a:cubicBezTo>
                <a:cubicBezTo>
                  <a:pt x="182710" y="1427988"/>
                  <a:pt x="150589" y="1445196"/>
                  <a:pt x="128027" y="1413074"/>
                </a:cubicBezTo>
                <a:cubicBezTo>
                  <a:pt x="288254" y="1309060"/>
                  <a:pt x="493986" y="1338888"/>
                  <a:pt x="672950" y="1268143"/>
                </a:cubicBezTo>
                <a:cubicBezTo>
                  <a:pt x="602588" y="1219578"/>
                  <a:pt x="531079" y="1221873"/>
                  <a:pt x="457658" y="1229138"/>
                </a:cubicBezTo>
                <a:cubicBezTo>
                  <a:pt x="438538" y="1231050"/>
                  <a:pt x="412534" y="1233727"/>
                  <a:pt x="407945" y="1213459"/>
                </a:cubicBezTo>
                <a:cubicBezTo>
                  <a:pt x="402209" y="1187838"/>
                  <a:pt x="433184" y="1183250"/>
                  <a:pt x="453451" y="1172924"/>
                </a:cubicBezTo>
                <a:cubicBezTo>
                  <a:pt x="484426" y="1156863"/>
                  <a:pt x="530314" y="1175984"/>
                  <a:pt x="568172" y="1132007"/>
                </a:cubicBezTo>
                <a:cubicBezTo>
                  <a:pt x="453451" y="1142333"/>
                  <a:pt x="356704" y="1160305"/>
                  <a:pt x="255367" y="1190898"/>
                </a:cubicBezTo>
                <a:cubicBezTo>
                  <a:pt x="264162" y="1163747"/>
                  <a:pt x="294754" y="1151128"/>
                  <a:pt x="277546" y="1128567"/>
                </a:cubicBezTo>
                <a:cubicBezTo>
                  <a:pt x="264545" y="1111740"/>
                  <a:pt x="227452" y="1103709"/>
                  <a:pt x="246572" y="1072353"/>
                </a:cubicBezTo>
                <a:cubicBezTo>
                  <a:pt x="300490" y="1039083"/>
                  <a:pt x="376971" y="1047879"/>
                  <a:pt x="422859" y="1000078"/>
                </a:cubicBezTo>
                <a:cubicBezTo>
                  <a:pt x="487868" y="932012"/>
                  <a:pt x="588822" y="908684"/>
                  <a:pt x="668362" y="858972"/>
                </a:cubicBezTo>
                <a:cubicBezTo>
                  <a:pt x="694747" y="842911"/>
                  <a:pt x="867976" y="786699"/>
                  <a:pt x="914629" y="768725"/>
                </a:cubicBezTo>
                <a:cubicBezTo>
                  <a:pt x="979637" y="743486"/>
                  <a:pt x="1053823" y="734691"/>
                  <a:pt x="1117684" y="688420"/>
                </a:cubicBezTo>
                <a:cubicBezTo>
                  <a:pt x="1054970" y="678860"/>
                  <a:pt x="1004112" y="722072"/>
                  <a:pt x="928778" y="701040"/>
                </a:cubicBezTo>
                <a:cubicBezTo>
                  <a:pt x="1048088" y="656299"/>
                  <a:pt x="1157454" y="636031"/>
                  <a:pt x="1243877" y="574464"/>
                </a:cubicBezTo>
                <a:cubicBezTo>
                  <a:pt x="1254585" y="566816"/>
                  <a:pt x="1275617" y="569111"/>
                  <a:pt x="1291678" y="566434"/>
                </a:cubicBezTo>
                <a:cubicBezTo>
                  <a:pt x="1460699" y="539283"/>
                  <a:pt x="1630486" y="516339"/>
                  <a:pt x="1797596" y="476952"/>
                </a:cubicBezTo>
                <a:cubicBezTo>
                  <a:pt x="1835454" y="467774"/>
                  <a:pt x="1902374" y="465480"/>
                  <a:pt x="1895491" y="432593"/>
                </a:cubicBezTo>
                <a:cubicBezTo>
                  <a:pt x="1885166" y="383263"/>
                  <a:pt x="1822835" y="418444"/>
                  <a:pt x="1782682" y="423033"/>
                </a:cubicBezTo>
                <a:cubicBezTo>
                  <a:pt x="1658019" y="437947"/>
                  <a:pt x="1533356" y="463950"/>
                  <a:pt x="1406781" y="449419"/>
                </a:cubicBezTo>
                <a:cubicBezTo>
                  <a:pt x="1492056" y="431064"/>
                  <a:pt x="1576950" y="412326"/>
                  <a:pt x="1662226" y="393970"/>
                </a:cubicBezTo>
                <a:cubicBezTo>
                  <a:pt x="1564330" y="400471"/>
                  <a:pt x="1479055" y="357642"/>
                  <a:pt x="1383837" y="376762"/>
                </a:cubicBezTo>
                <a:cubicBezTo>
                  <a:pt x="1353244" y="382881"/>
                  <a:pt x="1321123" y="363378"/>
                  <a:pt x="1318063" y="333168"/>
                </a:cubicBezTo>
                <a:cubicBezTo>
                  <a:pt x="1314622" y="309077"/>
                  <a:pt x="1343302" y="298370"/>
                  <a:pt x="1365099" y="290722"/>
                </a:cubicBezTo>
                <a:cubicBezTo>
                  <a:pt x="1420930" y="271219"/>
                  <a:pt x="1465288" y="213477"/>
                  <a:pt x="1536798" y="244069"/>
                </a:cubicBezTo>
                <a:cubicBezTo>
                  <a:pt x="1581921" y="195886"/>
                  <a:pt x="1653813" y="188238"/>
                  <a:pt x="1711938" y="175619"/>
                </a:cubicBezTo>
                <a:cubicBezTo>
                  <a:pt x="1897403" y="135849"/>
                  <a:pt x="2085546" y="104874"/>
                  <a:pt x="2273687" y="78488"/>
                </a:cubicBezTo>
                <a:cubicBezTo>
                  <a:pt x="2397204" y="61280"/>
                  <a:pt x="2524544" y="68546"/>
                  <a:pt x="2646913" y="46749"/>
                </a:cubicBezTo>
                <a:cubicBezTo>
                  <a:pt x="2886297" y="4302"/>
                  <a:pt x="3124151" y="5450"/>
                  <a:pt x="3362388" y="861"/>
                </a:cubicBezTo>
                <a:close/>
              </a:path>
            </a:pathLst>
          </a:custGeom>
          <a:solidFill>
            <a:schemeClr val="bg2">
              <a:alpha val="5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495427"/>
            <a:ext cx="2800350" cy="4024310"/>
          </a:xfrm>
        </p:spPr>
        <p:txBody>
          <a:bodyPr>
            <a:normAutofit/>
          </a:bodyPr>
          <a:lstStyle/>
          <a:p>
            <a:r>
              <a:t>Try Python Online!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BF32BCE3-1440-CFE5-8D0A-4BF2669DF6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0049702"/>
              </p:ext>
            </p:extLst>
          </p:nvPr>
        </p:nvGraphicFramePr>
        <p:xfrm>
          <a:off x="3526910" y="609600"/>
          <a:ext cx="4988440" cy="55673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🍌 What is a List?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5C91506-C429-CA63-9197-A6354A82DFB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93430294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🌴 What is a Set?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E70858F4-563D-7081-88B5-F906B953A3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03607619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🗺️ What is a Dictionary?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F1EDC71-CED2-4CCA-F9F3-AA4A4DC91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6260844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📖 Monkey’s Banana Adventure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494AE1-FB73-5EE2-ECD2-FE69A2DA1F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6824537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AC2237-D139-B37D-9828-CDEB80CC0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 b="1"/>
              <a:t>Title:</a:t>
            </a:r>
            <a:r>
              <a:rPr lang="en-US" sz="3500"/>
              <a:t> 🍌 Creating 3 Bananas in a List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AB3DD25-35DF-BB4A-1224-32B5FF4DB4A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2817866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87111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US" sz="4900">
                <a:solidFill>
                  <a:srgbClr val="FFFFFF"/>
                </a:solidFill>
              </a:rPr>
              <a:t>What Is a Language?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A language is how we talk to each other.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English, Hindi, Spanish… even 🐵 monkey sounds!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E597DC5-BBD2-B19E-0619-C8A644BE5F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🍌 Adding Bananas to a Set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AC059C4-7CE8-8F2B-F6DB-DD957261852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31815783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449779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E59D7C-7FE6-F182-6B46-80D493762F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F3EA908-0C66-9263-3DFC-5F7FFD0A88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C2A428F-EC56-3AB6-7596-37359C4C57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79619D0A-D341-06A5-FB35-7C9E5F0AD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05F535-E62F-88D8-EB02-6525F8B76E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 dirty="0"/>
              <a:t>Fun game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C11E23E-34F4-79F6-3A1B-A17B08E5CC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C41CDA-486E-2C09-1F85-D0819AA572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87794093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72057571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DCB5928-DC7D-4612-9922-441966E156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2" name="Freeform: Shape 11">
            <a:extLst>
              <a:ext uri="{FF2B5EF4-FFF2-40B4-BE49-F238E27FC236}">
                <a16:creationId xmlns:a16="http://schemas.microsoft.com/office/drawing/2014/main" id="{682C1161-1736-45EC-99B7-33F3CAE9D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9285" cy="6858000"/>
          </a:xfrm>
          <a:custGeom>
            <a:avLst/>
            <a:gdLst>
              <a:gd name="connsiteX0" fmla="*/ 0 w 4959047"/>
              <a:gd name="connsiteY0" fmla="*/ 0 h 6858000"/>
              <a:gd name="connsiteX1" fmla="*/ 4110127 w 4959047"/>
              <a:gd name="connsiteY1" fmla="*/ 0 h 6858000"/>
              <a:gd name="connsiteX2" fmla="*/ 4179024 w 4959047"/>
              <a:gd name="connsiteY2" fmla="*/ 123368 h 6858000"/>
              <a:gd name="connsiteX3" fmla="*/ 4959047 w 4959047"/>
              <a:gd name="connsiteY3" fmla="*/ 3429000 h 6858000"/>
              <a:gd name="connsiteX4" fmla="*/ 4179024 w 4959047"/>
              <a:gd name="connsiteY4" fmla="*/ 6734633 h 6858000"/>
              <a:gd name="connsiteX5" fmla="*/ 4110127 w 4959047"/>
              <a:gd name="connsiteY5" fmla="*/ 6858000 h 6858000"/>
              <a:gd name="connsiteX6" fmla="*/ 0 w 495904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59047" h="6858000">
                <a:moveTo>
                  <a:pt x="0" y="0"/>
                </a:moveTo>
                <a:lnTo>
                  <a:pt x="4110127" y="0"/>
                </a:lnTo>
                <a:lnTo>
                  <a:pt x="4179024" y="123368"/>
                </a:lnTo>
                <a:cubicBezTo>
                  <a:pt x="4668929" y="1045156"/>
                  <a:pt x="4959047" y="2189404"/>
                  <a:pt x="4959047" y="3429000"/>
                </a:cubicBezTo>
                <a:cubicBezTo>
                  <a:pt x="4959047" y="4668597"/>
                  <a:pt x="4668929" y="5812845"/>
                  <a:pt x="4179024" y="6734633"/>
                </a:cubicBezTo>
                <a:lnTo>
                  <a:pt x="4110127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762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4" name="Freeform: Shape 13">
            <a:extLst>
              <a:ext uri="{FF2B5EF4-FFF2-40B4-BE49-F238E27FC236}">
                <a16:creationId xmlns:a16="http://schemas.microsoft.com/office/drawing/2014/main" id="{84D4DDB8-B68F-45B0-9F62-C4279996F6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711665" cy="6858000"/>
          </a:xfrm>
          <a:custGeom>
            <a:avLst/>
            <a:gdLst>
              <a:gd name="connsiteX0" fmla="*/ 0 w 4948887"/>
              <a:gd name="connsiteY0" fmla="*/ 0 h 6858000"/>
              <a:gd name="connsiteX1" fmla="*/ 4099967 w 4948887"/>
              <a:gd name="connsiteY1" fmla="*/ 0 h 6858000"/>
              <a:gd name="connsiteX2" fmla="*/ 4168864 w 4948887"/>
              <a:gd name="connsiteY2" fmla="*/ 123368 h 6858000"/>
              <a:gd name="connsiteX3" fmla="*/ 4948887 w 4948887"/>
              <a:gd name="connsiteY3" fmla="*/ 3429000 h 6858000"/>
              <a:gd name="connsiteX4" fmla="*/ 4168864 w 4948887"/>
              <a:gd name="connsiteY4" fmla="*/ 6734633 h 6858000"/>
              <a:gd name="connsiteX5" fmla="*/ 4099967 w 4948887"/>
              <a:gd name="connsiteY5" fmla="*/ 6858000 h 6858000"/>
              <a:gd name="connsiteX6" fmla="*/ 0 w 494888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948887" h="6858000">
                <a:moveTo>
                  <a:pt x="0" y="0"/>
                </a:moveTo>
                <a:lnTo>
                  <a:pt x="4099967" y="0"/>
                </a:lnTo>
                <a:lnTo>
                  <a:pt x="4168864" y="123368"/>
                </a:lnTo>
                <a:cubicBezTo>
                  <a:pt x="4658769" y="1045156"/>
                  <a:pt x="4948887" y="2189404"/>
                  <a:pt x="4948887" y="3429000"/>
                </a:cubicBezTo>
                <a:cubicBezTo>
                  <a:pt x="4948887" y="4668597"/>
                  <a:pt x="4658769" y="5812845"/>
                  <a:pt x="4168864" y="6734633"/>
                </a:cubicBezTo>
                <a:lnTo>
                  <a:pt x="4099967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75B940-AC81-FDAB-10E6-4853D3DA1C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streamlit</a:t>
            </a:r>
            <a:r>
              <a:rPr lang="en-US" sz="42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run  </a:t>
            </a:r>
            <a:r>
              <a:rPr lang="en-US" sz="42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steamlit.py</a:t>
            </a:r>
            <a:endParaRPr lang="en-US" sz="42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Content Placeholder 4" descr="A screenshot of a video game&#10;&#10;AI-generated content may be incorrect.">
            <a:extLst>
              <a:ext uri="{FF2B5EF4-FFF2-40B4-BE49-F238E27FC236}">
                <a16:creationId xmlns:a16="http://schemas.microsoft.com/office/drawing/2014/main" id="{8B159CC6-8C72-0226-C88D-081D10850C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060767" y="1370640"/>
            <a:ext cx="4806627" cy="3965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88884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900">
                <a:solidFill>
                  <a:srgbClr val="FFFFFF"/>
                </a:solidFill>
              </a:rPr>
              <a:t>What Is a Programming Language?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28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9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A programming language helps us talk to computers.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Python is one such language.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Robo Monkey follows instructions to help Monkey!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US" sz="3900">
                <a:solidFill>
                  <a:srgbClr val="FFFFFF"/>
                </a:solidFill>
              </a:rPr>
              <a:t>Real vs Programming Languages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Real Language vs Programming Language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Talk to people vs Talk to computers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English, Hindi vs Python, Scratch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"Hello!" vs print("Hello!")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US" sz="7000">
                <a:solidFill>
                  <a:srgbClr val="FFFFFF"/>
                </a:solidFill>
              </a:rPr>
              <a:t>Meet Python 🐍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Created by Guido van Rossum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Easy, friendly, and fun!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Used by beginners and pros alike!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334933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91051" y="381935"/>
            <a:ext cx="3006438" cy="5974414"/>
          </a:xfrm>
        </p:spPr>
        <p:txBody>
          <a:bodyPr anchor="ctr"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What Is an Interpreter?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474DF76-993E-44DE-AFB0-C416182ACE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60420" y="554152"/>
            <a:ext cx="430632" cy="1075866"/>
            <a:chOff x="613892" y="554152"/>
            <a:chExt cx="574177" cy="1075866"/>
          </a:xfrm>
          <a:solidFill>
            <a:srgbClr val="FFFFFF"/>
          </a:solidFill>
        </p:grpSpPr>
        <p:sp>
          <p:nvSpPr>
            <p:cNvPr id="13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33061" y="554152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grpFill/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4" name="Graphic 10">
              <a:extLst>
                <a:ext uri="{FF2B5EF4-FFF2-40B4-BE49-F238E27FC236}">
                  <a16:creationId xmlns:a16="http://schemas.microsoft.com/office/drawing/2014/main" id="{E3020543-B24B-4EC4-8FFC-8DD88EEA9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75643" y="837005"/>
              <a:ext cx="112426" cy="112426"/>
            </a:xfrm>
            <a:custGeom>
              <a:avLst/>
              <a:gdLst>
                <a:gd name="connsiteX0" fmla="*/ 112426 w 112426"/>
                <a:gd name="connsiteY0" fmla="*/ 56213 h 112426"/>
                <a:gd name="connsiteX1" fmla="*/ 56213 w 112426"/>
                <a:gd name="connsiteY1" fmla="*/ 112426 h 112426"/>
                <a:gd name="connsiteX2" fmla="*/ 0 w 112426"/>
                <a:gd name="connsiteY2" fmla="*/ 56213 h 112426"/>
                <a:gd name="connsiteX3" fmla="*/ 56213 w 112426"/>
                <a:gd name="connsiteY3" fmla="*/ 0 h 112426"/>
                <a:gd name="connsiteX4" fmla="*/ 112426 w 112426"/>
                <a:gd name="connsiteY4" fmla="*/ 56213 h 11242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2426" h="112426">
                  <a:moveTo>
                    <a:pt x="112426" y="56213"/>
                  </a:moveTo>
                  <a:cubicBezTo>
                    <a:pt x="112426" y="87259"/>
                    <a:pt x="87259" y="112426"/>
                    <a:pt x="56213" y="112426"/>
                  </a:cubicBezTo>
                  <a:cubicBezTo>
                    <a:pt x="25167" y="112426"/>
                    <a:pt x="0" y="87259"/>
                    <a:pt x="0" y="56213"/>
                  </a:cubicBezTo>
                  <a:cubicBezTo>
                    <a:pt x="0" y="25167"/>
                    <a:pt x="25167" y="0"/>
                    <a:pt x="56213" y="0"/>
                  </a:cubicBezTo>
                  <a:cubicBezTo>
                    <a:pt x="87259" y="0"/>
                    <a:pt x="112426" y="25167"/>
                    <a:pt x="112426" y="56213"/>
                  </a:cubicBezTo>
                  <a:close/>
                </a:path>
              </a:pathLst>
            </a:custGeom>
            <a:grpFill/>
            <a:ln w="51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13892" y="1472473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grpFill/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2924" y="518400"/>
            <a:ext cx="3578706" cy="5837949"/>
          </a:xfrm>
        </p:spPr>
        <p:txBody>
          <a:bodyPr anchor="ctr">
            <a:normAutofit/>
          </a:bodyPr>
          <a:lstStyle/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Python uses a special helper called an interpreter.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It reads and runs our code line by line.</a:t>
            </a:r>
          </a:p>
          <a:p>
            <a:r>
              <a:rPr lang="en-US" sz="1700">
                <a:solidFill>
                  <a:schemeClr val="tx1">
                    <a:alpha val="80000"/>
                  </a:schemeClr>
                </a:solidFill>
              </a:rPr>
              <a:t>• Like Robo Monkey reading instructions for Monkey!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89621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5400000" scaled="0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6250" y="640823"/>
            <a:ext cx="2563994" cy="5583148"/>
          </a:xfrm>
        </p:spPr>
        <p:txBody>
          <a:bodyPr anchor="ctr">
            <a:normAutofit/>
          </a:bodyPr>
          <a:lstStyle/>
          <a:p>
            <a:r>
              <a:rPr lang="en-US" sz="4700"/>
              <a:t>Let’s Talk in Python!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44313" y="3465005"/>
            <a:ext cx="5410200" cy="13716"/>
          </a:xfrm>
          <a:custGeom>
            <a:avLst/>
            <a:gdLst>
              <a:gd name="connsiteX0" fmla="*/ 0 w 5410200"/>
              <a:gd name="connsiteY0" fmla="*/ 0 h 13716"/>
              <a:gd name="connsiteX1" fmla="*/ 568071 w 5410200"/>
              <a:gd name="connsiteY1" fmla="*/ 0 h 13716"/>
              <a:gd name="connsiteX2" fmla="*/ 1298448 w 5410200"/>
              <a:gd name="connsiteY2" fmla="*/ 0 h 13716"/>
              <a:gd name="connsiteX3" fmla="*/ 1920621 w 5410200"/>
              <a:gd name="connsiteY3" fmla="*/ 0 h 13716"/>
              <a:gd name="connsiteX4" fmla="*/ 2488692 w 5410200"/>
              <a:gd name="connsiteY4" fmla="*/ 0 h 13716"/>
              <a:gd name="connsiteX5" fmla="*/ 3219069 w 5410200"/>
              <a:gd name="connsiteY5" fmla="*/ 0 h 13716"/>
              <a:gd name="connsiteX6" fmla="*/ 3895344 w 5410200"/>
              <a:gd name="connsiteY6" fmla="*/ 0 h 13716"/>
              <a:gd name="connsiteX7" fmla="*/ 4571619 w 5410200"/>
              <a:gd name="connsiteY7" fmla="*/ 0 h 13716"/>
              <a:gd name="connsiteX8" fmla="*/ 5410200 w 5410200"/>
              <a:gd name="connsiteY8" fmla="*/ 0 h 13716"/>
              <a:gd name="connsiteX9" fmla="*/ 5410200 w 5410200"/>
              <a:gd name="connsiteY9" fmla="*/ 13716 h 13716"/>
              <a:gd name="connsiteX10" fmla="*/ 4842129 w 5410200"/>
              <a:gd name="connsiteY10" fmla="*/ 13716 h 13716"/>
              <a:gd name="connsiteX11" fmla="*/ 4328160 w 5410200"/>
              <a:gd name="connsiteY11" fmla="*/ 13716 h 13716"/>
              <a:gd name="connsiteX12" fmla="*/ 3597783 w 5410200"/>
              <a:gd name="connsiteY12" fmla="*/ 13716 h 13716"/>
              <a:gd name="connsiteX13" fmla="*/ 3029712 w 5410200"/>
              <a:gd name="connsiteY13" fmla="*/ 13716 h 13716"/>
              <a:gd name="connsiteX14" fmla="*/ 2299335 w 5410200"/>
              <a:gd name="connsiteY14" fmla="*/ 13716 h 13716"/>
              <a:gd name="connsiteX15" fmla="*/ 1514856 w 5410200"/>
              <a:gd name="connsiteY15" fmla="*/ 13716 h 13716"/>
              <a:gd name="connsiteX16" fmla="*/ 892683 w 5410200"/>
              <a:gd name="connsiteY16" fmla="*/ 13716 h 13716"/>
              <a:gd name="connsiteX17" fmla="*/ 0 w 5410200"/>
              <a:gd name="connsiteY17" fmla="*/ 13716 h 13716"/>
              <a:gd name="connsiteX18" fmla="*/ 0 w 5410200"/>
              <a:gd name="connsiteY18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3716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09587" y="2854"/>
                  <a:pt x="5409791" y="9451"/>
                  <a:pt x="5410200" y="13716"/>
                </a:cubicBezTo>
                <a:cubicBezTo>
                  <a:pt x="5139060" y="2179"/>
                  <a:pt x="5121593" y="26463"/>
                  <a:pt x="4842129" y="13716"/>
                </a:cubicBezTo>
                <a:cubicBezTo>
                  <a:pt x="4562665" y="969"/>
                  <a:pt x="4448273" y="4915"/>
                  <a:pt x="4328160" y="13716"/>
                </a:cubicBezTo>
                <a:cubicBezTo>
                  <a:pt x="4208047" y="22517"/>
                  <a:pt x="3760936" y="17995"/>
                  <a:pt x="3597783" y="13716"/>
                </a:cubicBezTo>
                <a:cubicBezTo>
                  <a:pt x="3434630" y="9437"/>
                  <a:pt x="3299718" y="28641"/>
                  <a:pt x="3029712" y="13716"/>
                </a:cubicBezTo>
                <a:cubicBezTo>
                  <a:pt x="2759706" y="-1209"/>
                  <a:pt x="2640159" y="22822"/>
                  <a:pt x="2299335" y="13716"/>
                </a:cubicBezTo>
                <a:cubicBezTo>
                  <a:pt x="1958511" y="4610"/>
                  <a:pt x="1801186" y="24413"/>
                  <a:pt x="1514856" y="13716"/>
                </a:cubicBezTo>
                <a:cubicBezTo>
                  <a:pt x="1228526" y="3019"/>
                  <a:pt x="1063509" y="-9877"/>
                  <a:pt x="892683" y="13716"/>
                </a:cubicBezTo>
                <a:cubicBezTo>
                  <a:pt x="721857" y="37309"/>
                  <a:pt x="186945" y="-25469"/>
                  <a:pt x="0" y="13716"/>
                </a:cubicBezTo>
                <a:cubicBezTo>
                  <a:pt x="-342" y="9537"/>
                  <a:pt x="-97" y="6817"/>
                  <a:pt x="0" y="0"/>
                </a:cubicBezTo>
                <a:close/>
              </a:path>
              <a:path w="5410200" h="13716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10660" y="2787"/>
                  <a:pt x="5410166" y="9748"/>
                  <a:pt x="5410200" y="13716"/>
                </a:cubicBezTo>
                <a:cubicBezTo>
                  <a:pt x="5163327" y="36922"/>
                  <a:pt x="5008749" y="6121"/>
                  <a:pt x="4842129" y="13716"/>
                </a:cubicBezTo>
                <a:cubicBezTo>
                  <a:pt x="4675509" y="21311"/>
                  <a:pt x="4433401" y="-5187"/>
                  <a:pt x="4165854" y="13716"/>
                </a:cubicBezTo>
                <a:cubicBezTo>
                  <a:pt x="3898308" y="32619"/>
                  <a:pt x="3809032" y="-13282"/>
                  <a:pt x="3543681" y="13716"/>
                </a:cubicBezTo>
                <a:cubicBezTo>
                  <a:pt x="3278330" y="40714"/>
                  <a:pt x="3073876" y="-20489"/>
                  <a:pt x="2759202" y="13716"/>
                </a:cubicBezTo>
                <a:cubicBezTo>
                  <a:pt x="2444528" y="47921"/>
                  <a:pt x="2204144" y="-1200"/>
                  <a:pt x="1974723" y="13716"/>
                </a:cubicBezTo>
                <a:cubicBezTo>
                  <a:pt x="1745302" y="28632"/>
                  <a:pt x="1602335" y="26918"/>
                  <a:pt x="1406652" y="13716"/>
                </a:cubicBezTo>
                <a:cubicBezTo>
                  <a:pt x="1210969" y="514"/>
                  <a:pt x="923948" y="-1411"/>
                  <a:pt x="730377" y="13716"/>
                </a:cubicBezTo>
                <a:cubicBezTo>
                  <a:pt x="536806" y="28843"/>
                  <a:pt x="336496" y="-4713"/>
                  <a:pt x="0" y="13716"/>
                </a:cubicBezTo>
                <a:cubicBezTo>
                  <a:pt x="-535" y="9547"/>
                  <a:pt x="488" y="4515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A99CBF-1477-F508-D9E0-703B043DBCE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22122836"/>
              </p:ext>
            </p:extLst>
          </p:nvPr>
        </p:nvGraphicFramePr>
        <p:xfrm>
          <a:off x="3486013" y="640822"/>
          <a:ext cx="5175384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Unicode Characters Are Cool!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F858F5C-F1D4-E1F1-23DF-78969EFA356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073242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17A47C-B2E5-4B79-8061-D74B1311A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Freeform: Shape 10">
            <a:extLst>
              <a:ext uri="{FF2B5EF4-FFF2-40B4-BE49-F238E27FC236}">
                <a16:creationId xmlns:a16="http://schemas.microsoft.com/office/drawing/2014/main" id="{C505E780-2083-4CB5-A42A-5E0E2908EC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14166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889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3" name="Freeform: Shape 12">
            <a:extLst>
              <a:ext uri="{FF2B5EF4-FFF2-40B4-BE49-F238E27FC236}">
                <a16:creationId xmlns:a16="http://schemas.microsoft.com/office/drawing/2014/main" id="{D2C0AE1C-0118-41AE-8A10-7CDCBF10E9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608608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6344" y="1161288"/>
            <a:ext cx="2702052" cy="4526280"/>
          </a:xfrm>
        </p:spPr>
        <p:txBody>
          <a:bodyPr>
            <a:normAutofit/>
          </a:bodyPr>
          <a:lstStyle/>
          <a:p>
            <a:r>
              <a:rPr lang="en-US" sz="3500"/>
              <a:t>Story Time – Unicode Adventure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081528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B5AD4E2-C3F9-88E2-10FE-F996AE46A8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7061202"/>
              </p:ext>
            </p:extLst>
          </p:nvPr>
        </p:nvGraphicFramePr>
        <p:xfrm>
          <a:off x="3977640" y="676656"/>
          <a:ext cx="4773168" cy="551383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1747</Words>
  <Application>Microsoft Macintosh PowerPoint</Application>
  <PresentationFormat>On-screen Show (4:3)</PresentationFormat>
  <Paragraphs>204</Paragraphs>
  <Slides>22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Aptos</vt:lpstr>
      <vt:lpstr>Arial</vt:lpstr>
      <vt:lpstr>Calibri</vt:lpstr>
      <vt:lpstr>Office Theme</vt:lpstr>
      <vt:lpstr>🐵💻 Meet Python with Robo &amp; Monkey!</vt:lpstr>
      <vt:lpstr>What Is a Language?</vt:lpstr>
      <vt:lpstr>What Is a Programming Language?</vt:lpstr>
      <vt:lpstr>Real vs Programming Languages</vt:lpstr>
      <vt:lpstr>Meet Python 🐍</vt:lpstr>
      <vt:lpstr>What Is an Interpreter?</vt:lpstr>
      <vt:lpstr>Let’s Talk in Python!</vt:lpstr>
      <vt:lpstr>Unicode Characters Are Cool!</vt:lpstr>
      <vt:lpstr>Story Time – Unicode Adventure</vt:lpstr>
      <vt:lpstr>Let’s Write Our Own Story!</vt:lpstr>
      <vt:lpstr>Summary</vt:lpstr>
      <vt:lpstr>What’s Next?</vt:lpstr>
      <vt:lpstr>Setup IDE locally</vt:lpstr>
      <vt:lpstr>Try Python Online!</vt:lpstr>
      <vt:lpstr>🍌 What is a List?</vt:lpstr>
      <vt:lpstr>🌴 What is a Set?</vt:lpstr>
      <vt:lpstr>🗺️ What is a Dictionary?</vt:lpstr>
      <vt:lpstr>📖 Monkey’s Banana Adventure</vt:lpstr>
      <vt:lpstr>Title: 🍌 Creating 3 Bananas in a List</vt:lpstr>
      <vt:lpstr>🍌 Adding Bananas to a Set</vt:lpstr>
      <vt:lpstr>Fun game</vt:lpstr>
      <vt:lpstr>streamlit run  steamlit.py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Sateesh Vandavasi (svandava)</cp:lastModifiedBy>
  <cp:revision>3</cp:revision>
  <dcterms:created xsi:type="dcterms:W3CDTF">2013-01-27T09:14:16Z</dcterms:created>
  <dcterms:modified xsi:type="dcterms:W3CDTF">2025-05-27T05:42:27Z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2025-05-27T05:38:54Z</vt:lpwstr>
  </property>
  <property fmtid="{D5CDD505-2E9C-101B-9397-08002B2CF9AE}" pid="4" name="MSIP_Label_c8f49a32-fde3-48a5-9266-b5b0972a22dc_Method">
    <vt:lpwstr>Standard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2ae307a1-0fcf-4e92-a560-9047252b414f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50, 3, 0, 1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Cisco Confidential</vt:lpwstr>
  </property>
</Properties>
</file>