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9" r:id="rId7"/>
    <p:sldId id="268" r:id="rId8"/>
    <p:sldId id="270" r:id="rId9"/>
    <p:sldId id="271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7"/>
    <p:restoredTop sz="80342"/>
  </p:normalViewPr>
  <p:slideViewPr>
    <p:cSldViewPr snapToGrid="0" snapToObjects="1">
      <p:cViewPr varScale="1">
        <p:scale>
          <a:sx n="101" d="100"/>
          <a:sy n="101" d="100"/>
        </p:scale>
        <p:origin x="888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C766CC-C5E3-4F13-9DEC-A52A08187DA0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FF7A725-52F2-4AE5-8CF2-E9ED58322F3C}">
      <dgm:prSet/>
      <dgm:spPr/>
      <dgm:t>
        <a:bodyPr/>
        <a:lstStyle/>
        <a:p>
          <a:r>
            <a:rPr lang="en-US"/>
            <a:t>Use for loop: range(1, 11)</a:t>
          </a:r>
        </a:p>
      </dgm:t>
    </dgm:pt>
    <dgm:pt modelId="{D1583817-BECC-48E7-AC36-EC95BCB2A5EF}" type="parTrans" cxnId="{F06881E7-5C6E-4CDC-BF5B-8D72C15357F4}">
      <dgm:prSet/>
      <dgm:spPr/>
      <dgm:t>
        <a:bodyPr/>
        <a:lstStyle/>
        <a:p>
          <a:endParaRPr lang="en-US"/>
        </a:p>
      </dgm:t>
    </dgm:pt>
    <dgm:pt modelId="{537CCD53-C933-46AB-8E78-A78C64A547BB}" type="sibTrans" cxnId="{F06881E7-5C6E-4CDC-BF5B-8D72C15357F4}">
      <dgm:prSet/>
      <dgm:spPr/>
      <dgm:t>
        <a:bodyPr/>
        <a:lstStyle/>
        <a:p>
          <a:endParaRPr lang="en-US"/>
        </a:p>
      </dgm:t>
    </dgm:pt>
    <dgm:pt modelId="{B8C3F25B-D666-4DEF-8E55-0620E6B306CD}">
      <dgm:prSet/>
      <dgm:spPr/>
      <dgm:t>
        <a:bodyPr/>
        <a:lstStyle/>
        <a:p>
          <a:r>
            <a:rPr lang="en-US"/>
            <a:t>If tree has banana (even-numbered), monkey eats</a:t>
          </a:r>
        </a:p>
      </dgm:t>
    </dgm:pt>
    <dgm:pt modelId="{F1E9E376-5E39-4E0A-8601-3375BA173C7B}" type="parTrans" cxnId="{1F37BFDC-00AA-4B08-B7EE-36659E7152FF}">
      <dgm:prSet/>
      <dgm:spPr/>
      <dgm:t>
        <a:bodyPr/>
        <a:lstStyle/>
        <a:p>
          <a:endParaRPr lang="en-US"/>
        </a:p>
      </dgm:t>
    </dgm:pt>
    <dgm:pt modelId="{CE6D2B30-A282-43B3-9459-0881D12DD801}" type="sibTrans" cxnId="{1F37BFDC-00AA-4B08-B7EE-36659E7152FF}">
      <dgm:prSet/>
      <dgm:spPr/>
      <dgm:t>
        <a:bodyPr/>
        <a:lstStyle/>
        <a:p>
          <a:endParaRPr lang="en-US"/>
        </a:p>
      </dgm:t>
    </dgm:pt>
    <dgm:pt modelId="{7FB9E62D-520F-43B3-9E2C-28434C171B87}">
      <dgm:prSet/>
      <dgm:spPr/>
      <dgm:t>
        <a:bodyPr/>
        <a:lstStyle/>
        <a:p>
          <a:r>
            <a:rPr lang="en-US"/>
            <a:t>Else, monkey skips</a:t>
          </a:r>
        </a:p>
      </dgm:t>
    </dgm:pt>
    <dgm:pt modelId="{98A48127-9BE3-408E-B5F0-B12DA1F10F28}" type="parTrans" cxnId="{C8F59CBF-C8B9-4261-8D15-CAF62D8A2197}">
      <dgm:prSet/>
      <dgm:spPr/>
      <dgm:t>
        <a:bodyPr/>
        <a:lstStyle/>
        <a:p>
          <a:endParaRPr lang="en-US"/>
        </a:p>
      </dgm:t>
    </dgm:pt>
    <dgm:pt modelId="{99BE2299-4B0F-49D9-83AC-7340BB7F7FFB}" type="sibTrans" cxnId="{C8F59CBF-C8B9-4261-8D15-CAF62D8A2197}">
      <dgm:prSet/>
      <dgm:spPr/>
      <dgm:t>
        <a:bodyPr/>
        <a:lstStyle/>
        <a:p>
          <a:endParaRPr lang="en-US"/>
        </a:p>
      </dgm:t>
    </dgm:pt>
    <dgm:pt modelId="{B7AE2EF4-1414-FA49-8FF4-AFA625464352}" type="pres">
      <dgm:prSet presAssocID="{6BC766CC-C5E3-4F13-9DEC-A52A08187D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20031A9-0112-B441-943E-1605DE5C099C}" type="pres">
      <dgm:prSet presAssocID="{9FF7A725-52F2-4AE5-8CF2-E9ED58322F3C}" presName="hierRoot1" presStyleCnt="0"/>
      <dgm:spPr/>
    </dgm:pt>
    <dgm:pt modelId="{39CB6ED3-D9C1-1E4E-8EEE-94B04238777B}" type="pres">
      <dgm:prSet presAssocID="{9FF7A725-52F2-4AE5-8CF2-E9ED58322F3C}" presName="composite" presStyleCnt="0"/>
      <dgm:spPr/>
    </dgm:pt>
    <dgm:pt modelId="{A91E69E4-C69E-4C4F-84BD-4C5DDD1645C3}" type="pres">
      <dgm:prSet presAssocID="{9FF7A725-52F2-4AE5-8CF2-E9ED58322F3C}" presName="background" presStyleLbl="node0" presStyleIdx="0" presStyleCnt="3"/>
      <dgm:spPr/>
    </dgm:pt>
    <dgm:pt modelId="{6BF4BC4B-DFA6-5243-A924-FBD7848B4BCE}" type="pres">
      <dgm:prSet presAssocID="{9FF7A725-52F2-4AE5-8CF2-E9ED58322F3C}" presName="text" presStyleLbl="fgAcc0" presStyleIdx="0" presStyleCnt="3">
        <dgm:presLayoutVars>
          <dgm:chPref val="3"/>
        </dgm:presLayoutVars>
      </dgm:prSet>
      <dgm:spPr/>
    </dgm:pt>
    <dgm:pt modelId="{AB5B1182-CD4A-9C4E-B5C1-59051C98024C}" type="pres">
      <dgm:prSet presAssocID="{9FF7A725-52F2-4AE5-8CF2-E9ED58322F3C}" presName="hierChild2" presStyleCnt="0"/>
      <dgm:spPr/>
    </dgm:pt>
    <dgm:pt modelId="{47360EDD-C02E-6245-8032-BFE38B360A54}" type="pres">
      <dgm:prSet presAssocID="{B8C3F25B-D666-4DEF-8E55-0620E6B306CD}" presName="hierRoot1" presStyleCnt="0"/>
      <dgm:spPr/>
    </dgm:pt>
    <dgm:pt modelId="{EA7BB085-4AC5-FB40-A9AB-29C4A506FE3E}" type="pres">
      <dgm:prSet presAssocID="{B8C3F25B-D666-4DEF-8E55-0620E6B306CD}" presName="composite" presStyleCnt="0"/>
      <dgm:spPr/>
    </dgm:pt>
    <dgm:pt modelId="{7070BCDB-1D4B-7D4B-AF5A-CE9DDF1986A7}" type="pres">
      <dgm:prSet presAssocID="{B8C3F25B-D666-4DEF-8E55-0620E6B306CD}" presName="background" presStyleLbl="node0" presStyleIdx="1" presStyleCnt="3"/>
      <dgm:spPr/>
    </dgm:pt>
    <dgm:pt modelId="{EBD99A90-D162-0B46-B924-2C9308D1B0BD}" type="pres">
      <dgm:prSet presAssocID="{B8C3F25B-D666-4DEF-8E55-0620E6B306CD}" presName="text" presStyleLbl="fgAcc0" presStyleIdx="1" presStyleCnt="3">
        <dgm:presLayoutVars>
          <dgm:chPref val="3"/>
        </dgm:presLayoutVars>
      </dgm:prSet>
      <dgm:spPr/>
    </dgm:pt>
    <dgm:pt modelId="{E3C68214-EDC2-E047-A806-11EA1046FF24}" type="pres">
      <dgm:prSet presAssocID="{B8C3F25B-D666-4DEF-8E55-0620E6B306CD}" presName="hierChild2" presStyleCnt="0"/>
      <dgm:spPr/>
    </dgm:pt>
    <dgm:pt modelId="{FC051FCB-35E0-E44C-A9C0-8B3865923780}" type="pres">
      <dgm:prSet presAssocID="{7FB9E62D-520F-43B3-9E2C-28434C171B87}" presName="hierRoot1" presStyleCnt="0"/>
      <dgm:spPr/>
    </dgm:pt>
    <dgm:pt modelId="{6DD5214A-9CE6-CE44-B044-0261B359B5DB}" type="pres">
      <dgm:prSet presAssocID="{7FB9E62D-520F-43B3-9E2C-28434C171B87}" presName="composite" presStyleCnt="0"/>
      <dgm:spPr/>
    </dgm:pt>
    <dgm:pt modelId="{E3269994-C265-AC40-A901-361E1D752FE8}" type="pres">
      <dgm:prSet presAssocID="{7FB9E62D-520F-43B3-9E2C-28434C171B87}" presName="background" presStyleLbl="node0" presStyleIdx="2" presStyleCnt="3"/>
      <dgm:spPr/>
    </dgm:pt>
    <dgm:pt modelId="{CD08BD26-BE1B-6042-90D3-3BA60D796CE6}" type="pres">
      <dgm:prSet presAssocID="{7FB9E62D-520F-43B3-9E2C-28434C171B87}" presName="text" presStyleLbl="fgAcc0" presStyleIdx="2" presStyleCnt="3">
        <dgm:presLayoutVars>
          <dgm:chPref val="3"/>
        </dgm:presLayoutVars>
      </dgm:prSet>
      <dgm:spPr/>
    </dgm:pt>
    <dgm:pt modelId="{26A13BB0-9A67-4049-AD20-F51CC6A85777}" type="pres">
      <dgm:prSet presAssocID="{7FB9E62D-520F-43B3-9E2C-28434C171B87}" presName="hierChild2" presStyleCnt="0"/>
      <dgm:spPr/>
    </dgm:pt>
  </dgm:ptLst>
  <dgm:cxnLst>
    <dgm:cxn modelId="{115C1A0F-4101-9745-BD17-4419D081B587}" type="presOf" srcId="{7FB9E62D-520F-43B3-9E2C-28434C171B87}" destId="{CD08BD26-BE1B-6042-90D3-3BA60D796CE6}" srcOrd="0" destOrd="0" presId="urn:microsoft.com/office/officeart/2005/8/layout/hierarchy1"/>
    <dgm:cxn modelId="{5BBC231D-2CB1-174A-88AE-BCF61CCEE6F4}" type="presOf" srcId="{9FF7A725-52F2-4AE5-8CF2-E9ED58322F3C}" destId="{6BF4BC4B-DFA6-5243-A924-FBD7848B4BCE}" srcOrd="0" destOrd="0" presId="urn:microsoft.com/office/officeart/2005/8/layout/hierarchy1"/>
    <dgm:cxn modelId="{048C0E3F-A6C4-7745-A23D-3D31F20E44DA}" type="presOf" srcId="{B8C3F25B-D666-4DEF-8E55-0620E6B306CD}" destId="{EBD99A90-D162-0B46-B924-2C9308D1B0BD}" srcOrd="0" destOrd="0" presId="urn:microsoft.com/office/officeart/2005/8/layout/hierarchy1"/>
    <dgm:cxn modelId="{C8F59CBF-C8B9-4261-8D15-CAF62D8A2197}" srcId="{6BC766CC-C5E3-4F13-9DEC-A52A08187DA0}" destId="{7FB9E62D-520F-43B3-9E2C-28434C171B87}" srcOrd="2" destOrd="0" parTransId="{98A48127-9BE3-408E-B5F0-B12DA1F10F28}" sibTransId="{99BE2299-4B0F-49D9-83AC-7340BB7F7FFB}"/>
    <dgm:cxn modelId="{1F37BFDC-00AA-4B08-B7EE-36659E7152FF}" srcId="{6BC766CC-C5E3-4F13-9DEC-A52A08187DA0}" destId="{B8C3F25B-D666-4DEF-8E55-0620E6B306CD}" srcOrd="1" destOrd="0" parTransId="{F1E9E376-5E39-4E0A-8601-3375BA173C7B}" sibTransId="{CE6D2B30-A282-43B3-9459-0881D12DD801}"/>
    <dgm:cxn modelId="{F06881E7-5C6E-4CDC-BF5B-8D72C15357F4}" srcId="{6BC766CC-C5E3-4F13-9DEC-A52A08187DA0}" destId="{9FF7A725-52F2-4AE5-8CF2-E9ED58322F3C}" srcOrd="0" destOrd="0" parTransId="{D1583817-BECC-48E7-AC36-EC95BCB2A5EF}" sibTransId="{537CCD53-C933-46AB-8E78-A78C64A547BB}"/>
    <dgm:cxn modelId="{E2E3A8FC-CF31-C64A-A592-525AB5CD06F8}" type="presOf" srcId="{6BC766CC-C5E3-4F13-9DEC-A52A08187DA0}" destId="{B7AE2EF4-1414-FA49-8FF4-AFA625464352}" srcOrd="0" destOrd="0" presId="urn:microsoft.com/office/officeart/2005/8/layout/hierarchy1"/>
    <dgm:cxn modelId="{88DEC7F3-1A72-AF46-A1DC-711B8FCA59DF}" type="presParOf" srcId="{B7AE2EF4-1414-FA49-8FF4-AFA625464352}" destId="{B20031A9-0112-B441-943E-1605DE5C099C}" srcOrd="0" destOrd="0" presId="urn:microsoft.com/office/officeart/2005/8/layout/hierarchy1"/>
    <dgm:cxn modelId="{9D9467B0-B94A-B648-86E5-2B7D445C1B98}" type="presParOf" srcId="{B20031A9-0112-B441-943E-1605DE5C099C}" destId="{39CB6ED3-D9C1-1E4E-8EEE-94B04238777B}" srcOrd="0" destOrd="0" presId="urn:microsoft.com/office/officeart/2005/8/layout/hierarchy1"/>
    <dgm:cxn modelId="{B6CAE9A9-F215-6A41-B1FB-A925604EB738}" type="presParOf" srcId="{39CB6ED3-D9C1-1E4E-8EEE-94B04238777B}" destId="{A91E69E4-C69E-4C4F-84BD-4C5DDD1645C3}" srcOrd="0" destOrd="0" presId="urn:microsoft.com/office/officeart/2005/8/layout/hierarchy1"/>
    <dgm:cxn modelId="{FD3056B4-00BB-2046-AEC1-9DC8B034EED0}" type="presParOf" srcId="{39CB6ED3-D9C1-1E4E-8EEE-94B04238777B}" destId="{6BF4BC4B-DFA6-5243-A924-FBD7848B4BCE}" srcOrd="1" destOrd="0" presId="urn:microsoft.com/office/officeart/2005/8/layout/hierarchy1"/>
    <dgm:cxn modelId="{340264FF-5A79-FA46-A62E-C6FF73DB1394}" type="presParOf" srcId="{B20031A9-0112-B441-943E-1605DE5C099C}" destId="{AB5B1182-CD4A-9C4E-B5C1-59051C98024C}" srcOrd="1" destOrd="0" presId="urn:microsoft.com/office/officeart/2005/8/layout/hierarchy1"/>
    <dgm:cxn modelId="{2224775D-1E7D-7340-9457-765A88F18993}" type="presParOf" srcId="{B7AE2EF4-1414-FA49-8FF4-AFA625464352}" destId="{47360EDD-C02E-6245-8032-BFE38B360A54}" srcOrd="1" destOrd="0" presId="urn:microsoft.com/office/officeart/2005/8/layout/hierarchy1"/>
    <dgm:cxn modelId="{4CF99B71-6D5F-2D47-8BF2-A73B8BA8FE49}" type="presParOf" srcId="{47360EDD-C02E-6245-8032-BFE38B360A54}" destId="{EA7BB085-4AC5-FB40-A9AB-29C4A506FE3E}" srcOrd="0" destOrd="0" presId="urn:microsoft.com/office/officeart/2005/8/layout/hierarchy1"/>
    <dgm:cxn modelId="{6AE48DF4-1539-D24F-83A1-20B0536AE8FC}" type="presParOf" srcId="{EA7BB085-4AC5-FB40-A9AB-29C4A506FE3E}" destId="{7070BCDB-1D4B-7D4B-AF5A-CE9DDF1986A7}" srcOrd="0" destOrd="0" presId="urn:microsoft.com/office/officeart/2005/8/layout/hierarchy1"/>
    <dgm:cxn modelId="{0B35B814-A979-EC40-AFBA-8792BB356BEB}" type="presParOf" srcId="{EA7BB085-4AC5-FB40-A9AB-29C4A506FE3E}" destId="{EBD99A90-D162-0B46-B924-2C9308D1B0BD}" srcOrd="1" destOrd="0" presId="urn:microsoft.com/office/officeart/2005/8/layout/hierarchy1"/>
    <dgm:cxn modelId="{71D7844A-B1A2-1542-BB5F-AE5E82BD9D0A}" type="presParOf" srcId="{47360EDD-C02E-6245-8032-BFE38B360A54}" destId="{E3C68214-EDC2-E047-A806-11EA1046FF24}" srcOrd="1" destOrd="0" presId="urn:microsoft.com/office/officeart/2005/8/layout/hierarchy1"/>
    <dgm:cxn modelId="{58473650-0D29-C845-B2CD-C67A5FAF3471}" type="presParOf" srcId="{B7AE2EF4-1414-FA49-8FF4-AFA625464352}" destId="{FC051FCB-35E0-E44C-A9C0-8B3865923780}" srcOrd="2" destOrd="0" presId="urn:microsoft.com/office/officeart/2005/8/layout/hierarchy1"/>
    <dgm:cxn modelId="{27C3FAC7-EF0A-F744-B19D-639311E08629}" type="presParOf" srcId="{FC051FCB-35E0-E44C-A9C0-8B3865923780}" destId="{6DD5214A-9CE6-CE44-B044-0261B359B5DB}" srcOrd="0" destOrd="0" presId="urn:microsoft.com/office/officeart/2005/8/layout/hierarchy1"/>
    <dgm:cxn modelId="{878950A2-3906-1A4A-8D33-0F860135C5F7}" type="presParOf" srcId="{6DD5214A-9CE6-CE44-B044-0261B359B5DB}" destId="{E3269994-C265-AC40-A901-361E1D752FE8}" srcOrd="0" destOrd="0" presId="urn:microsoft.com/office/officeart/2005/8/layout/hierarchy1"/>
    <dgm:cxn modelId="{BC316F8B-AF09-0845-A806-FE59B1C2A222}" type="presParOf" srcId="{6DD5214A-9CE6-CE44-B044-0261B359B5DB}" destId="{CD08BD26-BE1B-6042-90D3-3BA60D796CE6}" srcOrd="1" destOrd="0" presId="urn:microsoft.com/office/officeart/2005/8/layout/hierarchy1"/>
    <dgm:cxn modelId="{D89257EB-788B-614D-BE4F-6B7A479A04AC}" type="presParOf" srcId="{FC051FCB-35E0-E44C-A9C0-8B3865923780}" destId="{26A13BB0-9A67-4049-AD20-F51CC6A85777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7C3F29-0F13-440D-87DC-8597A577ABD8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1B33016-1272-4B99-813D-3CCA670C98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Loop through list</a:t>
          </a:r>
        </a:p>
      </dgm:t>
    </dgm:pt>
    <dgm:pt modelId="{7BA78997-D33B-4A31-B1BB-97B3101B8711}" type="parTrans" cxnId="{BD7DBFA6-E823-4A29-8863-2F757D2894AD}">
      <dgm:prSet/>
      <dgm:spPr/>
      <dgm:t>
        <a:bodyPr/>
        <a:lstStyle/>
        <a:p>
          <a:endParaRPr lang="en-US"/>
        </a:p>
      </dgm:t>
    </dgm:pt>
    <dgm:pt modelId="{C62414E3-012E-4F07-99EE-8FB407CFE401}" type="sibTrans" cxnId="{BD7DBFA6-E823-4A29-8863-2F757D2894AD}">
      <dgm:prSet/>
      <dgm:spPr/>
      <dgm:t>
        <a:bodyPr/>
        <a:lstStyle/>
        <a:p>
          <a:endParaRPr lang="en-US"/>
        </a:p>
      </dgm:t>
    </dgm:pt>
    <dgm:pt modelId="{6EDCBB49-2F9C-482F-8035-882AFFDDD4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Eat if yellow, skip others</a:t>
          </a:r>
        </a:p>
      </dgm:t>
    </dgm:pt>
    <dgm:pt modelId="{2DDE53CE-5C28-4F14-839F-7C0CC9AC70E3}" type="parTrans" cxnId="{EB228CB0-7DBD-4B2B-BBEA-D749ECC67AE5}">
      <dgm:prSet/>
      <dgm:spPr/>
      <dgm:t>
        <a:bodyPr/>
        <a:lstStyle/>
        <a:p>
          <a:endParaRPr lang="en-US"/>
        </a:p>
      </dgm:t>
    </dgm:pt>
    <dgm:pt modelId="{AA51CD5D-9A92-4FDB-B168-42DCA6EF98C7}" type="sibTrans" cxnId="{EB228CB0-7DBD-4B2B-BBEA-D749ECC67AE5}">
      <dgm:prSet/>
      <dgm:spPr/>
      <dgm:t>
        <a:bodyPr/>
        <a:lstStyle/>
        <a:p>
          <a:endParaRPr lang="en-US"/>
        </a:p>
      </dgm:t>
    </dgm:pt>
    <dgm:pt modelId="{06750B92-7AC3-401F-B3C2-C52C775414E6}" type="pres">
      <dgm:prSet presAssocID="{C07C3F29-0F13-440D-87DC-8597A577ABD8}" presName="root" presStyleCnt="0">
        <dgm:presLayoutVars>
          <dgm:dir/>
          <dgm:resizeHandles val="exact"/>
        </dgm:presLayoutVars>
      </dgm:prSet>
      <dgm:spPr/>
    </dgm:pt>
    <dgm:pt modelId="{C7112D61-61D3-4747-AA77-4ED862E66300}" type="pres">
      <dgm:prSet presAssocID="{D1B33016-1272-4B99-813D-3CCA670C98FB}" presName="compNode" presStyleCnt="0"/>
      <dgm:spPr/>
    </dgm:pt>
    <dgm:pt modelId="{5BC024BA-339B-447F-A17F-E5211CA82B54}" type="pres">
      <dgm:prSet presAssocID="{D1B33016-1272-4B99-813D-3CCA670C98F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3E7C4FF2-FD1D-4D5F-99FE-9FFF641C8217}" type="pres">
      <dgm:prSet presAssocID="{D1B33016-1272-4B99-813D-3CCA670C98FB}" presName="spaceRect" presStyleCnt="0"/>
      <dgm:spPr/>
    </dgm:pt>
    <dgm:pt modelId="{C8C9F952-1D3C-4506-B8AB-9984D66AFC45}" type="pres">
      <dgm:prSet presAssocID="{D1B33016-1272-4B99-813D-3CCA670C98FB}" presName="textRect" presStyleLbl="revTx" presStyleIdx="0" presStyleCnt="2">
        <dgm:presLayoutVars>
          <dgm:chMax val="1"/>
          <dgm:chPref val="1"/>
        </dgm:presLayoutVars>
      </dgm:prSet>
      <dgm:spPr/>
    </dgm:pt>
    <dgm:pt modelId="{66033D6E-1839-4955-B731-8A026C4481B6}" type="pres">
      <dgm:prSet presAssocID="{C62414E3-012E-4F07-99EE-8FB407CFE401}" presName="sibTrans" presStyleCnt="0"/>
      <dgm:spPr/>
    </dgm:pt>
    <dgm:pt modelId="{7D1C7B62-6CF8-4FE5-89CF-D87E9A0E0738}" type="pres">
      <dgm:prSet presAssocID="{6EDCBB49-2F9C-482F-8035-882AFFDDD454}" presName="compNode" presStyleCnt="0"/>
      <dgm:spPr/>
    </dgm:pt>
    <dgm:pt modelId="{8841D35D-D199-421C-8AE2-33D04BDA3B24}" type="pres">
      <dgm:prSet presAssocID="{6EDCBB49-2F9C-482F-8035-882AFFDDD45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"/>
        </a:ext>
      </dgm:extLst>
    </dgm:pt>
    <dgm:pt modelId="{3A6D0DEB-31DC-424E-B540-ABEAF12D2FB4}" type="pres">
      <dgm:prSet presAssocID="{6EDCBB49-2F9C-482F-8035-882AFFDDD454}" presName="spaceRect" presStyleCnt="0"/>
      <dgm:spPr/>
    </dgm:pt>
    <dgm:pt modelId="{28549EAF-B24C-4887-99EE-6D6A585A3E31}" type="pres">
      <dgm:prSet presAssocID="{6EDCBB49-2F9C-482F-8035-882AFFDDD45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E12D915-B17A-481F-803A-5A677A968D3A}" type="presOf" srcId="{C07C3F29-0F13-440D-87DC-8597A577ABD8}" destId="{06750B92-7AC3-401F-B3C2-C52C775414E6}" srcOrd="0" destOrd="0" presId="urn:microsoft.com/office/officeart/2018/2/layout/IconLabelList"/>
    <dgm:cxn modelId="{490AD238-34A6-45ED-9B53-8F7B688D1916}" type="presOf" srcId="{6EDCBB49-2F9C-482F-8035-882AFFDDD454}" destId="{28549EAF-B24C-4887-99EE-6D6A585A3E31}" srcOrd="0" destOrd="0" presId="urn:microsoft.com/office/officeart/2018/2/layout/IconLabelList"/>
    <dgm:cxn modelId="{3B3AB498-20DD-47DA-AA1D-BCD6E4F90A33}" type="presOf" srcId="{D1B33016-1272-4B99-813D-3CCA670C98FB}" destId="{C8C9F952-1D3C-4506-B8AB-9984D66AFC45}" srcOrd="0" destOrd="0" presId="urn:microsoft.com/office/officeart/2018/2/layout/IconLabelList"/>
    <dgm:cxn modelId="{BD7DBFA6-E823-4A29-8863-2F757D2894AD}" srcId="{C07C3F29-0F13-440D-87DC-8597A577ABD8}" destId="{D1B33016-1272-4B99-813D-3CCA670C98FB}" srcOrd="0" destOrd="0" parTransId="{7BA78997-D33B-4A31-B1BB-97B3101B8711}" sibTransId="{C62414E3-012E-4F07-99EE-8FB407CFE401}"/>
    <dgm:cxn modelId="{EB228CB0-7DBD-4B2B-BBEA-D749ECC67AE5}" srcId="{C07C3F29-0F13-440D-87DC-8597A577ABD8}" destId="{6EDCBB49-2F9C-482F-8035-882AFFDDD454}" srcOrd="1" destOrd="0" parTransId="{2DDE53CE-5C28-4F14-839F-7C0CC9AC70E3}" sibTransId="{AA51CD5D-9A92-4FDB-B168-42DCA6EF98C7}"/>
    <dgm:cxn modelId="{5EE31F01-D76E-41AD-B7C1-FE993D279B78}" type="presParOf" srcId="{06750B92-7AC3-401F-B3C2-C52C775414E6}" destId="{C7112D61-61D3-4747-AA77-4ED862E66300}" srcOrd="0" destOrd="0" presId="urn:microsoft.com/office/officeart/2018/2/layout/IconLabelList"/>
    <dgm:cxn modelId="{974D5026-9106-4769-86D0-B6DE54FF6A55}" type="presParOf" srcId="{C7112D61-61D3-4747-AA77-4ED862E66300}" destId="{5BC024BA-339B-447F-A17F-E5211CA82B54}" srcOrd="0" destOrd="0" presId="urn:microsoft.com/office/officeart/2018/2/layout/IconLabelList"/>
    <dgm:cxn modelId="{0AAA647A-B489-47FC-A7FB-D98AEF54DEFD}" type="presParOf" srcId="{C7112D61-61D3-4747-AA77-4ED862E66300}" destId="{3E7C4FF2-FD1D-4D5F-99FE-9FFF641C8217}" srcOrd="1" destOrd="0" presId="urn:microsoft.com/office/officeart/2018/2/layout/IconLabelList"/>
    <dgm:cxn modelId="{441A302B-22F3-443B-BA54-D655A848E9F9}" type="presParOf" srcId="{C7112D61-61D3-4747-AA77-4ED862E66300}" destId="{C8C9F952-1D3C-4506-B8AB-9984D66AFC45}" srcOrd="2" destOrd="0" presId="urn:microsoft.com/office/officeart/2018/2/layout/IconLabelList"/>
    <dgm:cxn modelId="{F164E212-B7D0-4A37-9157-8CA01A551898}" type="presParOf" srcId="{06750B92-7AC3-401F-B3C2-C52C775414E6}" destId="{66033D6E-1839-4955-B731-8A026C4481B6}" srcOrd="1" destOrd="0" presId="urn:microsoft.com/office/officeart/2018/2/layout/IconLabelList"/>
    <dgm:cxn modelId="{9479E397-6705-46DD-BB77-ECFDDDADEF83}" type="presParOf" srcId="{06750B92-7AC3-401F-B3C2-C52C775414E6}" destId="{7D1C7B62-6CF8-4FE5-89CF-D87E9A0E0738}" srcOrd="2" destOrd="0" presId="urn:microsoft.com/office/officeart/2018/2/layout/IconLabelList"/>
    <dgm:cxn modelId="{AB1A7895-2CDF-40C1-8BB1-0EBF07574E47}" type="presParOf" srcId="{7D1C7B62-6CF8-4FE5-89CF-D87E9A0E0738}" destId="{8841D35D-D199-421C-8AE2-33D04BDA3B24}" srcOrd="0" destOrd="0" presId="urn:microsoft.com/office/officeart/2018/2/layout/IconLabelList"/>
    <dgm:cxn modelId="{BE58FB12-CC9B-4000-A47C-140E2DFFABE5}" type="presParOf" srcId="{7D1C7B62-6CF8-4FE5-89CF-D87E9A0E0738}" destId="{3A6D0DEB-31DC-424E-B540-ABEAF12D2FB4}" srcOrd="1" destOrd="0" presId="urn:microsoft.com/office/officeart/2018/2/layout/IconLabelList"/>
    <dgm:cxn modelId="{F3349D36-ACC4-4851-906B-C8795A76DD70}" type="presParOf" srcId="{7D1C7B62-6CF8-4FE5-89CF-D87E9A0E0738}" destId="{28549EAF-B24C-4887-99EE-6D6A585A3E3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1E69E4-C69E-4C4F-84BD-4C5DDD1645C3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F4BC4B-DFA6-5243-A924-FBD7848B4BCE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for loop: range(1, 11)</a:t>
          </a:r>
        </a:p>
      </dsp:txBody>
      <dsp:txXfrm>
        <a:off x="283960" y="1066136"/>
        <a:ext cx="2107770" cy="1308711"/>
      </dsp:txXfrm>
    </dsp:sp>
    <dsp:sp modelId="{7070BCDB-1D4B-7D4B-AF5A-CE9DDF1986A7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99A90-D162-0B46-B924-2C9308D1B0BD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If tree has banana (even-numbered), monkey eats</a:t>
          </a:r>
        </a:p>
      </dsp:txBody>
      <dsp:txXfrm>
        <a:off x="2959652" y="1066136"/>
        <a:ext cx="2107770" cy="1308711"/>
      </dsp:txXfrm>
    </dsp:sp>
    <dsp:sp modelId="{E3269994-C265-AC40-A901-361E1D752FE8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08BD26-BE1B-6042-90D3-3BA60D796CE6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Else, monkey skips</a:t>
          </a:r>
        </a:p>
      </dsp:txBody>
      <dsp:txXfrm>
        <a:off x="5635343" y="1066136"/>
        <a:ext cx="2107770" cy="13087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C024BA-339B-447F-A17F-E5211CA82B54}">
      <dsp:nvSpPr>
        <dsp:cNvPr id="0" name=""/>
        <dsp:cNvSpPr/>
      </dsp:nvSpPr>
      <dsp:spPr>
        <a:xfrm>
          <a:off x="1052690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C9F952-1D3C-4506-B8AB-9984D66AFC45}">
      <dsp:nvSpPr>
        <dsp:cNvPr id="0" name=""/>
        <dsp:cNvSpPr/>
      </dsp:nvSpPr>
      <dsp:spPr>
        <a:xfrm>
          <a:off x="16284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Loop through list</a:t>
          </a:r>
        </a:p>
      </dsp:txBody>
      <dsp:txXfrm>
        <a:off x="16284" y="2964165"/>
        <a:ext cx="3768750" cy="720000"/>
      </dsp:txXfrm>
    </dsp:sp>
    <dsp:sp modelId="{8841D35D-D199-421C-8AE2-33D04BDA3B24}">
      <dsp:nvSpPr>
        <dsp:cNvPr id="0" name=""/>
        <dsp:cNvSpPr/>
      </dsp:nvSpPr>
      <dsp:spPr>
        <a:xfrm>
          <a:off x="5480971" y="841797"/>
          <a:ext cx="1695937" cy="16959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549EAF-B24C-4887-99EE-6D6A585A3E31}">
      <dsp:nvSpPr>
        <dsp:cNvPr id="0" name=""/>
        <dsp:cNvSpPr/>
      </dsp:nvSpPr>
      <dsp:spPr>
        <a:xfrm>
          <a:off x="4444565" y="2964165"/>
          <a:ext cx="376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Eat if yellow, skip others</a:t>
          </a:r>
        </a:p>
      </dsp:txBody>
      <dsp:txXfrm>
        <a:off x="4444565" y="2964165"/>
        <a:ext cx="37687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E6C61-2037-734D-AA11-55256BF4D5E9}" type="datetimeFigureOut">
              <a:rPr lang="en-US" smtClean="0"/>
              <a:t>6/7/25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2903FA-B791-4D44-84A6-1FC9B51DDC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4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drive.google.com</a:t>
            </a:r>
            <a:r>
              <a:rPr lang="en-US" dirty="0"/>
              <a:t>/file/d/1cXu_-lWsI5OtuMeuaypukKba__d-b879/</a:t>
            </a:r>
            <a:r>
              <a:rPr lang="en-US" dirty="0" err="1"/>
              <a:t>view?usp</a:t>
            </a:r>
            <a:r>
              <a:rPr lang="en-US" dirty="0"/>
              <a:t>=sharing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903FA-B791-4D44-84A6-1FC9B51DDC4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72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Download code : https://</a:t>
            </a:r>
            <a:r>
              <a:rPr lang="en-US" dirty="0" err="1"/>
              <a:t>drive.google.com</a:t>
            </a:r>
            <a:r>
              <a:rPr lang="en-US" dirty="0"/>
              <a:t>/file/d/19yEL5O74bi8Xn50AthltwmdgCsqQy8_m/</a:t>
            </a:r>
            <a:r>
              <a:rPr lang="en-US" dirty="0" err="1"/>
              <a:t>view?usp</a:t>
            </a:r>
            <a:r>
              <a:rPr lang="en-US" dirty="0"/>
              <a:t>=sharing</a:t>
            </a:r>
          </a:p>
          <a:p>
            <a:r>
              <a:rPr lang="en-US" dirty="0"/>
              <a:t>pip install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 err="1"/>
              <a:t>streamlit</a:t>
            </a:r>
            <a:r>
              <a:rPr lang="en-US" dirty="0"/>
              <a:t> run chess-8queen.py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D2903FA-B791-4D44-84A6-1FC9B51DDC4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961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6B6FC4-24B3-9BCA-44E1-C41610652CA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37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4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348" y="551962"/>
            <a:ext cx="8249304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293338"/>
            <a:ext cx="6858000" cy="3274592"/>
          </a:xfrm>
        </p:spPr>
        <p:txBody>
          <a:bodyPr anchor="ctr">
            <a:normAutofit/>
          </a:bodyPr>
          <a:lstStyle/>
          <a:p>
            <a:r>
              <a:rPr lang="en-US" sz="6300"/>
              <a:t>🐒 Day 2 Python Class: Monkey &amp; Banana Story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5514052"/>
            <a:ext cx="6858000" cy="65191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/>
              <a:t>Loops • If Conditions • Collections • Modules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447348" y="6354708"/>
            <a:ext cx="8250174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📦 Monkey's Inventory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List = group of items (ordered, can repeat)</a:t>
            </a:r>
          </a:p>
          <a:p>
            <a:r>
              <a:rPr lang="en-US" sz="2100"/>
              <a:t>Set = unique items (unordered)</a:t>
            </a:r>
          </a:p>
          <a:p>
            <a:r>
              <a:rPr lang="en-US" sz="2100"/>
              <a:t>Dictionary = key-value pairs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🍌 List Example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507D493-5FAD-AACC-F13C-ECC196F823F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45703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🌴 Set and 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3771" y="3017522"/>
            <a:ext cx="7455989" cy="3124658"/>
          </a:xfrm>
        </p:spPr>
        <p:txBody>
          <a:bodyPr anchor="ctr">
            <a:normAutofit/>
          </a:bodyPr>
          <a:lstStyle/>
          <a:p>
            <a:r>
              <a:rPr lang="en-US" sz="2100"/>
              <a:t>fruits = {"banana", "apple", "banana"}</a:t>
            </a:r>
          </a:p>
          <a:p>
            <a:r>
              <a:rPr lang="en-US" sz="2100"/>
              <a:t>banana_tree = {"Tree1": "yellow", "Tree2": "black"}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🧰 Built-in Modules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time.sleep(seconds) - make monkey nap</a:t>
            </a:r>
          </a:p>
          <a:p>
            <a:r>
              <a:rPr lang="en-US" sz="2100"/>
              <a:t>random.randint(a, b) - random tree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r>
              <a:rPr lang="en-US" sz="4700"/>
              <a:t>🧪 Mini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78" y="2902913"/>
            <a:ext cx="7387313" cy="3032168"/>
          </a:xfrm>
        </p:spPr>
        <p:txBody>
          <a:bodyPr anchor="ctr">
            <a:normAutofit/>
          </a:bodyPr>
          <a:lstStyle/>
          <a:p>
            <a:r>
              <a:rPr lang="en-US" sz="1700"/>
              <a:t>Monkey checks 20 trees</a:t>
            </a:r>
          </a:p>
          <a:p>
            <a:r>
              <a:rPr lang="en-US" sz="1700"/>
              <a:t>Monkey reacts to banana colors in a list</a:t>
            </a:r>
          </a:p>
          <a:p>
            <a:r>
              <a:rPr lang="en-US" sz="1700"/>
              <a:t>Random banana drops with sleep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📚 Wrap-Up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For Loop: for i in range(n)</a:t>
            </a:r>
          </a:p>
          <a:p>
            <a:r>
              <a:rPr lang="en-US" sz="2100"/>
              <a:t>If-Else: if, elif, else</a:t>
            </a:r>
          </a:p>
          <a:p>
            <a:r>
              <a:rPr lang="en-US" sz="2100"/>
              <a:t>List: [1, 2, 3]</a:t>
            </a:r>
          </a:p>
          <a:p>
            <a:r>
              <a:rPr lang="en-US" sz="2100"/>
              <a:t>Set: {1, 2, 3}</a:t>
            </a:r>
          </a:p>
          <a:p>
            <a:r>
              <a:rPr lang="en-US" sz="2100"/>
              <a:t>Dict: {"key": "value"}</a:t>
            </a:r>
          </a:p>
          <a:p>
            <a:r>
              <a:rPr lang="en-US" sz="2100"/>
              <a:t>Modules: random, time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📝 Homework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Randomly pick 5 fruits</a:t>
            </a:r>
          </a:p>
          <a:p>
            <a:r>
              <a:rPr lang="en-US" sz="2100"/>
              <a:t>If it's a banana, check color</a:t>
            </a:r>
          </a:p>
          <a:p>
            <a:r>
              <a:rPr lang="en-US" sz="2100"/>
              <a:t>Sleep 1 sec between fruits</a:t>
            </a:r>
          </a:p>
          <a:p>
            <a:r>
              <a:rPr lang="en-US" sz="2100"/>
              <a:t>Print monkey's reaction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DA718D0-4865-4629-8134-44F68D41D5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5167ED7-6315-43AB-B1B6-C326D5FD8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487837" y="2732147"/>
            <a:ext cx="5860051" cy="395784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F4D8839-FB03-487D-ACC8-8BFEDD4FEB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EF75023-9A3B-42FC-B704-61A8F7BEF4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CBC4F608-B4B8-48C3-9572-C0F061B1C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46" y="922919"/>
            <a:ext cx="8333796" cy="546125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222" y="1238080"/>
            <a:ext cx="7387313" cy="1349671"/>
          </a:xfrm>
        </p:spPr>
        <p:txBody>
          <a:bodyPr anchor="b">
            <a:normAutofit/>
          </a:bodyPr>
          <a:lstStyle/>
          <a:p>
            <a:r>
              <a:rPr lang="en-US" sz="4700"/>
              <a:t>🧠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6978" y="2902913"/>
            <a:ext cx="7387313" cy="3032168"/>
          </a:xfrm>
        </p:spPr>
        <p:txBody>
          <a:bodyPr anchor="ctr">
            <a:normAutofit/>
          </a:bodyPr>
          <a:lstStyle/>
          <a:p>
            <a:r>
              <a:rPr lang="en-US" sz="1700"/>
              <a:t>Variables</a:t>
            </a:r>
          </a:p>
          <a:p>
            <a:r>
              <a:rPr lang="en-US" sz="1700"/>
              <a:t>Printing and Input</a:t>
            </a:r>
          </a:p>
          <a:p>
            <a:r>
              <a:rPr lang="en-US" sz="1700"/>
              <a:t>Basic Story Interaction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🌴 The Jungle Loop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3FFF610-C9DD-2D59-8204-27CE5C5B77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7568020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🔁 Loop Example Code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for tree in range(1, 11):</a:t>
            </a:r>
          </a:p>
          <a:p>
            <a:r>
              <a:rPr lang="en-US" sz="2100"/>
              <a:t>    if tree % 2 == 0:</a:t>
            </a:r>
          </a:p>
          <a:p>
            <a:r>
              <a:rPr lang="en-US" sz="2100"/>
              <a:t>        print(f"Tree {tree}: Banana found! 🍌")</a:t>
            </a:r>
          </a:p>
          <a:p>
            <a:r>
              <a:rPr lang="en-US" sz="2100"/>
              <a:t>    else:</a:t>
            </a:r>
          </a:p>
          <a:p>
            <a:r>
              <a:rPr lang="en-US" sz="2100"/>
              <a:t>        print(f"Tree {tree}: No banana.")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⚖️ Monkey's Choice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/>
              <a:t>banana_color = "green"</a:t>
            </a:r>
          </a:p>
          <a:p>
            <a:r>
              <a:rPr lang="en-US" sz="2100"/>
              <a:t>if banana_color == "yellow":</a:t>
            </a:r>
          </a:p>
          <a:p>
            <a:r>
              <a:rPr lang="en-US" sz="2100"/>
              <a:t>    print("Eats banana 🍌")</a:t>
            </a:r>
          </a:p>
          <a:p>
            <a:r>
              <a:rPr lang="en-US" sz="2100"/>
              <a:t>elif banana_color == "black":</a:t>
            </a:r>
          </a:p>
          <a:p>
            <a:r>
              <a:rPr lang="en-US" sz="2100"/>
              <a:t>    print("Throws away ❌")</a:t>
            </a:r>
          </a:p>
          <a:p>
            <a:r>
              <a:rPr lang="en-US" sz="2100"/>
              <a:t>else:</a:t>
            </a:r>
          </a:p>
          <a:p>
            <a:r>
              <a:rPr lang="en-US" sz="2100"/>
              <a:t>    print("Waits to ripen 🌱")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FF974C-1B51-0C2B-50A7-F5BA8BAC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 b="1"/>
              <a:t>Introduction to PIP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0EE2E-E42B-FDCE-CB79-02F002AEBF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 b="1"/>
              <a:t>PIP</a:t>
            </a:r>
            <a:r>
              <a:rPr lang="en-US" sz="2100"/>
              <a:t> stands for </a:t>
            </a:r>
            <a:r>
              <a:rPr lang="en-US" sz="2100" b="1"/>
              <a:t>"Pip Installs Packages"</a:t>
            </a:r>
            <a:endParaRPr lang="en-US" sz="2100"/>
          </a:p>
          <a:p>
            <a:r>
              <a:rPr lang="en-US" sz="2100"/>
              <a:t>Used to </a:t>
            </a:r>
            <a:r>
              <a:rPr lang="en-US" sz="2100" b="1"/>
              <a:t>install, upgrade, and uninstall</a:t>
            </a:r>
            <a:r>
              <a:rPr lang="en-US" sz="2100"/>
              <a:t> Python libraries</a:t>
            </a:r>
          </a:p>
          <a:p>
            <a:r>
              <a:rPr lang="en-US" sz="2100"/>
              <a:t>Helps add external functionality to Python apps</a:t>
            </a:r>
          </a:p>
          <a:p>
            <a:r>
              <a:rPr lang="en-US" sz="2100"/>
              <a:t>Example: pip install streamlit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3785367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BF61EA3-B236-439E-9C0B-340980D56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06842-2B99-B01D-6A5D-7CBC03386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478" y="386930"/>
            <a:ext cx="6927525" cy="1188950"/>
          </a:xfrm>
        </p:spPr>
        <p:txBody>
          <a:bodyPr anchor="b">
            <a:normAutofit/>
          </a:bodyPr>
          <a:lstStyle/>
          <a:p>
            <a:r>
              <a:rPr lang="en-US" sz="4700"/>
              <a:t>8 queens puzzle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8FAF094-D087-493F-8DF9-A486C2D6BB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998368"/>
            <a:ext cx="8771274" cy="782176"/>
            <a:chOff x="-2" y="1998368"/>
            <a:chExt cx="11695083" cy="78217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7C88D8-5509-4514-925A-9CE148E5C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275593D-F75E-4426-AE3E-2CDEFD228D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-2" y="1998845"/>
              <a:ext cx="11454595" cy="7816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8537521" cy="414784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D95EF-6C18-5822-A7E9-A13CBD66D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245" y="2599509"/>
            <a:ext cx="7607751" cy="3435531"/>
          </a:xfrm>
        </p:spPr>
        <p:txBody>
          <a:bodyPr anchor="ctr">
            <a:normAutofit/>
          </a:bodyPr>
          <a:lstStyle/>
          <a:p>
            <a:r>
              <a:rPr lang="en-US" sz="2100" b="1"/>
              <a:t>♛ 8 Queens Puzzle Rules:</a:t>
            </a:r>
            <a:endParaRPr lang="en-US" sz="2100"/>
          </a:p>
          <a:p>
            <a:r>
              <a:rPr lang="en-US" sz="2100"/>
              <a:t>You must place </a:t>
            </a:r>
            <a:r>
              <a:rPr lang="en-US" sz="2100" b="1"/>
              <a:t>8 queens</a:t>
            </a:r>
            <a:r>
              <a:rPr lang="en-US" sz="2100"/>
              <a:t> on the chessboard.</a:t>
            </a:r>
          </a:p>
          <a:p>
            <a:r>
              <a:rPr lang="en-US" sz="2100" b="1"/>
              <a:t>No two queens</a:t>
            </a:r>
            <a:r>
              <a:rPr lang="en-US" sz="2100"/>
              <a:t> can attack each other. </a:t>
            </a:r>
          </a:p>
          <a:p>
            <a:pPr lvl="1"/>
            <a:r>
              <a:rPr lang="en-US" sz="2100"/>
              <a:t>A queen can move vertically, horizontally, and diagonally.</a:t>
            </a:r>
          </a:p>
          <a:p>
            <a:r>
              <a:rPr lang="en-US" sz="2100"/>
              <a:t>Use the board to place queens one by one.</a:t>
            </a:r>
          </a:p>
          <a:p>
            <a:r>
              <a:rPr lang="en-US" sz="2100"/>
              <a:t>If your placement causes a conflict, you’ll get a warning!</a:t>
            </a:r>
          </a:p>
          <a:p>
            <a:r>
              <a:rPr lang="en-US" sz="2100"/>
              <a:t>You can reset the board anytime.</a:t>
            </a:r>
          </a:p>
          <a:p>
            <a:r>
              <a:rPr lang="en-US" sz="2100"/>
              <a:t>If you’re stuck, use the 💡 </a:t>
            </a:r>
            <a:r>
              <a:rPr lang="en-US" sz="2100" b="1"/>
              <a:t>Show Me a Solution</a:t>
            </a:r>
            <a:r>
              <a:rPr lang="en-US" sz="2100"/>
              <a:t> button to reveal a valid configuration.</a:t>
            </a:r>
          </a:p>
          <a:p>
            <a:endParaRPr lang="en-US" sz="2100"/>
          </a:p>
        </p:txBody>
      </p:sp>
    </p:spTree>
    <p:extLst>
      <p:ext uri="{BB962C8B-B14F-4D97-AF65-F5344CB8AC3E}">
        <p14:creationId xmlns:p14="http://schemas.microsoft.com/office/powerpoint/2010/main" val="18679214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96FE9E-7C64-224B-FD6E-428D36E74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Solution</a:t>
            </a:r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696089-FBE9-8C70-232A-A8773DAA62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88710" y="1574310"/>
            <a:ext cx="6197890" cy="4525963"/>
          </a:xfrm>
        </p:spPr>
      </p:pic>
    </p:spTree>
    <p:extLst>
      <p:ext uri="{BB962C8B-B14F-4D97-AF65-F5344CB8AC3E}">
        <p14:creationId xmlns:p14="http://schemas.microsoft.com/office/powerpoint/2010/main" val="2256012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3F6DEF-0258-DFEB-BED4-63E766F13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920DF-8821-E2C3-0F4A-FF89F6842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9374" y="390832"/>
            <a:ext cx="2425189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sz="17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Ten minutes timer	</a:t>
            </a:r>
          </a:p>
        </p:txBody>
      </p:sp>
      <p:pic>
        <p:nvPicPr>
          <p:cNvPr id="7" name="Graphic 6" descr="Stopwatch">
            <a:extLst>
              <a:ext uri="{FF2B5EF4-FFF2-40B4-BE49-F238E27FC236}">
                <a16:creationId xmlns:a16="http://schemas.microsoft.com/office/drawing/2014/main" id="{977326F6-BE23-F5FC-CD7A-6F4C72C83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45919" y="1966293"/>
            <a:ext cx="4452160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42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517</Words>
  <Application>Microsoft Macintosh PowerPoint</Application>
  <PresentationFormat>On-screen Show (4:3)</PresentationFormat>
  <Paragraphs>76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Arial</vt:lpstr>
      <vt:lpstr>Calibri</vt:lpstr>
      <vt:lpstr>Office Theme</vt:lpstr>
      <vt:lpstr>🐒 Day 2 Python Class: Monkey &amp; Banana Story</vt:lpstr>
      <vt:lpstr>🧠 Recap</vt:lpstr>
      <vt:lpstr>🌴 The Jungle Loop</vt:lpstr>
      <vt:lpstr>🔁 Loop Example Code</vt:lpstr>
      <vt:lpstr>⚖️ Monkey's Choice</vt:lpstr>
      <vt:lpstr>Introduction to PIP</vt:lpstr>
      <vt:lpstr>8 queens puzzle</vt:lpstr>
      <vt:lpstr>Solution</vt:lpstr>
      <vt:lpstr>Break</vt:lpstr>
      <vt:lpstr>📦 Monkey's Inventory</vt:lpstr>
      <vt:lpstr>🍌 List Example</vt:lpstr>
      <vt:lpstr>🌴 Set and Dictionary</vt:lpstr>
      <vt:lpstr>🧰 Built-in Modules</vt:lpstr>
      <vt:lpstr>🧪 Mini Challenges</vt:lpstr>
      <vt:lpstr>📚 Wrap-Up</vt:lpstr>
      <vt:lpstr>📝 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Sateesh Vandavasi (svandava)</cp:lastModifiedBy>
  <cp:revision>4</cp:revision>
  <dcterms:created xsi:type="dcterms:W3CDTF">2013-01-27T09:14:16Z</dcterms:created>
  <dcterms:modified xsi:type="dcterms:W3CDTF">2025-06-07T16:49:33Z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2025-06-07T14:25:28Z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c82b70c6-dcf4-442a-8796-8dbb2137d018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