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7556500" cy="10699750"/>
  <p:notesSz cx="7556500" cy="106997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53" y="-335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21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1540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6922"/>
            <a:ext cx="6428422"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91860"/>
            <a:ext cx="5293994"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60942"/>
            <a:ext cx="3289839"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60942"/>
            <a:ext cx="3289839"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989"/>
            <a:ext cx="6806564" cy="17119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60942"/>
            <a:ext cx="6806564"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50767"/>
            <a:ext cx="2420111"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50767"/>
            <a:ext cx="1739455"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a:xfrm>
            <a:off x="5445252" y="9950767"/>
            <a:ext cx="1739455"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drive.google.com/file/d/1Z_f7jWLIUqxCK7fBxcNfY05LT1Q7-dSH/view?usp=share_link"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96849" y="3572188"/>
            <a:ext cx="3110231" cy="215444"/>
          </a:xfrm>
          <a:prstGeom prst="rect">
            <a:avLst/>
          </a:prstGeom>
        </p:spPr>
        <p:txBody>
          <a:bodyPr vert="horz" wrap="square" lIns="0" tIns="0" rIns="0" bIns="0" rtlCol="0">
            <a:spAutoFit/>
          </a:bodyPr>
          <a:lstStyle/>
          <a:p>
            <a:pPr marL="12700" algn="just">
              <a:lnSpc>
                <a:spcPct val="100000"/>
              </a:lnSpc>
            </a:pPr>
            <a:r>
              <a:rPr sz="1400" b="1" dirty="0">
                <a:latin typeface="Times New Roman" panose="02020603050405020304" pitchFamily="18" charset="0"/>
                <a:cs typeface="Times New Roman" panose="02020603050405020304" pitchFamily="18" charset="0"/>
              </a:rPr>
              <a:t>2. Title</a:t>
            </a:r>
            <a:r>
              <a:rPr sz="1400" b="1" spc="-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of</a:t>
            </a:r>
            <a:r>
              <a:rPr sz="1400" b="1" spc="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the In</a:t>
            </a:r>
            <a:r>
              <a:rPr sz="1400" b="1" spc="5" dirty="0">
                <a:latin typeface="Times New Roman" panose="02020603050405020304" pitchFamily="18" charset="0"/>
                <a:cs typeface="Times New Roman" panose="02020603050405020304" pitchFamily="18" charset="0"/>
              </a:rPr>
              <a:t>n</a:t>
            </a:r>
            <a:r>
              <a:rPr sz="1400" b="1" dirty="0">
                <a:latin typeface="Times New Roman" panose="02020603050405020304" pitchFamily="18" charset="0"/>
                <a:cs typeface="Times New Roman" panose="02020603050405020304" pitchFamily="18" charset="0"/>
              </a:rPr>
              <a:t>ovati</a:t>
            </a:r>
            <a:r>
              <a:rPr sz="1400" b="1" spc="-15" dirty="0">
                <a:latin typeface="Times New Roman" panose="02020603050405020304" pitchFamily="18" charset="0"/>
                <a:cs typeface="Times New Roman" panose="02020603050405020304" pitchFamily="18" charset="0"/>
              </a:rPr>
              <a:t>o</a:t>
            </a:r>
            <a:r>
              <a:rPr sz="1400" b="1" dirty="0">
                <a:latin typeface="Times New Roman" panose="02020603050405020304" pitchFamily="18" charset="0"/>
                <a:cs typeface="Times New Roman" panose="02020603050405020304" pitchFamily="18" charset="0"/>
              </a:rPr>
              <a:t>n or</a:t>
            </a:r>
            <a:r>
              <a:rPr sz="1400" b="1" spc="-5" dirty="0">
                <a:latin typeface="Times New Roman" panose="02020603050405020304" pitchFamily="18" charset="0"/>
                <a:cs typeface="Times New Roman" panose="02020603050405020304" pitchFamily="18" charset="0"/>
              </a:rPr>
              <a:t> </a:t>
            </a:r>
            <a:r>
              <a:rPr sz="1400" b="1" spc="-15" dirty="0">
                <a:latin typeface="Times New Roman" panose="02020603050405020304" pitchFamily="18" charset="0"/>
                <a:cs typeface="Times New Roman" panose="02020603050405020304" pitchFamily="18" charset="0"/>
              </a:rPr>
              <a:t>P</a:t>
            </a:r>
            <a:r>
              <a:rPr sz="1400" b="1" spc="-5" dirty="0">
                <a:latin typeface="Times New Roman" panose="02020603050405020304" pitchFamily="18" charset="0"/>
                <a:cs typeface="Times New Roman" panose="02020603050405020304" pitchFamily="18" charset="0"/>
              </a:rPr>
              <a:t>r</a:t>
            </a:r>
            <a:r>
              <a:rPr sz="1400" b="1" spc="10" dirty="0">
                <a:latin typeface="Times New Roman" panose="02020603050405020304" pitchFamily="18" charset="0"/>
                <a:cs typeface="Times New Roman" panose="02020603050405020304" pitchFamily="18" charset="0"/>
              </a:rPr>
              <a:t>o</a:t>
            </a:r>
            <a:r>
              <a:rPr sz="1400" b="1" dirty="0">
                <a:latin typeface="Times New Roman" panose="02020603050405020304" pitchFamily="18" charset="0"/>
                <a:cs typeface="Times New Roman" panose="02020603050405020304" pitchFamily="18" charset="0"/>
              </a:rPr>
              <a:t>to</a:t>
            </a:r>
            <a:r>
              <a:rPr sz="1400" b="1" spc="-10" dirty="0">
                <a:latin typeface="Times New Roman" panose="02020603050405020304" pitchFamily="18" charset="0"/>
                <a:cs typeface="Times New Roman" panose="02020603050405020304" pitchFamily="18" charset="0"/>
              </a:rPr>
              <a:t>t</a:t>
            </a:r>
            <a:r>
              <a:rPr sz="1400" b="1" dirty="0">
                <a:latin typeface="Times New Roman" panose="02020603050405020304" pitchFamily="18" charset="0"/>
                <a:cs typeface="Times New Roman" panose="02020603050405020304" pitchFamily="18" charset="0"/>
              </a:rPr>
              <a:t>ype</a:t>
            </a:r>
            <a:endParaRPr sz="1400" dirty="0">
              <a:latin typeface="Times New Roman" panose="02020603050405020304" pitchFamily="18" charset="0"/>
              <a:cs typeface="Times New Roman" panose="02020603050405020304" pitchFamily="18" charset="0"/>
            </a:endParaRPr>
          </a:p>
        </p:txBody>
      </p:sp>
      <p:sp>
        <p:nvSpPr>
          <p:cNvPr id="5" name="object 5"/>
          <p:cNvSpPr/>
          <p:nvPr/>
        </p:nvSpPr>
        <p:spPr>
          <a:xfrm flipV="1">
            <a:off x="223370" y="3828420"/>
            <a:ext cx="7136264" cy="45719"/>
          </a:xfrm>
          <a:custGeom>
            <a:avLst/>
            <a:gdLst/>
            <a:ahLst/>
            <a:cxnLst/>
            <a:rect l="l" t="t" r="r" b="b"/>
            <a:pathLst>
              <a:path w="6028690">
                <a:moveTo>
                  <a:pt x="0" y="0"/>
                </a:moveTo>
                <a:lnTo>
                  <a:pt x="6028389" y="0"/>
                </a:lnTo>
              </a:path>
            </a:pathLst>
          </a:custGeom>
          <a:ln w="736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483088450"/>
              </p:ext>
            </p:extLst>
          </p:nvPr>
        </p:nvGraphicFramePr>
        <p:xfrm>
          <a:off x="196849" y="2597438"/>
          <a:ext cx="7162785" cy="838200"/>
        </p:xfrm>
        <a:graphic>
          <a:graphicData uri="http://schemas.openxmlformats.org/drawingml/2006/table">
            <a:tbl>
              <a:tblPr firstRow="1" bandRow="1">
                <a:tableStyleId>{2D5ABB26-0587-4C30-8999-92F81FD0307C}</a:tableStyleId>
              </a:tblPr>
              <a:tblGrid>
                <a:gridCol w="2172490">
                  <a:extLst>
                    <a:ext uri="{9D8B030D-6E8A-4147-A177-3AD203B41FA5}">
                      <a16:colId xmlns:a16="http://schemas.microsoft.com/office/drawing/2014/main" val="20000"/>
                    </a:ext>
                  </a:extLst>
                </a:gridCol>
                <a:gridCol w="1757699">
                  <a:extLst>
                    <a:ext uri="{9D8B030D-6E8A-4147-A177-3AD203B41FA5}">
                      <a16:colId xmlns:a16="http://schemas.microsoft.com/office/drawing/2014/main" val="20001"/>
                    </a:ext>
                  </a:extLst>
                </a:gridCol>
                <a:gridCol w="1645811">
                  <a:extLst>
                    <a:ext uri="{9D8B030D-6E8A-4147-A177-3AD203B41FA5}">
                      <a16:colId xmlns:a16="http://schemas.microsoft.com/office/drawing/2014/main" val="20002"/>
                    </a:ext>
                  </a:extLst>
                </a:gridCol>
                <a:gridCol w="1586785">
                  <a:extLst>
                    <a:ext uri="{9D8B030D-6E8A-4147-A177-3AD203B41FA5}">
                      <a16:colId xmlns:a16="http://schemas.microsoft.com/office/drawing/2014/main" val="20003"/>
                    </a:ext>
                  </a:extLst>
                </a:gridCol>
              </a:tblGrid>
              <a:tr h="206622">
                <a:tc>
                  <a:txBody>
                    <a:bodyPr/>
                    <a:lstStyle/>
                    <a:p>
                      <a:pPr marL="195580" algn="just">
                        <a:lnSpc>
                          <a:spcPct val="100000"/>
                        </a:lnSpc>
                      </a:pPr>
                      <a:r>
                        <a:rPr sz="1200" b="1" dirty="0">
                          <a:latin typeface="Times New Roman"/>
                          <a:cs typeface="Times New Roman"/>
                        </a:rPr>
                        <a:t>N</a:t>
                      </a:r>
                      <a:r>
                        <a:rPr sz="1200" b="1" spc="5" dirty="0">
                          <a:latin typeface="Times New Roman"/>
                          <a:cs typeface="Times New Roman"/>
                        </a:rPr>
                        <a:t>a</a:t>
                      </a:r>
                      <a:r>
                        <a:rPr sz="1200" b="1" spc="-20" dirty="0">
                          <a:latin typeface="Times New Roman"/>
                          <a:cs typeface="Times New Roman"/>
                        </a:rPr>
                        <a:t>m</a:t>
                      </a:r>
                      <a:r>
                        <a:rPr sz="1200" b="1" dirty="0">
                          <a:latin typeface="Times New Roman"/>
                          <a:cs typeface="Times New Roman"/>
                        </a:rPr>
                        <a:t>e</a:t>
                      </a:r>
                      <a:r>
                        <a:rPr sz="1200" b="1" spc="-5" dirty="0">
                          <a:latin typeface="Times New Roman"/>
                          <a:cs typeface="Times New Roman"/>
                        </a:rPr>
                        <a:t> </a:t>
                      </a:r>
                      <a:r>
                        <a:rPr sz="1200" b="1" dirty="0">
                          <a:latin typeface="Times New Roman"/>
                          <a:cs typeface="Times New Roman"/>
                        </a:rPr>
                        <a:t>of </a:t>
                      </a:r>
                      <a:r>
                        <a:rPr sz="1200" b="1" spc="5" dirty="0">
                          <a:latin typeface="Times New Roman"/>
                          <a:cs typeface="Times New Roman"/>
                        </a:rPr>
                        <a:t> </a:t>
                      </a:r>
                      <a:r>
                        <a:rPr sz="1200" b="1" dirty="0">
                          <a:latin typeface="Times New Roman"/>
                          <a:cs typeface="Times New Roman"/>
                        </a:rPr>
                        <a:t>the</a:t>
                      </a:r>
                      <a:r>
                        <a:rPr sz="1200" b="1" spc="-5" dirty="0">
                          <a:latin typeface="Times New Roman"/>
                          <a:cs typeface="Times New Roman"/>
                        </a:rPr>
                        <a:t> </a:t>
                      </a:r>
                      <a:r>
                        <a:rPr sz="1200" b="1" dirty="0">
                          <a:latin typeface="Times New Roman"/>
                          <a:cs typeface="Times New Roman"/>
                        </a:rPr>
                        <a:t>Stud</a:t>
                      </a:r>
                      <a:r>
                        <a:rPr sz="1200" b="1" spc="-5" dirty="0">
                          <a:latin typeface="Times New Roman"/>
                          <a:cs typeface="Times New Roman"/>
                        </a:rPr>
                        <a:t>e</a:t>
                      </a:r>
                      <a:r>
                        <a:rPr sz="1200" b="1" dirty="0">
                          <a:latin typeface="Times New Roman"/>
                          <a:cs typeface="Times New Roman"/>
                        </a:rPr>
                        <a:t>nt</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285750" algn="just">
                        <a:lnSpc>
                          <a:spcPct val="100000"/>
                        </a:lnSpc>
                      </a:pPr>
                      <a:r>
                        <a:rPr sz="1200" b="1" dirty="0">
                          <a:latin typeface="Times New Roman"/>
                          <a:cs typeface="Times New Roman"/>
                        </a:rPr>
                        <a:t>Roll Nu</a:t>
                      </a:r>
                      <a:r>
                        <a:rPr sz="1200" b="1" spc="-20" dirty="0">
                          <a:latin typeface="Times New Roman"/>
                          <a:cs typeface="Times New Roman"/>
                        </a:rPr>
                        <a:t>m</a:t>
                      </a:r>
                      <a:r>
                        <a:rPr sz="1200" b="1" dirty="0">
                          <a:latin typeface="Times New Roman"/>
                          <a:cs typeface="Times New Roman"/>
                        </a:rPr>
                        <a:t>b</a:t>
                      </a:r>
                      <a:r>
                        <a:rPr sz="1200" b="1" spc="-5" dirty="0">
                          <a:latin typeface="Times New Roman"/>
                          <a:cs typeface="Times New Roman"/>
                        </a:rPr>
                        <a:t>e</a:t>
                      </a:r>
                      <a:r>
                        <a:rPr sz="1200" b="1" dirty="0">
                          <a:latin typeface="Times New Roman"/>
                          <a:cs typeface="Times New Roman"/>
                        </a:rPr>
                        <a:t>r</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426084" algn="just">
                        <a:lnSpc>
                          <a:spcPct val="100000"/>
                        </a:lnSpc>
                      </a:pPr>
                      <a:r>
                        <a:rPr sz="1200" b="1" dirty="0">
                          <a:latin typeface="Times New Roman"/>
                          <a:cs typeface="Times New Roman"/>
                        </a:rPr>
                        <a:t>B</a:t>
                      </a:r>
                      <a:r>
                        <a:rPr sz="1200" b="1" spc="-5" dirty="0">
                          <a:latin typeface="Times New Roman"/>
                          <a:cs typeface="Times New Roman"/>
                        </a:rPr>
                        <a:t>r</a:t>
                      </a:r>
                      <a:r>
                        <a:rPr sz="1200" b="1" dirty="0">
                          <a:latin typeface="Times New Roman"/>
                          <a:cs typeface="Times New Roman"/>
                        </a:rPr>
                        <a:t>an</a:t>
                      </a:r>
                      <a:r>
                        <a:rPr sz="1200" b="1" spc="-5" dirty="0">
                          <a:latin typeface="Times New Roman"/>
                          <a:cs typeface="Times New Roman"/>
                        </a:rPr>
                        <a:t>c</a:t>
                      </a:r>
                      <a:r>
                        <a:rPr sz="1200" b="1" dirty="0">
                          <a:latin typeface="Times New Roman"/>
                          <a:cs typeface="Times New Roman"/>
                        </a:rPr>
                        <a:t>h</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122555" algn="just">
                        <a:lnSpc>
                          <a:spcPct val="100000"/>
                        </a:lnSpc>
                      </a:pPr>
                      <a:r>
                        <a:rPr sz="1200" b="1" spc="-5" dirty="0">
                          <a:latin typeface="Times New Roman"/>
                          <a:cs typeface="Times New Roman"/>
                        </a:rPr>
                        <a:t>M</a:t>
                      </a:r>
                      <a:r>
                        <a:rPr sz="1200" b="1" dirty="0">
                          <a:latin typeface="Times New Roman"/>
                          <a:cs typeface="Times New Roman"/>
                        </a:rPr>
                        <a:t>obile</a:t>
                      </a:r>
                      <a:r>
                        <a:rPr sz="1200" b="1" spc="-5" dirty="0">
                          <a:latin typeface="Times New Roman"/>
                          <a:cs typeface="Times New Roman"/>
                        </a:rPr>
                        <a:t> </a:t>
                      </a:r>
                      <a:r>
                        <a:rPr sz="1200" b="1" dirty="0">
                          <a:latin typeface="Times New Roman"/>
                          <a:cs typeface="Times New Roman"/>
                        </a:rPr>
                        <a:t>Nu</a:t>
                      </a:r>
                      <a:r>
                        <a:rPr sz="1200" b="1" spc="-15" dirty="0">
                          <a:latin typeface="Times New Roman"/>
                          <a:cs typeface="Times New Roman"/>
                        </a:rPr>
                        <a:t>m</a:t>
                      </a:r>
                      <a:r>
                        <a:rPr sz="1200" b="1" dirty="0">
                          <a:latin typeface="Times New Roman"/>
                          <a:cs typeface="Times New Roman"/>
                        </a:rPr>
                        <a:t>b</a:t>
                      </a:r>
                      <a:r>
                        <a:rPr sz="1200" b="1" spc="5" dirty="0">
                          <a:latin typeface="Times New Roman"/>
                          <a:cs typeface="Times New Roman"/>
                        </a:rPr>
                        <a:t>e</a:t>
                      </a:r>
                      <a:r>
                        <a:rPr sz="1200" b="1" dirty="0">
                          <a:latin typeface="Times New Roman"/>
                          <a:cs typeface="Times New Roman"/>
                        </a:rPr>
                        <a:t>r</a:t>
                      </a:r>
                      <a:endParaRPr sz="12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334152">
                <a:tc>
                  <a:txBody>
                    <a:bodyPr/>
                    <a:lstStyle/>
                    <a:p>
                      <a:pPr algn="just"/>
                      <a:r>
                        <a:rPr lang="en-US" sz="1200" dirty="0">
                          <a:latin typeface="Times New Roman"/>
                          <a:cs typeface="Times New Roman"/>
                        </a:rPr>
                        <a:t>     G SRUJANKUMAR </a:t>
                      </a:r>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algn="just"/>
                      <a:r>
                        <a:rPr lang="en-US" sz="1200" dirty="0">
                          <a:latin typeface="Times New Roman"/>
                          <a:cs typeface="Times New Roman"/>
                        </a:rPr>
                        <a:t>       20951A3353</a:t>
                      </a:r>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algn="just"/>
                      <a:r>
                        <a:rPr lang="en-US" sz="1200" dirty="0">
                          <a:latin typeface="Times New Roman"/>
                          <a:cs typeface="Times New Roman"/>
                        </a:rPr>
                        <a:t>            CSIT</a:t>
                      </a:r>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algn="just"/>
                      <a:r>
                        <a:rPr lang="en-US" sz="1200" dirty="0">
                          <a:latin typeface="Times New Roman"/>
                          <a:cs typeface="Times New Roman"/>
                        </a:rPr>
                        <a:t>   9949721349</a:t>
                      </a:r>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297426">
                <a:tc>
                  <a:txBody>
                    <a:bodyPr/>
                    <a:lstStyle/>
                    <a:p>
                      <a:pPr algn="just"/>
                      <a:r>
                        <a:rPr lang="en-US" sz="1200" dirty="0">
                          <a:latin typeface="Times New Roman"/>
                          <a:cs typeface="Times New Roman"/>
                        </a:rPr>
                        <a:t>     P SUMANTH</a:t>
                      </a:r>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algn="just"/>
                      <a:r>
                        <a:rPr lang="en-US" sz="1200" dirty="0">
                          <a:latin typeface="Times New Roman"/>
                          <a:cs typeface="Times New Roman"/>
                        </a:rPr>
                        <a:t>       20951A3354</a:t>
                      </a:r>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algn="just"/>
                      <a:r>
                        <a:rPr lang="en-US" sz="1200" dirty="0">
                          <a:latin typeface="Times New Roman"/>
                          <a:cs typeface="Times New Roman"/>
                        </a:rPr>
                        <a:t>            CSIT</a:t>
                      </a:r>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algn="just"/>
                      <a:r>
                        <a:rPr lang="en-US" sz="1200" dirty="0">
                          <a:latin typeface="Times New Roman"/>
                          <a:cs typeface="Times New Roman"/>
                        </a:rPr>
                        <a:t>   9381582790</a:t>
                      </a:r>
                      <a:endParaRPr sz="12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object 6"/>
          <p:cNvSpPr/>
          <p:nvPr/>
        </p:nvSpPr>
        <p:spPr>
          <a:xfrm>
            <a:off x="223370" y="3869630"/>
            <a:ext cx="59607" cy="414655"/>
          </a:xfrm>
          <a:custGeom>
            <a:avLst/>
            <a:gdLst/>
            <a:ahLst/>
            <a:cxnLst/>
            <a:rect l="l" t="t" r="r" b="b"/>
            <a:pathLst>
              <a:path h="414654">
                <a:moveTo>
                  <a:pt x="0" y="0"/>
                </a:moveTo>
                <a:lnTo>
                  <a:pt x="0" y="414527"/>
                </a:lnTo>
              </a:path>
            </a:pathLst>
          </a:custGeom>
          <a:ln w="736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196849" y="4255996"/>
            <a:ext cx="7136264" cy="76102"/>
          </a:xfrm>
          <a:custGeom>
            <a:avLst/>
            <a:gdLst/>
            <a:ahLst/>
            <a:cxnLst/>
            <a:rect l="l" t="t" r="r" b="b"/>
            <a:pathLst>
              <a:path w="6028690">
                <a:moveTo>
                  <a:pt x="0" y="0"/>
                </a:moveTo>
                <a:lnTo>
                  <a:pt x="6028389" y="0"/>
                </a:lnTo>
              </a:path>
            </a:pathLst>
          </a:custGeom>
          <a:ln w="7365">
            <a:solidFill>
              <a:srgbClr val="000000"/>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8" name="object 8"/>
          <p:cNvSpPr/>
          <p:nvPr/>
        </p:nvSpPr>
        <p:spPr>
          <a:xfrm flipH="1">
            <a:off x="6939199" y="3872933"/>
            <a:ext cx="393931" cy="438710"/>
          </a:xfrm>
          <a:custGeom>
            <a:avLst/>
            <a:gdLst/>
            <a:ahLst/>
            <a:cxnLst/>
            <a:rect l="l" t="t" r="r" b="b"/>
            <a:pathLst>
              <a:path h="414654">
                <a:moveTo>
                  <a:pt x="0" y="0"/>
                </a:moveTo>
                <a:lnTo>
                  <a:pt x="0" y="414527"/>
                </a:lnTo>
              </a:path>
            </a:pathLst>
          </a:custGeom>
          <a:ln w="7365">
            <a:solidFill>
              <a:srgbClr val="000000"/>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278704" y="4572834"/>
            <a:ext cx="7080935" cy="5085816"/>
          </a:xfrm>
          <a:prstGeom prst="rect">
            <a:avLst/>
          </a:prstGeom>
        </p:spPr>
        <p:txBody>
          <a:bodyPr vert="horz" wrap="square" lIns="0" tIns="0" rIns="0" bIns="0" rtlCol="0">
            <a:spAutoFit/>
          </a:bodyPr>
          <a:lstStyle/>
          <a:p>
            <a:pPr marL="12700" marR="9525" algn="just">
              <a:lnSpc>
                <a:spcPct val="150000"/>
              </a:lnSpc>
            </a:pPr>
            <a:r>
              <a:rPr sz="1400" b="1" dirty="0">
                <a:latin typeface="Times New Roman" panose="02020603050405020304" pitchFamily="18" charset="0"/>
                <a:cs typeface="Times New Roman" panose="02020603050405020304" pitchFamily="18" charset="0"/>
              </a:rPr>
              <a:t>3.</a:t>
            </a:r>
            <a:r>
              <a:rPr sz="1400" b="1" spc="35" dirty="0">
                <a:latin typeface="Times New Roman" panose="02020603050405020304" pitchFamily="18" charset="0"/>
                <a:cs typeface="Times New Roman" panose="02020603050405020304" pitchFamily="18" charset="0"/>
              </a:rPr>
              <a:t> </a:t>
            </a:r>
            <a:r>
              <a:rPr sz="1400" b="1" spc="-15" dirty="0">
                <a:solidFill>
                  <a:srgbClr val="202429"/>
                </a:solidFill>
                <a:latin typeface="Times New Roman" panose="02020603050405020304" pitchFamily="18" charset="0"/>
                <a:cs typeface="Times New Roman" panose="02020603050405020304" pitchFamily="18" charset="0"/>
              </a:rPr>
              <a:t>Defin</a:t>
            </a:r>
            <a:r>
              <a:rPr sz="1400" b="1" spc="-10" dirty="0">
                <a:solidFill>
                  <a:srgbClr val="202429"/>
                </a:solidFill>
                <a:latin typeface="Times New Roman" panose="02020603050405020304" pitchFamily="18" charset="0"/>
                <a:cs typeface="Times New Roman" panose="02020603050405020304" pitchFamily="18" charset="0"/>
              </a:rPr>
              <a:t>e</a:t>
            </a:r>
            <a:r>
              <a:rPr sz="1400" b="1" spc="5" dirty="0">
                <a:solidFill>
                  <a:srgbClr val="202429"/>
                </a:solidFill>
                <a:latin typeface="Times New Roman" panose="02020603050405020304" pitchFamily="18" charset="0"/>
                <a:cs typeface="Times New Roman" panose="02020603050405020304" pitchFamily="18" charset="0"/>
              </a:rPr>
              <a:t> </a:t>
            </a:r>
            <a:r>
              <a:rPr sz="1400" b="1" dirty="0">
                <a:solidFill>
                  <a:srgbClr val="202429"/>
                </a:solidFill>
                <a:latin typeface="Times New Roman" panose="02020603050405020304" pitchFamily="18" charset="0"/>
                <a:cs typeface="Times New Roman" panose="02020603050405020304" pitchFamily="18" charset="0"/>
              </a:rPr>
              <a:t>t</a:t>
            </a:r>
            <a:r>
              <a:rPr sz="1400" b="1" spc="-10" dirty="0">
                <a:solidFill>
                  <a:srgbClr val="202429"/>
                </a:solidFill>
                <a:latin typeface="Times New Roman" panose="02020603050405020304" pitchFamily="18" charset="0"/>
                <a:cs typeface="Times New Roman" panose="02020603050405020304" pitchFamily="18" charset="0"/>
              </a:rPr>
              <a:t>he</a:t>
            </a:r>
            <a:r>
              <a:rPr sz="1400" b="1"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p</a:t>
            </a:r>
            <a:r>
              <a:rPr sz="1400" b="1" dirty="0">
                <a:solidFill>
                  <a:srgbClr val="202429"/>
                </a:solidFill>
                <a:latin typeface="Times New Roman" panose="02020603050405020304" pitchFamily="18" charset="0"/>
                <a:cs typeface="Times New Roman" panose="02020603050405020304" pitchFamily="18" charset="0"/>
              </a:rPr>
              <a:t>r</a:t>
            </a:r>
            <a:r>
              <a:rPr sz="1400" b="1" spc="-10" dirty="0">
                <a:solidFill>
                  <a:srgbClr val="202429"/>
                </a:solidFill>
                <a:latin typeface="Times New Roman" panose="02020603050405020304" pitchFamily="18" charset="0"/>
                <a:cs typeface="Times New Roman" panose="02020603050405020304" pitchFamily="18" charset="0"/>
              </a:rPr>
              <a:t>obl</a:t>
            </a:r>
            <a:r>
              <a:rPr sz="1400" b="1" spc="-15" dirty="0">
                <a:solidFill>
                  <a:srgbClr val="202429"/>
                </a:solidFill>
                <a:latin typeface="Times New Roman" panose="02020603050405020304" pitchFamily="18" charset="0"/>
                <a:cs typeface="Times New Roman" panose="02020603050405020304" pitchFamily="18" charset="0"/>
              </a:rPr>
              <a:t>em</a:t>
            </a:r>
            <a:r>
              <a:rPr sz="1400" b="1" spc="10" dirty="0">
                <a:solidFill>
                  <a:srgbClr val="202429"/>
                </a:solidFill>
                <a:latin typeface="Times New Roman" panose="02020603050405020304" pitchFamily="18" charset="0"/>
                <a:cs typeface="Times New Roman" panose="02020603050405020304" pitchFamily="18" charset="0"/>
              </a:rPr>
              <a:t> </a:t>
            </a:r>
            <a:r>
              <a:rPr sz="1400" b="1" spc="-15" dirty="0">
                <a:solidFill>
                  <a:srgbClr val="202429"/>
                </a:solidFill>
                <a:latin typeface="Times New Roman" panose="02020603050405020304" pitchFamily="18" charset="0"/>
                <a:cs typeface="Times New Roman" panose="02020603050405020304" pitchFamily="18" charset="0"/>
              </a:rPr>
              <a:t>a</a:t>
            </a:r>
            <a:r>
              <a:rPr sz="1400" b="1" spc="-10" dirty="0">
                <a:solidFill>
                  <a:srgbClr val="202429"/>
                </a:solidFill>
                <a:latin typeface="Times New Roman" panose="02020603050405020304" pitchFamily="18" charset="0"/>
                <a:cs typeface="Times New Roman" panose="02020603050405020304" pitchFamily="18" charset="0"/>
              </a:rPr>
              <a:t>nd</a:t>
            </a:r>
            <a:r>
              <a:rPr sz="1400" b="1" spc="-5" dirty="0">
                <a:solidFill>
                  <a:srgbClr val="202429"/>
                </a:solidFill>
                <a:latin typeface="Times New Roman" panose="02020603050405020304" pitchFamily="18" charset="0"/>
                <a:cs typeface="Times New Roman" panose="02020603050405020304" pitchFamily="18" charset="0"/>
              </a:rPr>
              <a:t> i</a:t>
            </a:r>
            <a:r>
              <a:rPr sz="1400" b="1" dirty="0">
                <a:solidFill>
                  <a:srgbClr val="202429"/>
                </a:solidFill>
                <a:latin typeface="Times New Roman" panose="02020603050405020304" pitchFamily="18" charset="0"/>
                <a:cs typeface="Times New Roman" panose="02020603050405020304" pitchFamily="18" charset="0"/>
              </a:rPr>
              <a:t>t</a:t>
            </a:r>
            <a:r>
              <a:rPr sz="1400" b="1" spc="-10" dirty="0">
                <a:solidFill>
                  <a:srgbClr val="202429"/>
                </a:solidFill>
                <a:latin typeface="Times New Roman" panose="02020603050405020304" pitchFamily="18" charset="0"/>
                <a:cs typeface="Times New Roman" panose="02020603050405020304" pitchFamily="18" charset="0"/>
              </a:rPr>
              <a:t>s</a:t>
            </a:r>
            <a:r>
              <a:rPr sz="1400" b="1" spc="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r</a:t>
            </a:r>
            <a:r>
              <a:rPr sz="1400" b="1" spc="-15" dirty="0">
                <a:solidFill>
                  <a:srgbClr val="202429"/>
                </a:solidFill>
                <a:latin typeface="Times New Roman" panose="02020603050405020304" pitchFamily="18" charset="0"/>
                <a:cs typeface="Times New Roman" panose="02020603050405020304" pitchFamily="18" charset="0"/>
              </a:rPr>
              <a:t>e</a:t>
            </a:r>
            <a:r>
              <a:rPr sz="1400" b="1" spc="-5" dirty="0">
                <a:solidFill>
                  <a:srgbClr val="202429"/>
                </a:solidFill>
                <a:latin typeface="Times New Roman" panose="02020603050405020304" pitchFamily="18" charset="0"/>
                <a:cs typeface="Times New Roman" panose="02020603050405020304" pitchFamily="18" charset="0"/>
              </a:rPr>
              <a:t>le</a:t>
            </a:r>
            <a:r>
              <a:rPr sz="1400" b="1" spc="-15" dirty="0">
                <a:solidFill>
                  <a:srgbClr val="202429"/>
                </a:solidFill>
                <a:latin typeface="Times New Roman" panose="02020603050405020304" pitchFamily="18" charset="0"/>
                <a:cs typeface="Times New Roman" panose="02020603050405020304" pitchFamily="18" charset="0"/>
              </a:rPr>
              <a:t>va</a:t>
            </a:r>
            <a:r>
              <a:rPr sz="1400" b="1" dirty="0">
                <a:solidFill>
                  <a:srgbClr val="202429"/>
                </a:solidFill>
                <a:latin typeface="Times New Roman" panose="02020603050405020304" pitchFamily="18" charset="0"/>
                <a:cs typeface="Times New Roman" panose="02020603050405020304" pitchFamily="18" charset="0"/>
              </a:rPr>
              <a:t>n</a:t>
            </a:r>
            <a:r>
              <a:rPr sz="1400" b="1" spc="-15" dirty="0">
                <a:solidFill>
                  <a:srgbClr val="202429"/>
                </a:solidFill>
                <a:latin typeface="Times New Roman" panose="02020603050405020304" pitchFamily="18" charset="0"/>
                <a:cs typeface="Times New Roman" panose="02020603050405020304" pitchFamily="18" charset="0"/>
              </a:rPr>
              <a:t>c</a:t>
            </a:r>
            <a:r>
              <a:rPr sz="1400" b="1" spc="-10" dirty="0">
                <a:solidFill>
                  <a:srgbClr val="202429"/>
                </a:solidFill>
                <a:latin typeface="Times New Roman" panose="02020603050405020304" pitchFamily="18" charset="0"/>
                <a:cs typeface="Times New Roman" panose="02020603050405020304" pitchFamily="18" charset="0"/>
              </a:rPr>
              <a:t>e</a:t>
            </a:r>
            <a:r>
              <a:rPr sz="1400" b="1"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to</a:t>
            </a:r>
            <a:r>
              <a:rPr sz="1400" b="1" spc="5" dirty="0">
                <a:solidFill>
                  <a:srgbClr val="202429"/>
                </a:solidFill>
                <a:latin typeface="Times New Roman" panose="02020603050405020304" pitchFamily="18" charset="0"/>
                <a:cs typeface="Times New Roman" panose="02020603050405020304" pitchFamily="18" charset="0"/>
              </a:rPr>
              <a:t> </a:t>
            </a:r>
            <a:r>
              <a:rPr sz="1400" b="1" dirty="0">
                <a:solidFill>
                  <a:srgbClr val="202429"/>
                </a:solidFill>
                <a:latin typeface="Times New Roman" panose="02020603050405020304" pitchFamily="18" charset="0"/>
                <a:cs typeface="Times New Roman" panose="02020603050405020304" pitchFamily="18" charset="0"/>
              </a:rPr>
              <a:t>t</a:t>
            </a:r>
            <a:r>
              <a:rPr sz="1400" b="1" spc="-5" dirty="0">
                <a:solidFill>
                  <a:srgbClr val="202429"/>
                </a:solidFill>
                <a:latin typeface="Times New Roman" panose="02020603050405020304" pitchFamily="18" charset="0"/>
                <a:cs typeface="Times New Roman" panose="02020603050405020304" pitchFamily="18" charset="0"/>
              </a:rPr>
              <a:t>o</a:t>
            </a:r>
            <a:r>
              <a:rPr sz="1400" b="1" spc="-10" dirty="0">
                <a:solidFill>
                  <a:srgbClr val="202429"/>
                </a:solidFill>
                <a:latin typeface="Times New Roman" panose="02020603050405020304" pitchFamily="18" charset="0"/>
                <a:cs typeface="Times New Roman" panose="02020603050405020304" pitchFamily="18" charset="0"/>
              </a:rPr>
              <a:t>d</a:t>
            </a:r>
            <a:r>
              <a:rPr sz="1400" b="1" spc="-15" dirty="0">
                <a:solidFill>
                  <a:srgbClr val="202429"/>
                </a:solidFill>
                <a:latin typeface="Times New Roman" panose="02020603050405020304" pitchFamily="18" charset="0"/>
                <a:cs typeface="Times New Roman" panose="02020603050405020304" pitchFamily="18" charset="0"/>
              </a:rPr>
              <a:t>a</a:t>
            </a:r>
            <a:r>
              <a:rPr sz="1400" b="1" spc="-10" dirty="0">
                <a:solidFill>
                  <a:srgbClr val="202429"/>
                </a:solidFill>
                <a:latin typeface="Times New Roman" panose="02020603050405020304" pitchFamily="18" charset="0"/>
                <a:cs typeface="Times New Roman" panose="02020603050405020304" pitchFamily="18" charset="0"/>
              </a:rPr>
              <a:t>y's</a:t>
            </a:r>
            <a:r>
              <a:rPr sz="1400" b="1" spc="5" dirty="0">
                <a:solidFill>
                  <a:srgbClr val="202429"/>
                </a:solidFill>
                <a:latin typeface="Times New Roman" panose="02020603050405020304" pitchFamily="18" charset="0"/>
                <a:cs typeface="Times New Roman" panose="02020603050405020304" pitchFamily="18" charset="0"/>
              </a:rPr>
              <a:t> </a:t>
            </a:r>
            <a:r>
              <a:rPr sz="1400" b="1" spc="-5" dirty="0">
                <a:solidFill>
                  <a:srgbClr val="202429"/>
                </a:solidFill>
                <a:latin typeface="Times New Roman" panose="02020603050405020304" pitchFamily="18" charset="0"/>
                <a:cs typeface="Times New Roman" panose="02020603050405020304" pitchFamily="18" charset="0"/>
              </a:rPr>
              <a:t>m</a:t>
            </a:r>
            <a:r>
              <a:rPr sz="1400" b="1" spc="-15" dirty="0">
                <a:solidFill>
                  <a:srgbClr val="202429"/>
                </a:solidFill>
                <a:latin typeface="Times New Roman" panose="02020603050405020304" pitchFamily="18" charset="0"/>
                <a:cs typeface="Times New Roman" panose="02020603050405020304" pitchFamily="18" charset="0"/>
              </a:rPr>
              <a:t>a</a:t>
            </a:r>
            <a:r>
              <a:rPr sz="1400" b="1" spc="-10" dirty="0">
                <a:solidFill>
                  <a:srgbClr val="202429"/>
                </a:solidFill>
                <a:latin typeface="Times New Roman" panose="02020603050405020304" pitchFamily="18" charset="0"/>
                <a:cs typeface="Times New Roman" panose="02020603050405020304" pitchFamily="18" charset="0"/>
              </a:rPr>
              <a:t>r</a:t>
            </a:r>
            <a:r>
              <a:rPr sz="1400" b="1" dirty="0">
                <a:solidFill>
                  <a:srgbClr val="202429"/>
                </a:solidFill>
                <a:latin typeface="Times New Roman" panose="02020603050405020304" pitchFamily="18" charset="0"/>
                <a:cs typeface="Times New Roman" panose="02020603050405020304" pitchFamily="18" charset="0"/>
              </a:rPr>
              <a:t>k</a:t>
            </a:r>
            <a:r>
              <a:rPr sz="1400" b="1" spc="-15" dirty="0">
                <a:solidFill>
                  <a:srgbClr val="202429"/>
                </a:solidFill>
                <a:latin typeface="Times New Roman" panose="02020603050405020304" pitchFamily="18" charset="0"/>
                <a:cs typeface="Times New Roman" panose="02020603050405020304" pitchFamily="18" charset="0"/>
              </a:rPr>
              <a:t>e</a:t>
            </a:r>
            <a:r>
              <a:rPr sz="1400" b="1" spc="-5" dirty="0">
                <a:solidFill>
                  <a:srgbClr val="202429"/>
                </a:solidFill>
                <a:latin typeface="Times New Roman" panose="02020603050405020304" pitchFamily="18" charset="0"/>
                <a:cs typeface="Times New Roman" panose="02020603050405020304" pitchFamily="18" charset="0"/>
              </a:rPr>
              <a:t>t</a:t>
            </a:r>
            <a:r>
              <a:rPr sz="1400" b="1"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a:t>
            </a:r>
            <a:r>
              <a:rPr sz="1400" b="1"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s</a:t>
            </a:r>
            <a:r>
              <a:rPr sz="1400" b="1" spc="-5" dirty="0">
                <a:solidFill>
                  <a:srgbClr val="202429"/>
                </a:solidFill>
                <a:latin typeface="Times New Roman" panose="02020603050405020304" pitchFamily="18" charset="0"/>
                <a:cs typeface="Times New Roman" panose="02020603050405020304" pitchFamily="18" charset="0"/>
              </a:rPr>
              <a:t>o</a:t>
            </a:r>
            <a:r>
              <a:rPr sz="1400" b="1" spc="-10" dirty="0">
                <a:solidFill>
                  <a:srgbClr val="202429"/>
                </a:solidFill>
                <a:latin typeface="Times New Roman" panose="02020603050405020304" pitchFamily="18" charset="0"/>
                <a:cs typeface="Times New Roman" panose="02020603050405020304" pitchFamily="18" charset="0"/>
              </a:rPr>
              <a:t>cie</a:t>
            </a:r>
            <a:r>
              <a:rPr sz="1400" b="1" dirty="0">
                <a:solidFill>
                  <a:srgbClr val="202429"/>
                </a:solidFill>
                <a:latin typeface="Times New Roman" panose="02020603050405020304" pitchFamily="18" charset="0"/>
                <a:cs typeface="Times New Roman" panose="02020603050405020304" pitchFamily="18" charset="0"/>
              </a:rPr>
              <a:t>t</a:t>
            </a:r>
            <a:r>
              <a:rPr sz="1400" b="1" spc="-10" dirty="0">
                <a:solidFill>
                  <a:srgbClr val="202429"/>
                </a:solidFill>
                <a:latin typeface="Times New Roman" panose="02020603050405020304" pitchFamily="18" charset="0"/>
                <a:cs typeface="Times New Roman" panose="02020603050405020304" pitchFamily="18" charset="0"/>
              </a:rPr>
              <a:t>y</a:t>
            </a:r>
            <a:r>
              <a:rPr sz="1400" b="1" spc="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a:t>
            </a:r>
            <a:r>
              <a:rPr sz="1400" b="1"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industry</a:t>
            </a:r>
            <a:r>
              <a:rPr sz="1400" b="1" spc="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n</a:t>
            </a:r>
            <a:r>
              <a:rPr sz="1400" b="1" spc="-5" dirty="0">
                <a:solidFill>
                  <a:srgbClr val="202429"/>
                </a:solidFill>
                <a:latin typeface="Times New Roman" panose="02020603050405020304" pitchFamily="18" charset="0"/>
                <a:cs typeface="Times New Roman" panose="02020603050405020304" pitchFamily="18" charset="0"/>
              </a:rPr>
              <a:t>e</a:t>
            </a:r>
            <a:r>
              <a:rPr sz="1400" b="1" spc="-15" dirty="0">
                <a:solidFill>
                  <a:srgbClr val="202429"/>
                </a:solidFill>
                <a:latin typeface="Times New Roman" panose="02020603050405020304" pitchFamily="18" charset="0"/>
                <a:cs typeface="Times New Roman" panose="02020603050405020304" pitchFamily="18" charset="0"/>
              </a:rPr>
              <a:t>e</a:t>
            </a:r>
            <a:r>
              <a:rPr sz="1400" b="1" spc="-10" dirty="0">
                <a:solidFill>
                  <a:srgbClr val="202429"/>
                </a:solidFill>
                <a:latin typeface="Times New Roman" panose="02020603050405020304" pitchFamily="18" charset="0"/>
                <a:cs typeface="Times New Roman" panose="02020603050405020304" pitchFamily="18" charset="0"/>
              </a:rPr>
              <a:t>d</a:t>
            </a:r>
            <a:r>
              <a:rPr sz="1400" b="1" spc="-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(M</a:t>
            </a:r>
            <a:r>
              <a:rPr sz="1400" b="1" spc="-20" dirty="0">
                <a:solidFill>
                  <a:srgbClr val="202429"/>
                </a:solidFill>
                <a:latin typeface="Times New Roman" panose="02020603050405020304" pitchFamily="18" charset="0"/>
                <a:cs typeface="Times New Roman" panose="02020603050405020304" pitchFamily="18" charset="0"/>
              </a:rPr>
              <a:t>a</a:t>
            </a:r>
            <a:r>
              <a:rPr sz="1400" b="1" spc="-5" dirty="0">
                <a:solidFill>
                  <a:srgbClr val="202429"/>
                </a:solidFill>
                <a:latin typeface="Times New Roman" panose="02020603050405020304" pitchFamily="18" charset="0"/>
                <a:cs typeface="Times New Roman" panose="02020603050405020304" pitchFamily="18" charset="0"/>
              </a:rPr>
              <a:t>x:</a:t>
            </a:r>
            <a:r>
              <a:rPr sz="1400" b="1" spc="-3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100</a:t>
            </a:r>
            <a:r>
              <a:rPr sz="1400" b="1" spc="-25" dirty="0">
                <a:solidFill>
                  <a:srgbClr val="202429"/>
                </a:solidFill>
                <a:latin typeface="Times New Roman" panose="02020603050405020304" pitchFamily="18" charset="0"/>
                <a:cs typeface="Times New Roman" panose="02020603050405020304" pitchFamily="18" charset="0"/>
              </a:rPr>
              <a:t> </a:t>
            </a:r>
            <a:r>
              <a:rPr sz="1400" b="1" spc="-15" dirty="0">
                <a:solidFill>
                  <a:srgbClr val="202429"/>
                </a:solidFill>
                <a:latin typeface="Times New Roman" panose="02020603050405020304" pitchFamily="18" charset="0"/>
                <a:cs typeface="Times New Roman" panose="02020603050405020304" pitchFamily="18" charset="0"/>
              </a:rPr>
              <a:t>Wor</a:t>
            </a:r>
            <a:r>
              <a:rPr sz="1400" b="1" spc="-5" dirty="0">
                <a:solidFill>
                  <a:srgbClr val="202429"/>
                </a:solidFill>
                <a:latin typeface="Times New Roman" panose="02020603050405020304" pitchFamily="18" charset="0"/>
                <a:cs typeface="Times New Roman" panose="02020603050405020304" pitchFamily="18" charset="0"/>
              </a:rPr>
              <a:t>ds)</a:t>
            </a:r>
            <a:endParaRPr lang="en-US" sz="1400" b="1" spc="-5" dirty="0">
              <a:solidFill>
                <a:srgbClr val="202429"/>
              </a:solidFill>
              <a:latin typeface="Times New Roman" panose="02020603050405020304" pitchFamily="18" charset="0"/>
              <a:cs typeface="Times New Roman" panose="02020603050405020304" pitchFamily="18" charset="0"/>
            </a:endParaRPr>
          </a:p>
          <a:p>
            <a:pPr marL="12700" marR="9525" algn="just">
              <a:lnSpc>
                <a:spcPct val="150000"/>
              </a:lnSpc>
            </a:pPr>
            <a:r>
              <a:rPr lang="en-US" sz="1400" dirty="0">
                <a:latin typeface="Times New Roman" panose="02020603050405020304" pitchFamily="18" charset="0"/>
                <a:cs typeface="Times New Roman" panose="02020603050405020304" pitchFamily="18" charset="0"/>
              </a:rPr>
              <a:t>Planting a tree in an environment where the seed or the plant would not get water adequately through natural sources like rain or ground water in its initial phases has been always a matter of concern for tree planters. Water pays key role. Here the main problem is knowing moisture of soil where the is planted.</a:t>
            </a:r>
            <a:endParaRPr sz="1400" dirty="0">
              <a:latin typeface="Times New Roman" panose="02020603050405020304" pitchFamily="18" charset="0"/>
              <a:cs typeface="Times New Roman" panose="02020603050405020304" pitchFamily="18" charset="0"/>
            </a:endParaRPr>
          </a:p>
          <a:p>
            <a:pPr algn="just">
              <a:lnSpc>
                <a:spcPct val="150000"/>
              </a:lnSpc>
              <a:spcBef>
                <a:spcPts val="12"/>
              </a:spcBef>
            </a:pPr>
            <a:endParaRPr sz="1400" dirty="0">
              <a:latin typeface="Times New Roman" panose="02020603050405020304" pitchFamily="18" charset="0"/>
              <a:cs typeface="Times New Roman" panose="02020603050405020304" pitchFamily="18" charset="0"/>
            </a:endParaRPr>
          </a:p>
          <a:p>
            <a:pPr marL="12700" algn="just">
              <a:lnSpc>
                <a:spcPct val="150000"/>
              </a:lnSpc>
              <a:buClr>
                <a:srgbClr val="202429"/>
              </a:buClr>
              <a:buFont typeface="Calibri"/>
              <a:buAutoNum type="arabicPeriod" startAt="4"/>
              <a:tabLst>
                <a:tab pos="177800" algn="l"/>
              </a:tabLst>
            </a:pPr>
            <a:r>
              <a:rPr sz="1400" b="1" spc="-15" dirty="0">
                <a:solidFill>
                  <a:srgbClr val="202429"/>
                </a:solidFill>
                <a:latin typeface="Times New Roman" panose="02020603050405020304" pitchFamily="18" charset="0"/>
                <a:cs typeface="Times New Roman" panose="02020603050405020304" pitchFamily="18" charset="0"/>
              </a:rPr>
              <a:t>De</a:t>
            </a:r>
            <a:r>
              <a:rPr sz="1400" b="1" spc="-5" dirty="0">
                <a:solidFill>
                  <a:srgbClr val="202429"/>
                </a:solidFill>
                <a:latin typeface="Times New Roman" panose="02020603050405020304" pitchFamily="18" charset="0"/>
                <a:cs typeface="Times New Roman" panose="02020603050405020304" pitchFamily="18" charset="0"/>
              </a:rPr>
              <a:t>s</a:t>
            </a:r>
            <a:r>
              <a:rPr sz="1400" b="1" spc="-15" dirty="0">
                <a:solidFill>
                  <a:srgbClr val="202429"/>
                </a:solidFill>
                <a:latin typeface="Times New Roman" panose="02020603050405020304" pitchFamily="18" charset="0"/>
                <a:cs typeface="Times New Roman" panose="02020603050405020304" pitchFamily="18" charset="0"/>
              </a:rPr>
              <a:t>cr</a:t>
            </a:r>
            <a:r>
              <a:rPr sz="1400" b="1" spc="-5" dirty="0">
                <a:solidFill>
                  <a:srgbClr val="202429"/>
                </a:solidFill>
                <a:latin typeface="Times New Roman" panose="02020603050405020304" pitchFamily="18" charset="0"/>
                <a:cs typeface="Times New Roman" panose="02020603050405020304" pitchFamily="18" charset="0"/>
              </a:rPr>
              <a:t>i</a:t>
            </a:r>
            <a:r>
              <a:rPr sz="1400" b="1" dirty="0">
                <a:solidFill>
                  <a:srgbClr val="202429"/>
                </a:solidFill>
                <a:latin typeface="Times New Roman" panose="02020603050405020304" pitchFamily="18" charset="0"/>
                <a:cs typeface="Times New Roman" panose="02020603050405020304" pitchFamily="18" charset="0"/>
              </a:rPr>
              <a:t>b</a:t>
            </a:r>
            <a:r>
              <a:rPr sz="1400" b="1" spc="-10" dirty="0">
                <a:solidFill>
                  <a:srgbClr val="202429"/>
                </a:solidFill>
                <a:latin typeface="Times New Roman" panose="02020603050405020304" pitchFamily="18" charset="0"/>
                <a:cs typeface="Times New Roman" panose="02020603050405020304" pitchFamily="18" charset="0"/>
              </a:rPr>
              <a:t>e</a:t>
            </a:r>
            <a:r>
              <a:rPr sz="1400" b="1" spc="-3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the</a:t>
            </a:r>
            <a:r>
              <a:rPr sz="1400" b="1" spc="-3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Sol</a:t>
            </a:r>
            <a:r>
              <a:rPr sz="1400" b="1" dirty="0">
                <a:solidFill>
                  <a:srgbClr val="202429"/>
                </a:solidFill>
                <a:latin typeface="Times New Roman" panose="02020603050405020304" pitchFamily="18" charset="0"/>
                <a:cs typeface="Times New Roman" panose="02020603050405020304" pitchFamily="18" charset="0"/>
              </a:rPr>
              <a:t>u</a:t>
            </a:r>
            <a:r>
              <a:rPr sz="1400" b="1" spc="-10" dirty="0">
                <a:solidFill>
                  <a:srgbClr val="202429"/>
                </a:solidFill>
                <a:latin typeface="Times New Roman" panose="02020603050405020304" pitchFamily="18" charset="0"/>
                <a:cs typeface="Times New Roman" panose="02020603050405020304" pitchFamily="18" charset="0"/>
              </a:rPr>
              <a:t>tion</a:t>
            </a:r>
            <a:r>
              <a:rPr sz="1400" b="1" spc="-40"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a:t>
            </a:r>
            <a:r>
              <a:rPr sz="1400" b="1" spc="-35" dirty="0">
                <a:solidFill>
                  <a:srgbClr val="202429"/>
                </a:solidFill>
                <a:latin typeface="Times New Roman" panose="02020603050405020304" pitchFamily="18" charset="0"/>
                <a:cs typeface="Times New Roman" panose="02020603050405020304" pitchFamily="18" charset="0"/>
              </a:rPr>
              <a:t> </a:t>
            </a:r>
            <a:r>
              <a:rPr sz="1400" b="1" spc="-5" dirty="0">
                <a:solidFill>
                  <a:srgbClr val="202429"/>
                </a:solidFill>
                <a:latin typeface="Times New Roman" panose="02020603050405020304" pitchFamily="18" charset="0"/>
                <a:cs typeface="Times New Roman" panose="02020603050405020304" pitchFamily="18" charset="0"/>
              </a:rPr>
              <a:t>P</a:t>
            </a:r>
            <a:r>
              <a:rPr sz="1400" b="1" spc="-10" dirty="0">
                <a:solidFill>
                  <a:srgbClr val="202429"/>
                </a:solidFill>
                <a:latin typeface="Times New Roman" panose="02020603050405020304" pitchFamily="18" charset="0"/>
                <a:cs typeface="Times New Roman" panose="02020603050405020304" pitchFamily="18" charset="0"/>
              </a:rPr>
              <a:t>rop</a:t>
            </a:r>
            <a:r>
              <a:rPr sz="1400" b="1" spc="-5" dirty="0">
                <a:solidFill>
                  <a:srgbClr val="202429"/>
                </a:solidFill>
                <a:latin typeface="Times New Roman" panose="02020603050405020304" pitchFamily="18" charset="0"/>
                <a:cs typeface="Times New Roman" panose="02020603050405020304" pitchFamily="18" charset="0"/>
              </a:rPr>
              <a:t>o</a:t>
            </a:r>
            <a:r>
              <a:rPr sz="1400" b="1" spc="-10" dirty="0">
                <a:solidFill>
                  <a:srgbClr val="202429"/>
                </a:solidFill>
                <a:latin typeface="Times New Roman" panose="02020603050405020304" pitchFamily="18" charset="0"/>
                <a:cs typeface="Times New Roman" panose="02020603050405020304" pitchFamily="18" charset="0"/>
              </a:rPr>
              <a:t>s</a:t>
            </a:r>
            <a:r>
              <a:rPr sz="1400" b="1" spc="-20" dirty="0">
                <a:solidFill>
                  <a:srgbClr val="202429"/>
                </a:solidFill>
                <a:latin typeface="Times New Roman" panose="02020603050405020304" pitchFamily="18" charset="0"/>
                <a:cs typeface="Times New Roman" panose="02020603050405020304" pitchFamily="18" charset="0"/>
              </a:rPr>
              <a:t>e</a:t>
            </a:r>
            <a:r>
              <a:rPr sz="1400" b="1" spc="-10" dirty="0">
                <a:solidFill>
                  <a:srgbClr val="202429"/>
                </a:solidFill>
                <a:latin typeface="Times New Roman" panose="02020603050405020304" pitchFamily="18" charset="0"/>
                <a:cs typeface="Times New Roman" panose="02020603050405020304" pitchFamily="18" charset="0"/>
              </a:rPr>
              <a:t>d</a:t>
            </a:r>
            <a:r>
              <a:rPr sz="1400" b="1" spc="-30"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a:t>
            </a:r>
            <a:r>
              <a:rPr sz="1400" b="1" spc="-35" dirty="0">
                <a:solidFill>
                  <a:srgbClr val="202429"/>
                </a:solidFill>
                <a:latin typeface="Times New Roman" panose="02020603050405020304" pitchFamily="18" charset="0"/>
                <a:cs typeface="Times New Roman" panose="02020603050405020304" pitchFamily="18" charset="0"/>
              </a:rPr>
              <a:t> </a:t>
            </a:r>
            <a:r>
              <a:rPr sz="1400" b="1" dirty="0">
                <a:solidFill>
                  <a:srgbClr val="202429"/>
                </a:solidFill>
                <a:latin typeface="Times New Roman" panose="02020603050405020304" pitchFamily="18" charset="0"/>
                <a:cs typeface="Times New Roman" panose="02020603050405020304" pitchFamily="18" charset="0"/>
              </a:rPr>
              <a:t>D</a:t>
            </a:r>
            <a:r>
              <a:rPr sz="1400" b="1" spc="-15" dirty="0">
                <a:solidFill>
                  <a:srgbClr val="202429"/>
                </a:solidFill>
                <a:latin typeface="Times New Roman" panose="02020603050405020304" pitchFamily="18" charset="0"/>
                <a:cs typeface="Times New Roman" panose="02020603050405020304" pitchFamily="18" charset="0"/>
              </a:rPr>
              <a:t>e</a:t>
            </a:r>
            <a:r>
              <a:rPr sz="1400" b="1" spc="-5" dirty="0">
                <a:solidFill>
                  <a:srgbClr val="202429"/>
                </a:solidFill>
                <a:latin typeface="Times New Roman" panose="02020603050405020304" pitchFamily="18" charset="0"/>
                <a:cs typeface="Times New Roman" panose="02020603050405020304" pitchFamily="18" charset="0"/>
              </a:rPr>
              <a:t>v</a:t>
            </a:r>
            <a:r>
              <a:rPr sz="1400" b="1" spc="-15" dirty="0">
                <a:solidFill>
                  <a:srgbClr val="202429"/>
                </a:solidFill>
                <a:latin typeface="Times New Roman" panose="02020603050405020304" pitchFamily="18" charset="0"/>
                <a:cs typeface="Times New Roman" panose="02020603050405020304" pitchFamily="18" charset="0"/>
              </a:rPr>
              <a:t>e</a:t>
            </a:r>
            <a:r>
              <a:rPr sz="1400" b="1" spc="-10" dirty="0">
                <a:solidFill>
                  <a:srgbClr val="202429"/>
                </a:solidFill>
                <a:latin typeface="Times New Roman" panose="02020603050405020304" pitchFamily="18" charset="0"/>
                <a:cs typeface="Times New Roman" panose="02020603050405020304" pitchFamily="18" charset="0"/>
              </a:rPr>
              <a:t>lop</a:t>
            </a:r>
            <a:r>
              <a:rPr sz="1400" b="1" spc="-20" dirty="0">
                <a:solidFill>
                  <a:srgbClr val="202429"/>
                </a:solidFill>
                <a:latin typeface="Times New Roman" panose="02020603050405020304" pitchFamily="18" charset="0"/>
                <a:cs typeface="Times New Roman" panose="02020603050405020304" pitchFamily="18" charset="0"/>
              </a:rPr>
              <a:t>e</a:t>
            </a:r>
            <a:r>
              <a:rPr sz="1400" b="1" spc="-10" dirty="0">
                <a:solidFill>
                  <a:srgbClr val="202429"/>
                </a:solidFill>
                <a:latin typeface="Times New Roman" panose="02020603050405020304" pitchFamily="18" charset="0"/>
                <a:cs typeface="Times New Roman" panose="02020603050405020304" pitchFamily="18" charset="0"/>
              </a:rPr>
              <a:t>d </a:t>
            </a:r>
            <a:r>
              <a:rPr sz="1400" b="1" spc="0" dirty="0">
                <a:solidFill>
                  <a:srgbClr val="202429"/>
                </a:solidFill>
                <a:latin typeface="Times New Roman" panose="02020603050405020304" pitchFamily="18" charset="0"/>
                <a:cs typeface="Times New Roman" panose="02020603050405020304" pitchFamily="18" charset="0"/>
              </a:rPr>
              <a:t>(</a:t>
            </a:r>
            <a:r>
              <a:rPr sz="1400" b="1" spc="-25" dirty="0">
                <a:solidFill>
                  <a:srgbClr val="202429"/>
                </a:solidFill>
                <a:latin typeface="Times New Roman" panose="02020603050405020304" pitchFamily="18" charset="0"/>
                <a:cs typeface="Times New Roman" panose="02020603050405020304" pitchFamily="18" charset="0"/>
              </a:rPr>
              <a:t>M</a:t>
            </a:r>
            <a:r>
              <a:rPr sz="1400" b="1" spc="-15" dirty="0">
                <a:solidFill>
                  <a:srgbClr val="202429"/>
                </a:solidFill>
                <a:latin typeface="Times New Roman" panose="02020603050405020304" pitchFamily="18" charset="0"/>
                <a:cs typeface="Times New Roman" panose="02020603050405020304" pitchFamily="18" charset="0"/>
              </a:rPr>
              <a:t>a</a:t>
            </a:r>
            <a:r>
              <a:rPr sz="1400" b="1" spc="-5" dirty="0">
                <a:solidFill>
                  <a:srgbClr val="202429"/>
                </a:solidFill>
                <a:latin typeface="Times New Roman" panose="02020603050405020304" pitchFamily="18" charset="0"/>
                <a:cs typeface="Times New Roman" panose="02020603050405020304" pitchFamily="18" charset="0"/>
              </a:rPr>
              <a:t>x:</a:t>
            </a:r>
            <a:r>
              <a:rPr sz="1400" b="1" spc="-3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100</a:t>
            </a:r>
            <a:r>
              <a:rPr sz="1400" b="1" spc="-25" dirty="0">
                <a:solidFill>
                  <a:srgbClr val="202429"/>
                </a:solidFill>
                <a:latin typeface="Times New Roman" panose="02020603050405020304" pitchFamily="18" charset="0"/>
                <a:cs typeface="Times New Roman" panose="02020603050405020304" pitchFamily="18" charset="0"/>
              </a:rPr>
              <a:t> </a:t>
            </a:r>
            <a:r>
              <a:rPr sz="1400" b="1" spc="-20" dirty="0">
                <a:solidFill>
                  <a:srgbClr val="202429"/>
                </a:solidFill>
                <a:latin typeface="Times New Roman" panose="02020603050405020304" pitchFamily="18" charset="0"/>
                <a:cs typeface="Times New Roman" panose="02020603050405020304" pitchFamily="18" charset="0"/>
              </a:rPr>
              <a:t>W</a:t>
            </a:r>
            <a:r>
              <a:rPr sz="1400" b="1" dirty="0">
                <a:solidFill>
                  <a:srgbClr val="202429"/>
                </a:solidFill>
                <a:latin typeface="Times New Roman" panose="02020603050405020304" pitchFamily="18" charset="0"/>
                <a:cs typeface="Times New Roman" panose="02020603050405020304" pitchFamily="18" charset="0"/>
              </a:rPr>
              <a:t>o</a:t>
            </a:r>
            <a:r>
              <a:rPr sz="1400" b="1" spc="-10" dirty="0">
                <a:solidFill>
                  <a:srgbClr val="202429"/>
                </a:solidFill>
                <a:latin typeface="Times New Roman" panose="02020603050405020304" pitchFamily="18" charset="0"/>
                <a:cs typeface="Times New Roman" panose="02020603050405020304" pitchFamily="18" charset="0"/>
              </a:rPr>
              <a:t>rds)</a:t>
            </a:r>
            <a:endParaRPr lang="en-US" sz="1400" b="1" spc="-10" dirty="0">
              <a:solidFill>
                <a:srgbClr val="202429"/>
              </a:solidFill>
              <a:latin typeface="Times New Roman" panose="02020603050405020304" pitchFamily="18" charset="0"/>
              <a:cs typeface="Times New Roman" panose="02020603050405020304" pitchFamily="18" charset="0"/>
            </a:endParaRPr>
          </a:p>
          <a:p>
            <a:pPr marL="12700" marR="9525" algn="just">
              <a:lnSpc>
                <a:spcPct val="150000"/>
              </a:lnSpc>
              <a:buClr>
                <a:srgbClr val="202429"/>
              </a:buClr>
              <a:tabLst>
                <a:tab pos="177800" algn="l"/>
              </a:tabLst>
            </a:pPr>
            <a:r>
              <a:rPr lang="en-US" sz="1400" dirty="0">
                <a:latin typeface="Times New Roman" panose="02020603050405020304" pitchFamily="18" charset="0"/>
                <a:cs typeface="Times New Roman" panose="02020603050405020304" pitchFamily="18" charset="0"/>
              </a:rPr>
              <a:t>This system timely monitors the moisture level of the soil. If at the time of monitoring it comes to know that the moisture level of the soil is lower than recommended then it will automatically starts water pump.</a:t>
            </a:r>
          </a:p>
          <a:p>
            <a:pPr marL="12700" marR="9525" algn="just">
              <a:lnSpc>
                <a:spcPct val="150000"/>
              </a:lnSpc>
              <a:buClr>
                <a:srgbClr val="202429"/>
              </a:buClr>
              <a:tabLst>
                <a:tab pos="177800" algn="l"/>
              </a:tabLst>
            </a:pPr>
            <a:endParaRPr sz="1400" dirty="0">
              <a:latin typeface="Times New Roman" panose="02020603050405020304" pitchFamily="18" charset="0"/>
              <a:cs typeface="Times New Roman" panose="02020603050405020304" pitchFamily="18" charset="0"/>
            </a:endParaRPr>
          </a:p>
          <a:p>
            <a:pPr marL="12700" marR="5080" algn="just">
              <a:lnSpc>
                <a:spcPct val="150000"/>
              </a:lnSpc>
              <a:buClr>
                <a:srgbClr val="202429"/>
              </a:buClr>
              <a:tabLst>
                <a:tab pos="217170" algn="l"/>
              </a:tabLst>
            </a:pPr>
            <a:r>
              <a:rPr lang="en-US" sz="1400" b="1" spc="-10" dirty="0">
                <a:solidFill>
                  <a:srgbClr val="202429"/>
                </a:solidFill>
                <a:latin typeface="Times New Roman" panose="02020603050405020304" pitchFamily="18" charset="0"/>
                <a:cs typeface="Times New Roman" panose="02020603050405020304" pitchFamily="18" charset="0"/>
              </a:rPr>
              <a:t>5.</a:t>
            </a:r>
            <a:r>
              <a:rPr sz="1400" b="1" spc="-10" dirty="0">
                <a:solidFill>
                  <a:srgbClr val="202429"/>
                </a:solidFill>
                <a:latin typeface="Times New Roman" panose="02020603050405020304" pitchFamily="18" charset="0"/>
                <a:cs typeface="Times New Roman" panose="02020603050405020304" pitchFamily="18" charset="0"/>
              </a:rPr>
              <a:t>E</a:t>
            </a:r>
            <a:r>
              <a:rPr sz="1400" b="1" spc="-5" dirty="0">
                <a:solidFill>
                  <a:srgbClr val="202429"/>
                </a:solidFill>
                <a:latin typeface="Times New Roman" panose="02020603050405020304" pitchFamily="18" charset="0"/>
                <a:cs typeface="Times New Roman" panose="02020603050405020304" pitchFamily="18" charset="0"/>
              </a:rPr>
              <a:t>xpl</a:t>
            </a:r>
            <a:r>
              <a:rPr sz="1400" b="1" spc="-15" dirty="0">
                <a:solidFill>
                  <a:srgbClr val="202429"/>
                </a:solidFill>
                <a:latin typeface="Times New Roman" panose="02020603050405020304" pitchFamily="18" charset="0"/>
                <a:cs typeface="Times New Roman" panose="02020603050405020304" pitchFamily="18" charset="0"/>
              </a:rPr>
              <a:t>a</a:t>
            </a:r>
            <a:r>
              <a:rPr sz="1400" b="1" spc="-5" dirty="0">
                <a:solidFill>
                  <a:srgbClr val="202429"/>
                </a:solidFill>
                <a:latin typeface="Times New Roman" panose="02020603050405020304" pitchFamily="18" charset="0"/>
                <a:cs typeface="Times New Roman" panose="02020603050405020304" pitchFamily="18" charset="0"/>
              </a:rPr>
              <a:t>in</a:t>
            </a:r>
            <a:r>
              <a:rPr sz="1400" b="1" dirty="0">
                <a:solidFill>
                  <a:srgbClr val="202429"/>
                </a:solidFill>
                <a:latin typeface="Times New Roman" panose="02020603050405020304" pitchFamily="18" charset="0"/>
                <a:cs typeface="Times New Roman" panose="02020603050405020304" pitchFamily="18" charset="0"/>
              </a:rPr>
              <a:t> </a:t>
            </a:r>
            <a:r>
              <a:rPr sz="1400" b="1" spc="-40"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the</a:t>
            </a:r>
            <a:r>
              <a:rPr sz="1400" b="1" dirty="0">
                <a:solidFill>
                  <a:srgbClr val="202429"/>
                </a:solidFill>
                <a:latin typeface="Times New Roman" panose="02020603050405020304" pitchFamily="18" charset="0"/>
                <a:cs typeface="Times New Roman" panose="02020603050405020304" pitchFamily="18" charset="0"/>
              </a:rPr>
              <a:t> </a:t>
            </a:r>
            <a:r>
              <a:rPr sz="1400" b="1" spc="-3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uniq</a:t>
            </a:r>
            <a:r>
              <a:rPr sz="1400" b="1" dirty="0">
                <a:solidFill>
                  <a:srgbClr val="202429"/>
                </a:solidFill>
                <a:latin typeface="Times New Roman" panose="02020603050405020304" pitchFamily="18" charset="0"/>
                <a:cs typeface="Times New Roman" panose="02020603050405020304" pitchFamily="18" charset="0"/>
              </a:rPr>
              <a:t>u</a:t>
            </a:r>
            <a:r>
              <a:rPr sz="1400" b="1" spc="-15" dirty="0">
                <a:solidFill>
                  <a:srgbClr val="202429"/>
                </a:solidFill>
                <a:latin typeface="Times New Roman" panose="02020603050405020304" pitchFamily="18" charset="0"/>
                <a:cs typeface="Times New Roman" panose="02020603050405020304" pitchFamily="18" charset="0"/>
              </a:rPr>
              <a:t>e</a:t>
            </a:r>
            <a:r>
              <a:rPr sz="1400" b="1" spc="-10" dirty="0">
                <a:solidFill>
                  <a:srgbClr val="202429"/>
                </a:solidFill>
                <a:latin typeface="Times New Roman" panose="02020603050405020304" pitchFamily="18" charset="0"/>
                <a:cs typeface="Times New Roman" panose="02020603050405020304" pitchFamily="18" charset="0"/>
              </a:rPr>
              <a:t>ness</a:t>
            </a:r>
            <a:r>
              <a:rPr sz="1400" b="1" dirty="0">
                <a:solidFill>
                  <a:srgbClr val="202429"/>
                </a:solidFill>
                <a:latin typeface="Times New Roman" panose="02020603050405020304" pitchFamily="18" charset="0"/>
                <a:cs typeface="Times New Roman" panose="02020603050405020304" pitchFamily="18" charset="0"/>
              </a:rPr>
              <a:t> </a:t>
            </a:r>
            <a:r>
              <a:rPr sz="1400" b="1" spc="-45" dirty="0">
                <a:solidFill>
                  <a:srgbClr val="202429"/>
                </a:solidFill>
                <a:latin typeface="Times New Roman" panose="02020603050405020304" pitchFamily="18" charset="0"/>
                <a:cs typeface="Times New Roman" panose="02020603050405020304" pitchFamily="18" charset="0"/>
              </a:rPr>
              <a:t> </a:t>
            </a:r>
            <a:r>
              <a:rPr sz="1400" b="1" spc="-15" dirty="0">
                <a:solidFill>
                  <a:srgbClr val="202429"/>
                </a:solidFill>
                <a:latin typeface="Times New Roman" panose="02020603050405020304" pitchFamily="18" charset="0"/>
                <a:cs typeface="Times New Roman" panose="02020603050405020304" pitchFamily="18" charset="0"/>
              </a:rPr>
              <a:t>a</a:t>
            </a:r>
            <a:r>
              <a:rPr sz="1400" b="1" spc="-10" dirty="0">
                <a:solidFill>
                  <a:srgbClr val="202429"/>
                </a:solidFill>
                <a:latin typeface="Times New Roman" panose="02020603050405020304" pitchFamily="18" charset="0"/>
                <a:cs typeface="Times New Roman" panose="02020603050405020304" pitchFamily="18" charset="0"/>
              </a:rPr>
              <a:t>nd</a:t>
            </a:r>
            <a:r>
              <a:rPr sz="1400" b="1" dirty="0">
                <a:solidFill>
                  <a:srgbClr val="202429"/>
                </a:solidFill>
                <a:latin typeface="Times New Roman" panose="02020603050405020304" pitchFamily="18" charset="0"/>
                <a:cs typeface="Times New Roman" panose="02020603050405020304" pitchFamily="18" charset="0"/>
              </a:rPr>
              <a:t> </a:t>
            </a:r>
            <a:r>
              <a:rPr sz="1400" b="1" spc="-45" dirty="0">
                <a:solidFill>
                  <a:srgbClr val="202429"/>
                </a:solidFill>
                <a:latin typeface="Times New Roman" panose="02020603050405020304" pitchFamily="18" charset="0"/>
                <a:cs typeface="Times New Roman" panose="02020603050405020304" pitchFamily="18" charset="0"/>
              </a:rPr>
              <a:t> </a:t>
            </a:r>
            <a:r>
              <a:rPr sz="1400" b="1" spc="-5" dirty="0">
                <a:solidFill>
                  <a:srgbClr val="202429"/>
                </a:solidFill>
                <a:latin typeface="Times New Roman" panose="02020603050405020304" pitchFamily="18" charset="0"/>
                <a:cs typeface="Times New Roman" panose="02020603050405020304" pitchFamily="18" charset="0"/>
              </a:rPr>
              <a:t>dis</a:t>
            </a:r>
            <a:r>
              <a:rPr sz="1400" b="1" spc="-10" dirty="0">
                <a:solidFill>
                  <a:srgbClr val="202429"/>
                </a:solidFill>
                <a:latin typeface="Times New Roman" panose="02020603050405020304" pitchFamily="18" charset="0"/>
                <a:cs typeface="Times New Roman" panose="02020603050405020304" pitchFamily="18" charset="0"/>
              </a:rPr>
              <a:t>tinc</a:t>
            </a:r>
            <a:r>
              <a:rPr sz="1400" b="1" spc="-15" dirty="0">
                <a:solidFill>
                  <a:srgbClr val="202429"/>
                </a:solidFill>
                <a:latin typeface="Times New Roman" panose="02020603050405020304" pitchFamily="18" charset="0"/>
                <a:cs typeface="Times New Roman" panose="02020603050405020304" pitchFamily="18" charset="0"/>
              </a:rPr>
              <a:t>t</a:t>
            </a:r>
            <a:r>
              <a:rPr sz="1400" b="1" spc="-5" dirty="0">
                <a:solidFill>
                  <a:srgbClr val="202429"/>
                </a:solidFill>
                <a:latin typeface="Times New Roman" panose="02020603050405020304" pitchFamily="18" charset="0"/>
                <a:cs typeface="Times New Roman" panose="02020603050405020304" pitchFamily="18" charset="0"/>
              </a:rPr>
              <a:t>iv</a:t>
            </a:r>
            <a:r>
              <a:rPr sz="1400" b="1" spc="-10" dirty="0">
                <a:solidFill>
                  <a:srgbClr val="202429"/>
                </a:solidFill>
                <a:latin typeface="Times New Roman" panose="02020603050405020304" pitchFamily="18" charset="0"/>
                <a:cs typeface="Times New Roman" panose="02020603050405020304" pitchFamily="18" charset="0"/>
              </a:rPr>
              <a:t>e</a:t>
            </a:r>
            <a:r>
              <a:rPr sz="1400" b="1" dirty="0">
                <a:solidFill>
                  <a:srgbClr val="202429"/>
                </a:solidFill>
                <a:latin typeface="Times New Roman" panose="02020603050405020304" pitchFamily="18" charset="0"/>
                <a:cs typeface="Times New Roman" panose="02020603050405020304" pitchFamily="18" charset="0"/>
              </a:rPr>
              <a:t> </a:t>
            </a:r>
            <a:r>
              <a:rPr sz="1400" b="1" spc="-15" dirty="0">
                <a:solidFill>
                  <a:srgbClr val="202429"/>
                </a:solidFill>
                <a:latin typeface="Times New Roman" panose="02020603050405020304" pitchFamily="18" charset="0"/>
                <a:cs typeface="Times New Roman" panose="02020603050405020304" pitchFamily="18" charset="0"/>
              </a:rPr>
              <a:t> </a:t>
            </a:r>
            <a:r>
              <a:rPr sz="1400" b="1" dirty="0">
                <a:solidFill>
                  <a:srgbClr val="202429"/>
                </a:solidFill>
                <a:latin typeface="Times New Roman" panose="02020603050405020304" pitchFamily="18" charset="0"/>
                <a:cs typeface="Times New Roman" panose="02020603050405020304" pitchFamily="18" charset="0"/>
              </a:rPr>
              <a:t>f</a:t>
            </a:r>
            <a:r>
              <a:rPr sz="1400" b="1" spc="-15" dirty="0">
                <a:solidFill>
                  <a:srgbClr val="202429"/>
                </a:solidFill>
                <a:latin typeface="Times New Roman" panose="02020603050405020304" pitchFamily="18" charset="0"/>
                <a:cs typeface="Times New Roman" panose="02020603050405020304" pitchFamily="18" charset="0"/>
              </a:rPr>
              <a:t>e</a:t>
            </a:r>
            <a:r>
              <a:rPr sz="1400" b="1" spc="-5" dirty="0">
                <a:solidFill>
                  <a:srgbClr val="202429"/>
                </a:solidFill>
                <a:latin typeface="Times New Roman" panose="02020603050405020304" pitchFamily="18" charset="0"/>
                <a:cs typeface="Times New Roman" panose="02020603050405020304" pitchFamily="18" charset="0"/>
              </a:rPr>
              <a:t>a</a:t>
            </a:r>
            <a:r>
              <a:rPr sz="1400" b="1" spc="-10" dirty="0">
                <a:solidFill>
                  <a:srgbClr val="202429"/>
                </a:solidFill>
                <a:latin typeface="Times New Roman" panose="02020603050405020304" pitchFamily="18" charset="0"/>
                <a:cs typeface="Times New Roman" panose="02020603050405020304" pitchFamily="18" charset="0"/>
              </a:rPr>
              <a:t>tu</a:t>
            </a:r>
            <a:r>
              <a:rPr sz="1400" b="1" dirty="0">
                <a:solidFill>
                  <a:srgbClr val="202429"/>
                </a:solidFill>
                <a:latin typeface="Times New Roman" panose="02020603050405020304" pitchFamily="18" charset="0"/>
                <a:cs typeface="Times New Roman" panose="02020603050405020304" pitchFamily="18" charset="0"/>
              </a:rPr>
              <a:t>r</a:t>
            </a:r>
            <a:r>
              <a:rPr sz="1400" b="1" spc="-15" dirty="0">
                <a:solidFill>
                  <a:srgbClr val="202429"/>
                </a:solidFill>
                <a:latin typeface="Times New Roman" panose="02020603050405020304" pitchFamily="18" charset="0"/>
                <a:cs typeface="Times New Roman" panose="02020603050405020304" pitchFamily="18" charset="0"/>
              </a:rPr>
              <a:t>e</a:t>
            </a:r>
            <a:r>
              <a:rPr sz="1400" b="1" spc="-10" dirty="0">
                <a:solidFill>
                  <a:srgbClr val="202429"/>
                </a:solidFill>
                <a:latin typeface="Times New Roman" panose="02020603050405020304" pitchFamily="18" charset="0"/>
                <a:cs typeface="Times New Roman" panose="02020603050405020304" pitchFamily="18" charset="0"/>
              </a:rPr>
              <a:t>s</a:t>
            </a:r>
            <a:r>
              <a:rPr sz="1400" b="1" dirty="0">
                <a:solidFill>
                  <a:srgbClr val="202429"/>
                </a:solidFill>
                <a:latin typeface="Times New Roman" panose="02020603050405020304" pitchFamily="18" charset="0"/>
                <a:cs typeface="Times New Roman" panose="02020603050405020304" pitchFamily="18" charset="0"/>
              </a:rPr>
              <a:t> </a:t>
            </a:r>
            <a:r>
              <a:rPr sz="1400" b="1" spc="-45" dirty="0">
                <a:solidFill>
                  <a:srgbClr val="202429"/>
                </a:solidFill>
                <a:latin typeface="Times New Roman" panose="02020603050405020304" pitchFamily="18" charset="0"/>
                <a:cs typeface="Times New Roman" panose="02020603050405020304" pitchFamily="18" charset="0"/>
              </a:rPr>
              <a:t> </a:t>
            </a:r>
            <a:r>
              <a:rPr sz="1400" b="1" spc="-5" dirty="0">
                <a:solidFill>
                  <a:srgbClr val="202429"/>
                </a:solidFill>
                <a:latin typeface="Times New Roman" panose="02020603050405020304" pitchFamily="18" charset="0"/>
                <a:cs typeface="Times New Roman" panose="02020603050405020304" pitchFamily="18" charset="0"/>
              </a:rPr>
              <a:t>of</a:t>
            </a:r>
            <a:r>
              <a:rPr sz="1400" b="1" dirty="0">
                <a:solidFill>
                  <a:srgbClr val="202429"/>
                </a:solidFill>
                <a:latin typeface="Times New Roman" panose="02020603050405020304" pitchFamily="18" charset="0"/>
                <a:cs typeface="Times New Roman" panose="02020603050405020304" pitchFamily="18" charset="0"/>
              </a:rPr>
              <a:t> </a:t>
            </a:r>
            <a:r>
              <a:rPr sz="1400" b="1" spc="-4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t</a:t>
            </a:r>
            <a:r>
              <a:rPr sz="1400" b="1" dirty="0">
                <a:solidFill>
                  <a:srgbClr val="202429"/>
                </a:solidFill>
                <a:latin typeface="Times New Roman" panose="02020603050405020304" pitchFamily="18" charset="0"/>
                <a:cs typeface="Times New Roman" panose="02020603050405020304" pitchFamily="18" charset="0"/>
              </a:rPr>
              <a:t>h</a:t>
            </a:r>
            <a:r>
              <a:rPr sz="1400" b="1" spc="-10" dirty="0">
                <a:solidFill>
                  <a:srgbClr val="202429"/>
                </a:solidFill>
                <a:latin typeface="Times New Roman" panose="02020603050405020304" pitchFamily="18" charset="0"/>
                <a:cs typeface="Times New Roman" panose="02020603050405020304" pitchFamily="18" charset="0"/>
              </a:rPr>
              <a:t>e</a:t>
            </a:r>
            <a:r>
              <a:rPr sz="1400" b="1" dirty="0">
                <a:solidFill>
                  <a:srgbClr val="202429"/>
                </a:solidFill>
                <a:latin typeface="Times New Roman" panose="02020603050405020304" pitchFamily="18" charset="0"/>
                <a:cs typeface="Times New Roman" panose="02020603050405020304" pitchFamily="18" charset="0"/>
              </a:rPr>
              <a:t> </a:t>
            </a:r>
            <a:r>
              <a:rPr sz="1400" b="1" spc="-50"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(pr</a:t>
            </a:r>
            <a:r>
              <a:rPr sz="1400" b="1" spc="-5" dirty="0">
                <a:solidFill>
                  <a:srgbClr val="202429"/>
                </a:solidFill>
                <a:latin typeface="Times New Roman" panose="02020603050405020304" pitchFamily="18" charset="0"/>
                <a:cs typeface="Times New Roman" panose="02020603050405020304" pitchFamily="18" charset="0"/>
              </a:rPr>
              <a:t>o</a:t>
            </a:r>
            <a:r>
              <a:rPr sz="1400" b="1" spc="-10" dirty="0">
                <a:solidFill>
                  <a:srgbClr val="202429"/>
                </a:solidFill>
                <a:latin typeface="Times New Roman" panose="02020603050405020304" pitchFamily="18" charset="0"/>
                <a:cs typeface="Times New Roman" panose="02020603050405020304" pitchFamily="18" charset="0"/>
              </a:rPr>
              <a:t>duct</a:t>
            </a:r>
            <a:r>
              <a:rPr sz="1400" b="1" dirty="0">
                <a:solidFill>
                  <a:srgbClr val="202429"/>
                </a:solidFill>
                <a:latin typeface="Times New Roman" panose="02020603050405020304" pitchFamily="18" charset="0"/>
                <a:cs typeface="Times New Roman" panose="02020603050405020304" pitchFamily="18" charset="0"/>
              </a:rPr>
              <a:t> </a:t>
            </a:r>
            <a:r>
              <a:rPr sz="1400" b="1" spc="-40"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a:t>
            </a:r>
            <a:r>
              <a:rPr sz="1400" b="1" dirty="0">
                <a:solidFill>
                  <a:srgbClr val="202429"/>
                </a:solidFill>
                <a:latin typeface="Times New Roman" panose="02020603050405020304" pitchFamily="18" charset="0"/>
                <a:cs typeface="Times New Roman" panose="02020603050405020304" pitchFamily="18" charset="0"/>
              </a:rPr>
              <a:t> </a:t>
            </a:r>
            <a:r>
              <a:rPr sz="1400" b="1" spc="-50"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pr</a:t>
            </a:r>
            <a:r>
              <a:rPr sz="1400" b="1" spc="-5" dirty="0">
                <a:solidFill>
                  <a:srgbClr val="202429"/>
                </a:solidFill>
                <a:latin typeface="Times New Roman" panose="02020603050405020304" pitchFamily="18" charset="0"/>
                <a:cs typeface="Times New Roman" panose="02020603050405020304" pitchFamily="18" charset="0"/>
              </a:rPr>
              <a:t>o</a:t>
            </a:r>
            <a:r>
              <a:rPr sz="1400" b="1" spc="-15" dirty="0">
                <a:solidFill>
                  <a:srgbClr val="202429"/>
                </a:solidFill>
                <a:latin typeface="Times New Roman" panose="02020603050405020304" pitchFamily="18" charset="0"/>
                <a:cs typeface="Times New Roman" panose="02020603050405020304" pitchFamily="18" charset="0"/>
              </a:rPr>
              <a:t>c</a:t>
            </a:r>
            <a:r>
              <a:rPr sz="1400" b="1" spc="-10" dirty="0">
                <a:solidFill>
                  <a:srgbClr val="202429"/>
                </a:solidFill>
                <a:latin typeface="Times New Roman" panose="02020603050405020304" pitchFamily="18" charset="0"/>
                <a:cs typeface="Times New Roman" panose="02020603050405020304" pitchFamily="18" charset="0"/>
              </a:rPr>
              <a:t>ess</a:t>
            </a:r>
            <a:r>
              <a:rPr sz="1400" b="1" dirty="0">
                <a:solidFill>
                  <a:srgbClr val="202429"/>
                </a:solidFill>
                <a:latin typeface="Times New Roman" panose="02020603050405020304" pitchFamily="18" charset="0"/>
                <a:cs typeface="Times New Roman" panose="02020603050405020304" pitchFamily="18" charset="0"/>
              </a:rPr>
              <a:t> </a:t>
            </a:r>
            <a:r>
              <a:rPr sz="1400" b="1" spc="-4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a:t>
            </a:r>
            <a:r>
              <a:rPr sz="1400" b="1" spc="-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s</a:t>
            </a:r>
            <a:r>
              <a:rPr sz="1400" b="1" spc="-20" dirty="0">
                <a:solidFill>
                  <a:srgbClr val="202429"/>
                </a:solidFill>
                <a:latin typeface="Times New Roman" panose="02020603050405020304" pitchFamily="18" charset="0"/>
                <a:cs typeface="Times New Roman" panose="02020603050405020304" pitchFamily="18" charset="0"/>
              </a:rPr>
              <a:t>e</a:t>
            </a:r>
            <a:r>
              <a:rPr sz="1400" b="1" dirty="0">
                <a:solidFill>
                  <a:srgbClr val="202429"/>
                </a:solidFill>
                <a:latin typeface="Times New Roman" panose="02020603050405020304" pitchFamily="18" charset="0"/>
                <a:cs typeface="Times New Roman" panose="02020603050405020304" pitchFamily="18" charset="0"/>
              </a:rPr>
              <a:t>r</a:t>
            </a:r>
            <a:r>
              <a:rPr sz="1400" b="1" spc="-15" dirty="0">
                <a:solidFill>
                  <a:srgbClr val="202429"/>
                </a:solidFill>
                <a:latin typeface="Times New Roman" panose="02020603050405020304" pitchFamily="18" charset="0"/>
                <a:cs typeface="Times New Roman" panose="02020603050405020304" pitchFamily="18" charset="0"/>
              </a:rPr>
              <a:t>v</a:t>
            </a:r>
            <a:r>
              <a:rPr sz="1400" b="1" spc="-5" dirty="0">
                <a:solidFill>
                  <a:srgbClr val="202429"/>
                </a:solidFill>
                <a:latin typeface="Times New Roman" panose="02020603050405020304" pitchFamily="18" charset="0"/>
                <a:cs typeface="Times New Roman" panose="02020603050405020304" pitchFamily="18" charset="0"/>
              </a:rPr>
              <a:t>i</a:t>
            </a:r>
            <a:r>
              <a:rPr sz="1400" b="1" spc="-15" dirty="0">
                <a:solidFill>
                  <a:srgbClr val="202429"/>
                </a:solidFill>
                <a:latin typeface="Times New Roman" panose="02020603050405020304" pitchFamily="18" charset="0"/>
                <a:cs typeface="Times New Roman" panose="02020603050405020304" pitchFamily="18" charset="0"/>
              </a:rPr>
              <a:t>c</a:t>
            </a:r>
            <a:r>
              <a:rPr sz="1400" b="1" spc="-20" dirty="0">
                <a:solidFill>
                  <a:srgbClr val="202429"/>
                </a:solidFill>
                <a:latin typeface="Times New Roman" panose="02020603050405020304" pitchFamily="18" charset="0"/>
                <a:cs typeface="Times New Roman" panose="02020603050405020304" pitchFamily="18" charset="0"/>
              </a:rPr>
              <a:t>e</a:t>
            </a:r>
            <a:r>
              <a:rPr sz="1400" b="1" spc="-5" dirty="0">
                <a:solidFill>
                  <a:srgbClr val="202429"/>
                </a:solidFill>
                <a:latin typeface="Times New Roman" panose="02020603050405020304" pitchFamily="18" charset="0"/>
                <a:cs typeface="Times New Roman" panose="02020603050405020304" pitchFamily="18" charset="0"/>
              </a:rPr>
              <a:t>)</a:t>
            </a:r>
            <a:r>
              <a:rPr sz="1400" b="1" spc="-35" dirty="0">
                <a:solidFill>
                  <a:srgbClr val="202429"/>
                </a:solidFill>
                <a:latin typeface="Times New Roman" panose="02020603050405020304" pitchFamily="18" charset="0"/>
                <a:cs typeface="Times New Roman" panose="02020603050405020304" pitchFamily="18" charset="0"/>
              </a:rPr>
              <a:t> </a:t>
            </a:r>
            <a:r>
              <a:rPr sz="1400" b="1" spc="-5" dirty="0">
                <a:solidFill>
                  <a:srgbClr val="202429"/>
                </a:solidFill>
                <a:latin typeface="Times New Roman" panose="02020603050405020304" pitchFamily="18" charset="0"/>
                <a:cs typeface="Times New Roman" panose="02020603050405020304" pitchFamily="18" charset="0"/>
              </a:rPr>
              <a:t>s</a:t>
            </a:r>
            <a:r>
              <a:rPr sz="1400" b="1" spc="-10" dirty="0">
                <a:solidFill>
                  <a:srgbClr val="202429"/>
                </a:solidFill>
                <a:latin typeface="Times New Roman" panose="02020603050405020304" pitchFamily="18" charset="0"/>
                <a:cs typeface="Times New Roman" panose="02020603050405020304" pitchFamily="18" charset="0"/>
              </a:rPr>
              <a:t>olution</a:t>
            </a:r>
            <a:r>
              <a:rPr sz="1400" b="1" spc="-30"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(M</a:t>
            </a:r>
            <a:r>
              <a:rPr sz="1400" b="1" spc="-20" dirty="0">
                <a:solidFill>
                  <a:srgbClr val="202429"/>
                </a:solidFill>
                <a:latin typeface="Times New Roman" panose="02020603050405020304" pitchFamily="18" charset="0"/>
                <a:cs typeface="Times New Roman" panose="02020603050405020304" pitchFamily="18" charset="0"/>
              </a:rPr>
              <a:t>a</a:t>
            </a:r>
            <a:r>
              <a:rPr sz="1400" b="1" spc="0" dirty="0">
                <a:solidFill>
                  <a:srgbClr val="202429"/>
                </a:solidFill>
                <a:latin typeface="Times New Roman" panose="02020603050405020304" pitchFamily="18" charset="0"/>
                <a:cs typeface="Times New Roman" panose="02020603050405020304" pitchFamily="18" charset="0"/>
              </a:rPr>
              <a:t>x</a:t>
            </a:r>
            <a:r>
              <a:rPr sz="1400" b="1" spc="-5" dirty="0">
                <a:solidFill>
                  <a:srgbClr val="202429"/>
                </a:solidFill>
                <a:latin typeface="Times New Roman" panose="02020603050405020304" pitchFamily="18" charset="0"/>
                <a:cs typeface="Times New Roman" panose="02020603050405020304" pitchFamily="18" charset="0"/>
              </a:rPr>
              <a:t>:</a:t>
            </a:r>
            <a:r>
              <a:rPr sz="1400" b="1" spc="-35" dirty="0">
                <a:solidFill>
                  <a:srgbClr val="202429"/>
                </a:solidFill>
                <a:latin typeface="Times New Roman" panose="02020603050405020304" pitchFamily="18" charset="0"/>
                <a:cs typeface="Times New Roman" panose="02020603050405020304" pitchFamily="18" charset="0"/>
              </a:rPr>
              <a:t> </a:t>
            </a:r>
            <a:r>
              <a:rPr sz="1400" b="1" spc="-10" dirty="0">
                <a:solidFill>
                  <a:srgbClr val="202429"/>
                </a:solidFill>
                <a:latin typeface="Times New Roman" panose="02020603050405020304" pitchFamily="18" charset="0"/>
                <a:cs typeface="Times New Roman" panose="02020603050405020304" pitchFamily="18" charset="0"/>
              </a:rPr>
              <a:t>100</a:t>
            </a:r>
            <a:r>
              <a:rPr sz="1400" b="1" spc="-35" dirty="0">
                <a:solidFill>
                  <a:srgbClr val="202429"/>
                </a:solidFill>
                <a:latin typeface="Times New Roman" panose="02020603050405020304" pitchFamily="18" charset="0"/>
                <a:cs typeface="Times New Roman" panose="02020603050405020304" pitchFamily="18" charset="0"/>
              </a:rPr>
              <a:t> </a:t>
            </a:r>
            <a:r>
              <a:rPr sz="1400" b="1" spc="-20" dirty="0">
                <a:solidFill>
                  <a:srgbClr val="202429"/>
                </a:solidFill>
                <a:latin typeface="Times New Roman" panose="02020603050405020304" pitchFamily="18" charset="0"/>
                <a:cs typeface="Times New Roman" panose="02020603050405020304" pitchFamily="18" charset="0"/>
              </a:rPr>
              <a:t>W</a:t>
            </a:r>
            <a:r>
              <a:rPr sz="1400" b="1" dirty="0">
                <a:solidFill>
                  <a:srgbClr val="202429"/>
                </a:solidFill>
                <a:latin typeface="Times New Roman" panose="02020603050405020304" pitchFamily="18" charset="0"/>
                <a:cs typeface="Times New Roman" panose="02020603050405020304" pitchFamily="18" charset="0"/>
              </a:rPr>
              <a:t>o</a:t>
            </a:r>
            <a:r>
              <a:rPr sz="1400" b="1" spc="-10" dirty="0">
                <a:solidFill>
                  <a:srgbClr val="202429"/>
                </a:solidFill>
                <a:latin typeface="Times New Roman" panose="02020603050405020304" pitchFamily="18" charset="0"/>
                <a:cs typeface="Times New Roman" panose="02020603050405020304" pitchFamily="18" charset="0"/>
              </a:rPr>
              <a:t>rds)</a:t>
            </a:r>
            <a:endParaRPr sz="1400" dirty="0">
              <a:latin typeface="Times New Roman" panose="02020603050405020304" pitchFamily="18" charset="0"/>
              <a:cs typeface="Times New Roman" panose="02020603050405020304" pitchFamily="18" charset="0"/>
            </a:endParaRPr>
          </a:p>
          <a:p>
            <a:pPr marL="12700" marR="9525" algn="just">
              <a:lnSpc>
                <a:spcPct val="150000"/>
              </a:lnSpc>
              <a:buClr>
                <a:srgbClr val="202429"/>
              </a:buClr>
              <a:tabLst>
                <a:tab pos="177800" algn="l"/>
              </a:tabLst>
            </a:pPr>
            <a:r>
              <a:rPr lang="en-US" sz="1400" dirty="0">
                <a:latin typeface="Times New Roman" panose="02020603050405020304" pitchFamily="18" charset="0"/>
                <a:cs typeface="Times New Roman" panose="02020603050405020304" pitchFamily="18" charset="0"/>
              </a:rPr>
              <a:t>In this system we use   A moisture level sensor is used to detect the moisture level of the soil. And we use Arduino and relay module to on/off the water pump.</a:t>
            </a:r>
            <a:endParaRPr sz="1400" dirty="0">
              <a:latin typeface="Times New Roman" panose="02020603050405020304" pitchFamily="18" charset="0"/>
              <a:cs typeface="Times New Roman" panose="02020603050405020304" pitchFamily="18" charset="0"/>
            </a:endParaRPr>
          </a:p>
        </p:txBody>
      </p:sp>
      <p:sp>
        <p:nvSpPr>
          <p:cNvPr id="11" name="object 11"/>
          <p:cNvSpPr/>
          <p:nvPr/>
        </p:nvSpPr>
        <p:spPr>
          <a:xfrm>
            <a:off x="1112519" y="856487"/>
            <a:ext cx="597407" cy="672083"/>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1B23119-1C8A-8659-2E30-09C3FA5BCEB9}"/>
              </a:ext>
            </a:extLst>
          </p:cNvPr>
          <p:cNvSpPr txBox="1"/>
          <p:nvPr/>
        </p:nvSpPr>
        <p:spPr>
          <a:xfrm>
            <a:off x="378869" y="3913978"/>
            <a:ext cx="4336858" cy="276999"/>
          </a:xfrm>
          <a:prstGeom prst="rect">
            <a:avLst/>
          </a:prstGeom>
          <a:noFill/>
        </p:spPr>
        <p:txBody>
          <a:bodyPr wrap="square">
            <a:spAutoFit/>
          </a:bodyPr>
          <a:lstStyle/>
          <a:p>
            <a:pPr algn="just"/>
            <a:r>
              <a:rPr lang="en-IN" sz="1200" dirty="0">
                <a:latin typeface="Times New Roman" panose="02020603050405020304" pitchFamily="18" charset="0"/>
                <a:cs typeface="Times New Roman" panose="02020603050405020304" pitchFamily="18" charset="0"/>
              </a:rPr>
              <a:t>Automatic Plant Moisture Monitoring System</a:t>
            </a:r>
          </a:p>
        </p:txBody>
      </p:sp>
      <p:sp>
        <p:nvSpPr>
          <p:cNvPr id="10" name="object 2">
            <a:extLst>
              <a:ext uri="{FF2B5EF4-FFF2-40B4-BE49-F238E27FC236}">
                <a16:creationId xmlns:a16="http://schemas.microsoft.com/office/drawing/2014/main" id="{6B0CF253-E7ED-B909-52D8-DF965728D4B3}"/>
              </a:ext>
            </a:extLst>
          </p:cNvPr>
          <p:cNvSpPr txBox="1"/>
          <p:nvPr/>
        </p:nvSpPr>
        <p:spPr>
          <a:xfrm>
            <a:off x="196849" y="874560"/>
            <a:ext cx="7162786" cy="1548757"/>
          </a:xfrm>
          <a:prstGeom prst="rect">
            <a:avLst/>
          </a:prstGeom>
        </p:spPr>
        <p:txBody>
          <a:bodyPr vert="horz" wrap="square" lIns="0" tIns="12065" rIns="0" bIns="0" rtlCol="0">
            <a:spAutoFit/>
          </a:bodyPr>
          <a:lstStyle/>
          <a:p>
            <a:pPr marL="1072515" algn="ctr">
              <a:lnSpc>
                <a:spcPts val="1889"/>
              </a:lnSpc>
              <a:spcBef>
                <a:spcPts val="95"/>
              </a:spcBef>
            </a:pPr>
            <a:r>
              <a:rPr sz="1600" b="1" spc="-5" dirty="0">
                <a:latin typeface="Arial"/>
                <a:cs typeface="Arial"/>
              </a:rPr>
              <a:t>INSTITUTE</a:t>
            </a:r>
            <a:r>
              <a:rPr sz="1600" b="1" spc="15" dirty="0">
                <a:latin typeface="Arial"/>
                <a:cs typeface="Arial"/>
              </a:rPr>
              <a:t> </a:t>
            </a:r>
            <a:r>
              <a:rPr sz="1600" b="1" spc="-10" dirty="0">
                <a:latin typeface="Arial"/>
                <a:cs typeface="Arial"/>
              </a:rPr>
              <a:t>OF</a:t>
            </a:r>
            <a:r>
              <a:rPr sz="1600" b="1" dirty="0">
                <a:latin typeface="Arial"/>
                <a:cs typeface="Arial"/>
              </a:rPr>
              <a:t> </a:t>
            </a:r>
            <a:r>
              <a:rPr sz="1600" b="1" spc="-10" dirty="0">
                <a:latin typeface="Arial"/>
                <a:cs typeface="Arial"/>
              </a:rPr>
              <a:t>AERONAUTICAL</a:t>
            </a:r>
            <a:r>
              <a:rPr sz="1600" b="1" spc="50" dirty="0">
                <a:latin typeface="Arial"/>
                <a:cs typeface="Arial"/>
              </a:rPr>
              <a:t> </a:t>
            </a:r>
            <a:r>
              <a:rPr sz="1600" b="1" spc="-5" dirty="0">
                <a:latin typeface="Arial"/>
                <a:cs typeface="Arial"/>
              </a:rPr>
              <a:t>ENGINEERING</a:t>
            </a:r>
            <a:endParaRPr sz="1600" dirty="0">
              <a:latin typeface="Arial"/>
              <a:cs typeface="Arial"/>
            </a:endParaRPr>
          </a:p>
          <a:p>
            <a:pPr marL="1015365" algn="ctr">
              <a:lnSpc>
                <a:spcPts val="1380"/>
              </a:lnSpc>
            </a:pPr>
            <a:r>
              <a:rPr sz="1200" b="1" spc="-5" dirty="0">
                <a:latin typeface="Times New Roman"/>
                <a:cs typeface="Times New Roman"/>
              </a:rPr>
              <a:t>(Autonomous)</a:t>
            </a:r>
            <a:endParaRPr sz="1200" dirty="0">
              <a:latin typeface="Times New Roman"/>
              <a:cs typeface="Times New Roman"/>
            </a:endParaRPr>
          </a:p>
          <a:p>
            <a:pPr marL="1018540" algn="ctr">
              <a:lnSpc>
                <a:spcPts val="1285"/>
              </a:lnSpc>
            </a:pPr>
            <a:r>
              <a:rPr sz="1100" spc="-5" dirty="0">
                <a:latin typeface="Times New Roman"/>
                <a:cs typeface="Times New Roman"/>
              </a:rPr>
              <a:t>Dundigal, Hyderabad</a:t>
            </a:r>
            <a:r>
              <a:rPr sz="1100" dirty="0">
                <a:latin typeface="Times New Roman"/>
                <a:cs typeface="Times New Roman"/>
              </a:rPr>
              <a:t> -</a:t>
            </a:r>
            <a:r>
              <a:rPr sz="1100" spc="-20" dirty="0">
                <a:latin typeface="Times New Roman"/>
                <a:cs typeface="Times New Roman"/>
              </a:rPr>
              <a:t> </a:t>
            </a:r>
            <a:r>
              <a:rPr sz="1100" dirty="0">
                <a:latin typeface="Times New Roman"/>
                <a:cs typeface="Times New Roman"/>
              </a:rPr>
              <a:t>500</a:t>
            </a:r>
            <a:r>
              <a:rPr sz="1100" spc="-5" dirty="0">
                <a:latin typeface="Times New Roman"/>
                <a:cs typeface="Times New Roman"/>
              </a:rPr>
              <a:t> </a:t>
            </a:r>
            <a:r>
              <a:rPr sz="1100" dirty="0">
                <a:latin typeface="Times New Roman"/>
                <a:cs typeface="Times New Roman"/>
              </a:rPr>
              <a:t>043</a:t>
            </a:r>
          </a:p>
          <a:p>
            <a:pPr marL="1908810" marR="1348105" indent="-96520">
              <a:lnSpc>
                <a:spcPct val="131400"/>
              </a:lnSpc>
              <a:spcBef>
                <a:spcPts val="805"/>
              </a:spcBef>
            </a:pPr>
            <a:r>
              <a:rPr lang="en-US" sz="1400" b="1" dirty="0">
                <a:solidFill>
                  <a:srgbClr val="FF0000"/>
                </a:solidFill>
                <a:latin typeface="Times New Roman"/>
                <a:cs typeface="Times New Roman"/>
              </a:rPr>
              <a:t>              </a:t>
            </a:r>
            <a:r>
              <a:rPr sz="1400" b="1" dirty="0">
                <a:solidFill>
                  <a:srgbClr val="FF0000"/>
                </a:solidFill>
                <a:latin typeface="Times New Roman"/>
                <a:cs typeface="Times New Roman"/>
              </a:rPr>
              <a:t>E</a:t>
            </a:r>
            <a:r>
              <a:rPr lang="en-US" sz="1400" b="1" dirty="0">
                <a:solidFill>
                  <a:srgbClr val="FF0000"/>
                </a:solidFill>
                <a:latin typeface="Times New Roman"/>
                <a:cs typeface="Times New Roman"/>
              </a:rPr>
              <a:t>X</a:t>
            </a:r>
            <a:r>
              <a:rPr sz="1400" b="1" dirty="0">
                <a:solidFill>
                  <a:srgbClr val="FF0000"/>
                </a:solidFill>
                <a:latin typeface="Times New Roman"/>
                <a:cs typeface="Times New Roman"/>
              </a:rPr>
              <a:t>EED- </a:t>
            </a:r>
            <a:r>
              <a:rPr sz="1400" b="1" spc="-5" dirty="0">
                <a:solidFill>
                  <a:srgbClr val="FF0000"/>
                </a:solidFill>
                <a:latin typeface="Times New Roman"/>
                <a:cs typeface="Times New Roman"/>
              </a:rPr>
              <a:t>Project Based Learning </a:t>
            </a:r>
            <a:r>
              <a:rPr sz="1400" b="1" spc="-335" dirty="0">
                <a:solidFill>
                  <a:srgbClr val="FF0000"/>
                </a:solidFill>
                <a:latin typeface="Times New Roman"/>
                <a:cs typeface="Times New Roman"/>
              </a:rPr>
              <a:t> </a:t>
            </a:r>
            <a:r>
              <a:rPr sz="1400" b="1" spc="-5" dirty="0">
                <a:solidFill>
                  <a:srgbClr val="FF0000"/>
                </a:solidFill>
                <a:latin typeface="Times New Roman"/>
                <a:cs typeface="Times New Roman"/>
              </a:rPr>
              <a:t>Prototype</a:t>
            </a:r>
            <a:r>
              <a:rPr sz="1400" b="1" spc="-10" dirty="0">
                <a:solidFill>
                  <a:srgbClr val="FF0000"/>
                </a:solidFill>
                <a:latin typeface="Times New Roman"/>
                <a:cs typeface="Times New Roman"/>
              </a:rPr>
              <a:t> </a:t>
            </a:r>
            <a:r>
              <a:rPr lang="en-US" sz="1400" b="1" spc="-10" dirty="0">
                <a:solidFill>
                  <a:srgbClr val="FF0000"/>
                </a:solidFill>
                <a:latin typeface="Times New Roman"/>
                <a:cs typeface="Times New Roman"/>
              </a:rPr>
              <a:t>             	         </a:t>
            </a:r>
            <a:r>
              <a:rPr sz="1400" b="1" spc="-5" dirty="0">
                <a:solidFill>
                  <a:srgbClr val="FF0000"/>
                </a:solidFill>
                <a:latin typeface="Times New Roman"/>
                <a:cs typeface="Times New Roman"/>
              </a:rPr>
              <a:t>Submission Format</a:t>
            </a:r>
            <a:endParaRPr sz="1400" dirty="0">
              <a:latin typeface="Times New Roman"/>
              <a:cs typeface="Times New Roman"/>
            </a:endParaRPr>
          </a:p>
          <a:p>
            <a:pPr marL="12700">
              <a:lnSpc>
                <a:spcPct val="100000"/>
              </a:lnSpc>
              <a:spcBef>
                <a:spcPts val="535"/>
              </a:spcBef>
            </a:pPr>
            <a:r>
              <a:rPr sz="1400" b="1" dirty="0">
                <a:latin typeface="Times New Roman"/>
                <a:cs typeface="Times New Roman"/>
              </a:rPr>
              <a:t>1.</a:t>
            </a:r>
            <a:r>
              <a:rPr sz="1400" b="1" spc="-15" dirty="0">
                <a:latin typeface="Times New Roman"/>
                <a:cs typeface="Times New Roman"/>
              </a:rPr>
              <a:t> </a:t>
            </a:r>
            <a:r>
              <a:rPr sz="1400" b="1" spc="-5" dirty="0">
                <a:latin typeface="Times New Roman"/>
                <a:cs typeface="Times New Roman"/>
              </a:rPr>
              <a:t>Student</a:t>
            </a:r>
            <a:r>
              <a:rPr sz="1400" b="1" spc="-20" dirty="0">
                <a:latin typeface="Times New Roman"/>
                <a:cs typeface="Times New Roman"/>
              </a:rPr>
              <a:t> </a:t>
            </a:r>
            <a:r>
              <a:rPr sz="1400" b="1" spc="-5" dirty="0">
                <a:latin typeface="Times New Roman"/>
                <a:cs typeface="Times New Roman"/>
              </a:rPr>
              <a:t>Details</a:t>
            </a:r>
            <a:endParaRPr sz="1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1EB26BC-4A27-CC87-F406-E0479F4ED621}"/>
              </a:ext>
            </a:extLst>
          </p:cNvPr>
          <p:cNvSpPr txBox="1"/>
          <p:nvPr/>
        </p:nvSpPr>
        <p:spPr>
          <a:xfrm>
            <a:off x="120650" y="274011"/>
            <a:ext cx="7086600" cy="10425739"/>
          </a:xfrm>
          <a:prstGeom prst="rect">
            <a:avLst/>
          </a:prstGeom>
          <a:noFill/>
        </p:spPr>
        <p:txBody>
          <a:bodyPr wrap="square">
            <a:spAutoFit/>
          </a:bodyPr>
          <a:lstStyle/>
          <a:p>
            <a:pPr marL="252000" marR="8255" algn="just">
              <a:lnSpc>
                <a:spcPct val="150000"/>
              </a:lnSpc>
              <a:spcBef>
                <a:spcPts val="600"/>
              </a:spcBef>
              <a:buClr>
                <a:srgbClr val="202429"/>
              </a:buClr>
              <a:tabLst>
                <a:tab pos="229235" algn="l"/>
              </a:tabLst>
            </a:pPr>
            <a:r>
              <a:rPr lang="en-US" sz="1400" b="1" spc="-10" dirty="0">
                <a:solidFill>
                  <a:srgbClr val="202429"/>
                </a:solidFill>
                <a:latin typeface="Times New Roman" panose="02020603050405020304" pitchFamily="18" charset="0"/>
                <a:cs typeface="Times New Roman" panose="02020603050405020304" pitchFamily="18" charset="0"/>
              </a:rPr>
              <a:t>6.H</a:t>
            </a:r>
            <a:r>
              <a:rPr lang="en-US" sz="1400" b="1" spc="-5" dirty="0">
                <a:solidFill>
                  <a:srgbClr val="202429"/>
                </a:solidFill>
                <a:latin typeface="Times New Roman" panose="02020603050405020304" pitchFamily="18" charset="0"/>
                <a:cs typeface="Times New Roman" panose="02020603050405020304" pitchFamily="18" charset="0"/>
              </a:rPr>
              <a:t>o</a:t>
            </a:r>
            <a:r>
              <a:rPr lang="en-US" sz="1400" b="1" spc="-10" dirty="0">
                <a:solidFill>
                  <a:srgbClr val="202429"/>
                </a:solidFill>
                <a:latin typeface="Times New Roman" panose="02020603050405020304" pitchFamily="18" charset="0"/>
                <a:cs typeface="Times New Roman" panose="02020603050405020304" pitchFamily="18" charset="0"/>
              </a:rPr>
              <a:t>w</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4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y</a:t>
            </a:r>
            <a:r>
              <a:rPr lang="en-US" sz="1400" b="1" spc="-5" dirty="0">
                <a:solidFill>
                  <a:srgbClr val="202429"/>
                </a:solidFill>
                <a:latin typeface="Times New Roman" panose="02020603050405020304" pitchFamily="18" charset="0"/>
                <a:cs typeface="Times New Roman" panose="02020603050405020304" pitchFamily="18" charset="0"/>
              </a:rPr>
              <a:t>o</a:t>
            </a:r>
            <a:r>
              <a:rPr lang="en-US" sz="1400" b="1" spc="-10" dirty="0">
                <a:solidFill>
                  <a:srgbClr val="202429"/>
                </a:solidFill>
                <a:latin typeface="Times New Roman" panose="02020603050405020304" pitchFamily="18" charset="0"/>
                <a:cs typeface="Times New Roman" panose="02020603050405020304" pitchFamily="18" charset="0"/>
              </a:rPr>
              <a:t>ur</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0" dirty="0">
                <a:solidFill>
                  <a:srgbClr val="202429"/>
                </a:solidFill>
                <a:latin typeface="Times New Roman" panose="02020603050405020304" pitchFamily="18" charset="0"/>
                <a:cs typeface="Times New Roman" panose="02020603050405020304" pitchFamily="18" charset="0"/>
              </a:rPr>
              <a:t> </a:t>
            </a:r>
            <a:r>
              <a:rPr lang="en-US" sz="1400" b="1" dirty="0">
                <a:solidFill>
                  <a:srgbClr val="202429"/>
                </a:solidFill>
                <a:latin typeface="Times New Roman" panose="02020603050405020304" pitchFamily="18" charset="0"/>
                <a:cs typeface="Times New Roman" panose="02020603050405020304" pitchFamily="18" charset="0"/>
              </a:rPr>
              <a:t>p</a:t>
            </a:r>
            <a:r>
              <a:rPr lang="en-US" sz="1400" b="1" spc="-10" dirty="0">
                <a:solidFill>
                  <a:srgbClr val="202429"/>
                </a:solidFill>
                <a:latin typeface="Times New Roman" panose="02020603050405020304" pitchFamily="18" charset="0"/>
                <a:cs typeface="Times New Roman" panose="02020603050405020304" pitchFamily="18" charset="0"/>
              </a:rPr>
              <a:t>ropo</a:t>
            </a:r>
            <a:r>
              <a:rPr lang="en-US" sz="1400" b="1" spc="-5" dirty="0">
                <a:solidFill>
                  <a:srgbClr val="202429"/>
                </a:solidFill>
                <a:latin typeface="Times New Roman" panose="02020603050405020304" pitchFamily="18" charset="0"/>
                <a:cs typeface="Times New Roman" panose="02020603050405020304" pitchFamily="18" charset="0"/>
              </a:rPr>
              <a:t>s</a:t>
            </a:r>
            <a:r>
              <a:rPr lang="en-US" sz="1400" b="1" spc="-15" dirty="0">
                <a:solidFill>
                  <a:srgbClr val="202429"/>
                </a:solidFill>
                <a:latin typeface="Times New Roman" panose="02020603050405020304" pitchFamily="18" charset="0"/>
                <a:cs typeface="Times New Roman" panose="02020603050405020304" pitchFamily="18" charset="0"/>
              </a:rPr>
              <a:t>e</a:t>
            </a:r>
            <a:r>
              <a:rPr lang="en-US" sz="1400" b="1" spc="-10" dirty="0">
                <a:solidFill>
                  <a:srgbClr val="202429"/>
                </a:solidFill>
                <a:latin typeface="Times New Roman" panose="02020603050405020304" pitchFamily="18" charset="0"/>
                <a:cs typeface="Times New Roman" panose="02020603050405020304" pitchFamily="18" charset="0"/>
              </a:rPr>
              <a:t>d</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0" dirty="0">
                <a:solidFill>
                  <a:srgbClr val="202429"/>
                </a:solidFill>
                <a:latin typeface="Times New Roman" panose="02020603050405020304" pitchFamily="18" charset="0"/>
                <a:cs typeface="Times New Roman" panose="02020603050405020304" pitchFamily="18" charset="0"/>
              </a:rPr>
              <a:t> </a:t>
            </a:r>
            <a:r>
              <a:rPr lang="en-US" sz="1400" b="1" dirty="0">
                <a:solidFill>
                  <a:srgbClr val="202429"/>
                </a:solidFill>
                <a:latin typeface="Times New Roman" panose="02020603050405020304" pitchFamily="18" charset="0"/>
                <a:cs typeface="Times New Roman" panose="02020603050405020304" pitchFamily="18" charset="0"/>
              </a:rPr>
              <a:t>d</a:t>
            </a:r>
            <a:r>
              <a:rPr lang="en-US" sz="1400" b="1" spc="-15" dirty="0">
                <a:solidFill>
                  <a:srgbClr val="202429"/>
                </a:solidFill>
                <a:latin typeface="Times New Roman" panose="02020603050405020304" pitchFamily="18" charset="0"/>
                <a:cs typeface="Times New Roman" panose="02020603050405020304" pitchFamily="18" charset="0"/>
              </a:rPr>
              <a:t>ev</a:t>
            </a:r>
            <a:r>
              <a:rPr lang="en-US" sz="1400" b="1" spc="-20" dirty="0">
                <a:solidFill>
                  <a:srgbClr val="202429"/>
                </a:solidFill>
                <a:latin typeface="Times New Roman" panose="02020603050405020304" pitchFamily="18" charset="0"/>
                <a:cs typeface="Times New Roman" panose="02020603050405020304" pitchFamily="18" charset="0"/>
              </a:rPr>
              <a:t>e</a:t>
            </a:r>
            <a:r>
              <a:rPr lang="en-US" sz="1400" b="1" spc="-5" dirty="0">
                <a:solidFill>
                  <a:srgbClr val="202429"/>
                </a:solidFill>
                <a:latin typeface="Times New Roman" panose="02020603050405020304" pitchFamily="18" charset="0"/>
                <a:cs typeface="Times New Roman" panose="02020603050405020304" pitchFamily="18" charset="0"/>
              </a:rPr>
              <a:t>lop</a:t>
            </a:r>
            <a:r>
              <a:rPr lang="en-US" sz="1400" b="1" spc="-15" dirty="0">
                <a:solidFill>
                  <a:srgbClr val="202429"/>
                </a:solidFill>
                <a:latin typeface="Times New Roman" panose="02020603050405020304" pitchFamily="18" charset="0"/>
                <a:cs typeface="Times New Roman" panose="02020603050405020304" pitchFamily="18" charset="0"/>
              </a:rPr>
              <a:t>e</a:t>
            </a:r>
            <a:r>
              <a:rPr lang="en-US" sz="1400" b="1" spc="-10" dirty="0">
                <a:solidFill>
                  <a:srgbClr val="202429"/>
                </a:solidFill>
                <a:latin typeface="Times New Roman" panose="02020603050405020304" pitchFamily="18" charset="0"/>
                <a:cs typeface="Times New Roman" panose="02020603050405020304" pitchFamily="18" charset="0"/>
              </a:rPr>
              <a:t>d</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(p</a:t>
            </a:r>
            <a:r>
              <a:rPr lang="en-US" sz="1400" b="1" dirty="0">
                <a:solidFill>
                  <a:srgbClr val="202429"/>
                </a:solidFill>
                <a:latin typeface="Times New Roman" panose="02020603050405020304" pitchFamily="18" charset="0"/>
                <a:cs typeface="Times New Roman" panose="02020603050405020304" pitchFamily="18" charset="0"/>
              </a:rPr>
              <a:t>r</a:t>
            </a:r>
            <a:r>
              <a:rPr lang="en-US" sz="1400" b="1" spc="-5" dirty="0">
                <a:solidFill>
                  <a:srgbClr val="202429"/>
                </a:solidFill>
                <a:latin typeface="Times New Roman" panose="02020603050405020304" pitchFamily="18" charset="0"/>
                <a:cs typeface="Times New Roman" panose="02020603050405020304" pitchFamily="18" charset="0"/>
              </a:rPr>
              <a:t>o</a:t>
            </a:r>
            <a:r>
              <a:rPr lang="en-US" sz="1400" b="1" spc="-10" dirty="0">
                <a:solidFill>
                  <a:srgbClr val="202429"/>
                </a:solidFill>
                <a:latin typeface="Times New Roman" panose="02020603050405020304" pitchFamily="18" charset="0"/>
                <a:cs typeface="Times New Roman" panose="02020603050405020304" pitchFamily="18" charset="0"/>
              </a:rPr>
              <a:t>duct</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0"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pr</a:t>
            </a:r>
            <a:r>
              <a:rPr lang="en-US" sz="1400" b="1" spc="-5" dirty="0">
                <a:solidFill>
                  <a:srgbClr val="202429"/>
                </a:solidFill>
                <a:latin typeface="Times New Roman" panose="02020603050405020304" pitchFamily="18" charset="0"/>
                <a:cs typeface="Times New Roman" panose="02020603050405020304" pitchFamily="18" charset="0"/>
              </a:rPr>
              <a:t>o</a:t>
            </a:r>
            <a:r>
              <a:rPr lang="en-US" sz="1400" b="1" spc="-15" dirty="0">
                <a:solidFill>
                  <a:srgbClr val="202429"/>
                </a:solidFill>
                <a:latin typeface="Times New Roman" panose="02020603050405020304" pitchFamily="18" charset="0"/>
                <a:cs typeface="Times New Roman" panose="02020603050405020304" pitchFamily="18" charset="0"/>
              </a:rPr>
              <a:t>c</a:t>
            </a:r>
            <a:r>
              <a:rPr lang="en-US" sz="1400" b="1" spc="-20" dirty="0">
                <a:solidFill>
                  <a:srgbClr val="202429"/>
                </a:solidFill>
                <a:latin typeface="Times New Roman" panose="02020603050405020304" pitchFamily="18" charset="0"/>
                <a:cs typeface="Times New Roman" panose="02020603050405020304" pitchFamily="18" charset="0"/>
              </a:rPr>
              <a:t>e</a:t>
            </a:r>
            <a:r>
              <a:rPr lang="en-US" sz="1400" b="1" spc="-5" dirty="0">
                <a:solidFill>
                  <a:srgbClr val="202429"/>
                </a:solidFill>
                <a:latin typeface="Times New Roman" panose="02020603050405020304" pitchFamily="18" charset="0"/>
                <a:cs typeface="Times New Roman" panose="02020603050405020304" pitchFamily="18" charset="0"/>
              </a:rPr>
              <a:t>s</a:t>
            </a:r>
            <a:r>
              <a:rPr lang="en-US" sz="1400" b="1" spc="-10" dirty="0">
                <a:solidFill>
                  <a:srgbClr val="202429"/>
                </a:solidFill>
                <a:latin typeface="Times New Roman" panose="02020603050405020304" pitchFamily="18" charset="0"/>
                <a:cs typeface="Times New Roman" panose="02020603050405020304" pitchFamily="18" charset="0"/>
              </a:rPr>
              <a:t>s</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0"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s</a:t>
            </a:r>
            <a:r>
              <a:rPr lang="en-US" sz="1400" b="1" spc="-15" dirty="0">
                <a:solidFill>
                  <a:srgbClr val="202429"/>
                </a:solidFill>
                <a:latin typeface="Times New Roman" panose="02020603050405020304" pitchFamily="18" charset="0"/>
                <a:cs typeface="Times New Roman" panose="02020603050405020304" pitchFamily="18" charset="0"/>
              </a:rPr>
              <a:t>e</a:t>
            </a:r>
            <a:r>
              <a:rPr lang="en-US" sz="1400" b="1" dirty="0">
                <a:solidFill>
                  <a:srgbClr val="202429"/>
                </a:solidFill>
                <a:latin typeface="Times New Roman" panose="02020603050405020304" pitchFamily="18" charset="0"/>
                <a:cs typeface="Times New Roman" panose="02020603050405020304" pitchFamily="18" charset="0"/>
              </a:rPr>
              <a:t>r</a:t>
            </a:r>
            <a:r>
              <a:rPr lang="en-US" sz="1400" b="1" spc="-15" dirty="0">
                <a:solidFill>
                  <a:srgbClr val="202429"/>
                </a:solidFill>
                <a:latin typeface="Times New Roman" panose="02020603050405020304" pitchFamily="18" charset="0"/>
                <a:cs typeface="Times New Roman" panose="02020603050405020304" pitchFamily="18" charset="0"/>
              </a:rPr>
              <a:t>v</a:t>
            </a:r>
            <a:r>
              <a:rPr lang="en-US" sz="1400" b="1" spc="-5" dirty="0">
                <a:solidFill>
                  <a:srgbClr val="202429"/>
                </a:solidFill>
                <a:latin typeface="Times New Roman" panose="02020603050405020304" pitchFamily="18" charset="0"/>
                <a:cs typeface="Times New Roman" panose="02020603050405020304" pitchFamily="18" charset="0"/>
              </a:rPr>
              <a:t>i</a:t>
            </a:r>
            <a:r>
              <a:rPr lang="en-US" sz="1400" b="1" spc="-15" dirty="0">
                <a:solidFill>
                  <a:srgbClr val="202429"/>
                </a:solidFill>
                <a:latin typeface="Times New Roman" panose="02020603050405020304" pitchFamily="18" charset="0"/>
                <a:cs typeface="Times New Roman" panose="02020603050405020304" pitchFamily="18" charset="0"/>
              </a:rPr>
              <a:t>c</a:t>
            </a:r>
            <a:r>
              <a:rPr lang="en-US" sz="1400" b="1" spc="-20" dirty="0">
                <a:solidFill>
                  <a:srgbClr val="202429"/>
                </a:solidFill>
                <a:latin typeface="Times New Roman" panose="02020603050405020304" pitchFamily="18" charset="0"/>
                <a:cs typeface="Times New Roman" panose="02020603050405020304" pitchFamily="18" charset="0"/>
              </a:rPr>
              <a:t>e</a:t>
            </a:r>
            <a:r>
              <a:rPr lang="en-US" sz="1400" b="1" spc="-5" dirty="0">
                <a:solidFill>
                  <a:srgbClr val="202429"/>
                </a:solidFill>
                <a:latin typeface="Times New Roman" panose="02020603050405020304" pitchFamily="18" charset="0"/>
                <a:cs typeface="Times New Roman" panose="02020603050405020304" pitchFamily="18" charset="0"/>
              </a:rPr>
              <a:t>)</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60"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solution</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is di</a:t>
            </a:r>
            <a:r>
              <a:rPr lang="en-US" sz="1400" b="1" spc="-10" dirty="0">
                <a:solidFill>
                  <a:srgbClr val="202429"/>
                </a:solidFill>
                <a:latin typeface="Times New Roman" panose="02020603050405020304" pitchFamily="18" charset="0"/>
                <a:cs typeface="Times New Roman" panose="02020603050405020304" pitchFamily="18" charset="0"/>
              </a:rPr>
              <a:t>ff</a:t>
            </a:r>
            <a:r>
              <a:rPr lang="en-US" sz="1400" b="1" spc="-20" dirty="0">
                <a:solidFill>
                  <a:srgbClr val="202429"/>
                </a:solidFill>
                <a:latin typeface="Times New Roman" panose="02020603050405020304" pitchFamily="18" charset="0"/>
                <a:cs typeface="Times New Roman" panose="02020603050405020304" pitchFamily="18" charset="0"/>
              </a:rPr>
              <a:t>e</a:t>
            </a:r>
            <a:r>
              <a:rPr lang="en-US" sz="1400" b="1" dirty="0">
                <a:solidFill>
                  <a:srgbClr val="202429"/>
                </a:solidFill>
                <a:latin typeface="Times New Roman" panose="02020603050405020304" pitchFamily="18" charset="0"/>
                <a:cs typeface="Times New Roman" panose="02020603050405020304" pitchFamily="18" charset="0"/>
              </a:rPr>
              <a:t>r</a:t>
            </a:r>
            <a:r>
              <a:rPr lang="en-US" sz="1400" b="1" spc="-15" dirty="0">
                <a:solidFill>
                  <a:srgbClr val="202429"/>
                </a:solidFill>
                <a:latin typeface="Times New Roman" panose="02020603050405020304" pitchFamily="18" charset="0"/>
                <a:cs typeface="Times New Roman" panose="02020603050405020304" pitchFamily="18" charset="0"/>
              </a:rPr>
              <a:t>e</a:t>
            </a:r>
            <a:r>
              <a:rPr lang="en-US" sz="1400" b="1" dirty="0">
                <a:solidFill>
                  <a:srgbClr val="202429"/>
                </a:solidFill>
                <a:latin typeface="Times New Roman" panose="02020603050405020304" pitchFamily="18" charset="0"/>
                <a:cs typeface="Times New Roman" panose="02020603050405020304" pitchFamily="18" charset="0"/>
              </a:rPr>
              <a:t>n</a:t>
            </a:r>
            <a:r>
              <a:rPr lang="en-US" sz="1400" b="1" spc="-5" dirty="0">
                <a:solidFill>
                  <a:srgbClr val="202429"/>
                </a:solidFill>
                <a:latin typeface="Times New Roman" panose="02020603050405020304" pitchFamily="18" charset="0"/>
                <a:cs typeface="Times New Roman" panose="02020603050405020304" pitchFamily="18" charset="0"/>
              </a:rPr>
              <a:t>t</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9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f</a:t>
            </a:r>
            <a:r>
              <a:rPr lang="en-US" sz="1400" b="1" spc="-15" dirty="0">
                <a:solidFill>
                  <a:srgbClr val="202429"/>
                </a:solidFill>
                <a:latin typeface="Times New Roman" panose="02020603050405020304" pitchFamily="18" charset="0"/>
                <a:cs typeface="Times New Roman" panose="02020603050405020304" pitchFamily="18" charset="0"/>
              </a:rPr>
              <a:t>r</a:t>
            </a:r>
            <a:r>
              <a:rPr lang="en-US" sz="1400" b="1" spc="-5" dirty="0">
                <a:solidFill>
                  <a:srgbClr val="202429"/>
                </a:solidFill>
                <a:latin typeface="Times New Roman" panose="02020603050405020304" pitchFamily="18" charset="0"/>
                <a:cs typeface="Times New Roman" panose="02020603050405020304" pitchFamily="18" charset="0"/>
              </a:rPr>
              <a:t>o</a:t>
            </a:r>
            <a:r>
              <a:rPr lang="en-US" sz="1400" b="1" spc="-15" dirty="0">
                <a:solidFill>
                  <a:srgbClr val="202429"/>
                </a:solidFill>
                <a:latin typeface="Times New Roman" panose="02020603050405020304" pitchFamily="18" charset="0"/>
                <a:cs typeface="Times New Roman" panose="02020603050405020304" pitchFamily="18" charset="0"/>
              </a:rPr>
              <a:t>m</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100"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si</a:t>
            </a:r>
            <a:r>
              <a:rPr lang="en-US" sz="1400" b="1" spc="-20" dirty="0">
                <a:solidFill>
                  <a:srgbClr val="202429"/>
                </a:solidFill>
                <a:latin typeface="Times New Roman" panose="02020603050405020304" pitchFamily="18" charset="0"/>
                <a:cs typeface="Times New Roman" panose="02020603050405020304" pitchFamily="18" charset="0"/>
              </a:rPr>
              <a:t>m</a:t>
            </a:r>
            <a:r>
              <a:rPr lang="en-US" sz="1400" b="1" dirty="0">
                <a:solidFill>
                  <a:srgbClr val="202429"/>
                </a:solidFill>
                <a:latin typeface="Times New Roman" panose="02020603050405020304" pitchFamily="18" charset="0"/>
                <a:cs typeface="Times New Roman" panose="02020603050405020304" pitchFamily="18" charset="0"/>
              </a:rPr>
              <a:t>i</a:t>
            </a:r>
            <a:r>
              <a:rPr lang="en-US" sz="1400" b="1" spc="-5" dirty="0">
                <a:solidFill>
                  <a:srgbClr val="202429"/>
                </a:solidFill>
                <a:latin typeface="Times New Roman" panose="02020603050405020304" pitchFamily="18" charset="0"/>
                <a:cs typeface="Times New Roman" panose="02020603050405020304" pitchFamily="18" charset="0"/>
              </a:rPr>
              <a:t>l</a:t>
            </a:r>
            <a:r>
              <a:rPr lang="en-US" sz="1400" b="1" spc="-15" dirty="0">
                <a:solidFill>
                  <a:srgbClr val="202429"/>
                </a:solidFill>
                <a:latin typeface="Times New Roman" panose="02020603050405020304" pitchFamily="18" charset="0"/>
                <a:cs typeface="Times New Roman" panose="02020603050405020304" pitchFamily="18" charset="0"/>
              </a:rPr>
              <a:t>a</a:t>
            </a:r>
            <a:r>
              <a:rPr lang="en-US" sz="1400" b="1" spc="-5" dirty="0">
                <a:solidFill>
                  <a:srgbClr val="202429"/>
                </a:solidFill>
                <a:latin typeface="Times New Roman" panose="02020603050405020304" pitchFamily="18" charset="0"/>
                <a:cs typeface="Times New Roman" panose="02020603050405020304" pitchFamily="18" charset="0"/>
              </a:rPr>
              <a:t>r</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8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k</a:t>
            </a:r>
            <a:r>
              <a:rPr lang="en-US" sz="1400" b="1" dirty="0">
                <a:solidFill>
                  <a:srgbClr val="202429"/>
                </a:solidFill>
                <a:latin typeface="Times New Roman" panose="02020603050405020304" pitchFamily="18" charset="0"/>
                <a:cs typeface="Times New Roman" panose="02020603050405020304" pitchFamily="18" charset="0"/>
              </a:rPr>
              <a:t>i</a:t>
            </a:r>
            <a:r>
              <a:rPr lang="en-US" sz="1400" b="1" spc="-10" dirty="0">
                <a:solidFill>
                  <a:srgbClr val="202429"/>
                </a:solidFill>
                <a:latin typeface="Times New Roman" panose="02020603050405020304" pitchFamily="18" charset="0"/>
                <a:cs typeface="Times New Roman" panose="02020603050405020304" pitchFamily="18" charset="0"/>
              </a:rPr>
              <a:t>nd</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100"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of</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95" dirty="0">
                <a:solidFill>
                  <a:srgbClr val="202429"/>
                </a:solidFill>
                <a:latin typeface="Times New Roman" panose="02020603050405020304" pitchFamily="18" charset="0"/>
                <a:cs typeface="Times New Roman" panose="02020603050405020304" pitchFamily="18" charset="0"/>
              </a:rPr>
              <a:t> </a:t>
            </a:r>
            <a:r>
              <a:rPr lang="en-US" sz="1400" b="1" dirty="0">
                <a:solidFill>
                  <a:srgbClr val="202429"/>
                </a:solidFill>
                <a:latin typeface="Times New Roman" panose="02020603050405020304" pitchFamily="18" charset="0"/>
                <a:cs typeface="Times New Roman" panose="02020603050405020304" pitchFamily="18" charset="0"/>
              </a:rPr>
              <a:t>p</a:t>
            </a:r>
            <a:r>
              <a:rPr lang="en-US" sz="1400" b="1" spc="-10" dirty="0">
                <a:solidFill>
                  <a:srgbClr val="202429"/>
                </a:solidFill>
                <a:latin typeface="Times New Roman" panose="02020603050405020304" pitchFamily="18" charset="0"/>
                <a:cs typeface="Times New Roman" panose="02020603050405020304" pitchFamily="18" charset="0"/>
              </a:rPr>
              <a:t>ro</a:t>
            </a:r>
            <a:r>
              <a:rPr lang="en-US" sz="1400" b="1" spc="-5" dirty="0">
                <a:solidFill>
                  <a:srgbClr val="202429"/>
                </a:solidFill>
                <a:latin typeface="Times New Roman" panose="02020603050405020304" pitchFamily="18" charset="0"/>
                <a:cs typeface="Times New Roman" panose="02020603050405020304" pitchFamily="18" charset="0"/>
              </a:rPr>
              <a:t>d</a:t>
            </a:r>
            <a:r>
              <a:rPr lang="en-US" sz="1400" b="1" spc="-10" dirty="0">
                <a:solidFill>
                  <a:srgbClr val="202429"/>
                </a:solidFill>
                <a:latin typeface="Times New Roman" panose="02020603050405020304" pitchFamily="18" charset="0"/>
                <a:cs typeface="Times New Roman" panose="02020603050405020304" pitchFamily="18" charset="0"/>
              </a:rPr>
              <a:t>uct</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90"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by</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110"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the</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9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c</a:t>
            </a:r>
            <a:r>
              <a:rPr lang="en-US" sz="1400" b="1" spc="-10" dirty="0">
                <a:solidFill>
                  <a:srgbClr val="202429"/>
                </a:solidFill>
                <a:latin typeface="Times New Roman" panose="02020603050405020304" pitchFamily="18" charset="0"/>
                <a:cs typeface="Times New Roman" panose="02020603050405020304" pitchFamily="18" charset="0"/>
              </a:rPr>
              <a:t>om</a:t>
            </a:r>
            <a:r>
              <a:rPr lang="en-US" sz="1400" b="1" dirty="0">
                <a:solidFill>
                  <a:srgbClr val="202429"/>
                </a:solidFill>
                <a:latin typeface="Times New Roman" panose="02020603050405020304" pitchFamily="18" charset="0"/>
                <a:cs typeface="Times New Roman" panose="02020603050405020304" pitchFamily="18" charset="0"/>
              </a:rPr>
              <a:t>p</a:t>
            </a:r>
            <a:r>
              <a:rPr lang="en-US" sz="1400" b="1" spc="-15" dirty="0">
                <a:solidFill>
                  <a:srgbClr val="202429"/>
                </a:solidFill>
                <a:latin typeface="Times New Roman" panose="02020603050405020304" pitchFamily="18" charset="0"/>
                <a:cs typeface="Times New Roman" panose="02020603050405020304" pitchFamily="18" charset="0"/>
              </a:rPr>
              <a:t>e</a:t>
            </a:r>
            <a:r>
              <a:rPr lang="en-US" sz="1400" b="1" spc="-10" dirty="0">
                <a:solidFill>
                  <a:srgbClr val="202429"/>
                </a:solidFill>
                <a:latin typeface="Times New Roman" panose="02020603050405020304" pitchFamily="18" charset="0"/>
                <a:cs typeface="Times New Roman" panose="02020603050405020304" pitchFamily="18" charset="0"/>
              </a:rPr>
              <a:t>t</a:t>
            </a:r>
            <a:r>
              <a:rPr lang="en-US" sz="1400" b="1" spc="-5" dirty="0">
                <a:solidFill>
                  <a:srgbClr val="202429"/>
                </a:solidFill>
                <a:latin typeface="Times New Roman" panose="02020603050405020304" pitchFamily="18" charset="0"/>
                <a:cs typeface="Times New Roman" panose="02020603050405020304" pitchFamily="18" charset="0"/>
              </a:rPr>
              <a:t>i</a:t>
            </a:r>
            <a:r>
              <a:rPr lang="en-US" sz="1400" b="1" dirty="0">
                <a:solidFill>
                  <a:srgbClr val="202429"/>
                </a:solidFill>
                <a:latin typeface="Times New Roman" panose="02020603050405020304" pitchFamily="18" charset="0"/>
                <a:cs typeface="Times New Roman" panose="02020603050405020304" pitchFamily="18" charset="0"/>
              </a:rPr>
              <a:t>t</a:t>
            </a:r>
            <a:r>
              <a:rPr lang="en-US" sz="1400" b="1" spc="-10" dirty="0">
                <a:solidFill>
                  <a:srgbClr val="202429"/>
                </a:solidFill>
                <a:latin typeface="Times New Roman" panose="02020603050405020304" pitchFamily="18" charset="0"/>
                <a:cs typeface="Times New Roman" panose="02020603050405020304" pitchFamily="18" charset="0"/>
              </a:rPr>
              <a:t>o</a:t>
            </a:r>
            <a:r>
              <a:rPr lang="en-US" sz="1400" b="1" spc="-15" dirty="0">
                <a:solidFill>
                  <a:srgbClr val="202429"/>
                </a:solidFill>
                <a:latin typeface="Times New Roman" panose="02020603050405020304" pitchFamily="18" charset="0"/>
                <a:cs typeface="Times New Roman" panose="02020603050405020304" pitchFamily="18" charset="0"/>
              </a:rPr>
              <a:t>r</a:t>
            </a:r>
            <a:r>
              <a:rPr lang="en-US" sz="1400" b="1" spc="-10" dirty="0">
                <a:solidFill>
                  <a:srgbClr val="202429"/>
                </a:solidFill>
                <a:latin typeface="Times New Roman" panose="02020603050405020304" pitchFamily="18" charset="0"/>
                <a:cs typeface="Times New Roman" panose="02020603050405020304" pitchFamily="18" charset="0"/>
              </a:rPr>
              <a:t>s</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9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if</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95" dirty="0">
                <a:solidFill>
                  <a:srgbClr val="202429"/>
                </a:solidFill>
                <a:latin typeface="Times New Roman" panose="02020603050405020304" pitchFamily="18" charset="0"/>
                <a:cs typeface="Times New Roman" panose="02020603050405020304" pitchFamily="18" charset="0"/>
              </a:rPr>
              <a:t> </a:t>
            </a:r>
            <a:r>
              <a:rPr lang="en-US" sz="1400" b="1" spc="-15" dirty="0">
                <a:solidFill>
                  <a:srgbClr val="202429"/>
                </a:solidFill>
                <a:latin typeface="Times New Roman" panose="02020603050405020304" pitchFamily="18" charset="0"/>
                <a:cs typeface="Times New Roman" panose="02020603050405020304" pitchFamily="18" charset="0"/>
              </a:rPr>
              <a:t>a</a:t>
            </a:r>
            <a:r>
              <a:rPr lang="en-US" sz="1400" b="1" dirty="0">
                <a:solidFill>
                  <a:srgbClr val="202429"/>
                </a:solidFill>
                <a:latin typeface="Times New Roman" panose="02020603050405020304" pitchFamily="18" charset="0"/>
                <a:cs typeface="Times New Roman" panose="02020603050405020304" pitchFamily="18" charset="0"/>
              </a:rPr>
              <a:t>n</a:t>
            </a:r>
            <a:r>
              <a:rPr lang="en-US" sz="1400" b="1" spc="-10" dirty="0">
                <a:solidFill>
                  <a:srgbClr val="202429"/>
                </a:solidFill>
                <a:latin typeface="Times New Roman" panose="02020603050405020304" pitchFamily="18" charset="0"/>
                <a:cs typeface="Times New Roman" panose="02020603050405020304" pitchFamily="18" charset="0"/>
              </a:rPr>
              <a:t>y</a:t>
            </a:r>
            <a:r>
              <a:rPr lang="en-US" sz="1400" b="1" spc="-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(M</a:t>
            </a:r>
            <a:r>
              <a:rPr lang="en-US" sz="1400" b="1" spc="-20" dirty="0">
                <a:solidFill>
                  <a:srgbClr val="202429"/>
                </a:solidFill>
                <a:latin typeface="Times New Roman" panose="02020603050405020304" pitchFamily="18" charset="0"/>
                <a:cs typeface="Times New Roman" panose="02020603050405020304" pitchFamily="18" charset="0"/>
              </a:rPr>
              <a:t>a</a:t>
            </a:r>
            <a:r>
              <a:rPr lang="en-US" sz="1400" b="1" spc="-5" dirty="0">
                <a:solidFill>
                  <a:srgbClr val="202429"/>
                </a:solidFill>
                <a:latin typeface="Times New Roman" panose="02020603050405020304" pitchFamily="18" charset="0"/>
                <a:cs typeface="Times New Roman" panose="02020603050405020304" pitchFamily="18" charset="0"/>
              </a:rPr>
              <a:t>x:</a:t>
            </a:r>
            <a:r>
              <a:rPr lang="en-US" sz="1400" b="1" spc="-3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100</a:t>
            </a:r>
            <a:r>
              <a:rPr lang="en-US" sz="1400" b="1" spc="-25" dirty="0">
                <a:solidFill>
                  <a:srgbClr val="202429"/>
                </a:solidFill>
                <a:latin typeface="Times New Roman" panose="02020603050405020304" pitchFamily="18" charset="0"/>
                <a:cs typeface="Times New Roman" panose="02020603050405020304" pitchFamily="18" charset="0"/>
              </a:rPr>
              <a:t> </a:t>
            </a:r>
            <a:r>
              <a:rPr lang="en-US" sz="1400" b="1" spc="-15" dirty="0">
                <a:solidFill>
                  <a:srgbClr val="202429"/>
                </a:solidFill>
                <a:latin typeface="Times New Roman" panose="02020603050405020304" pitchFamily="18" charset="0"/>
                <a:cs typeface="Times New Roman" panose="02020603050405020304" pitchFamily="18" charset="0"/>
              </a:rPr>
              <a:t>Wor</a:t>
            </a:r>
            <a:r>
              <a:rPr lang="en-US" sz="1400" b="1" spc="-5" dirty="0">
                <a:solidFill>
                  <a:srgbClr val="202429"/>
                </a:solidFill>
                <a:latin typeface="Times New Roman" panose="02020603050405020304" pitchFamily="18" charset="0"/>
                <a:cs typeface="Times New Roman" panose="02020603050405020304" pitchFamily="18" charset="0"/>
              </a:rPr>
              <a:t>ds)</a:t>
            </a:r>
          </a:p>
          <a:p>
            <a:pPr marL="268288" marR="9525" algn="just">
              <a:lnSpc>
                <a:spcPct val="150000"/>
              </a:lnSpc>
              <a:spcBef>
                <a:spcPts val="600"/>
              </a:spcBef>
              <a:buClr>
                <a:srgbClr val="202429"/>
              </a:buClr>
              <a:tabLst>
                <a:tab pos="229235" algn="l"/>
              </a:tabLst>
            </a:pPr>
            <a:r>
              <a:rPr lang="en-US" sz="1400" dirty="0">
                <a:latin typeface="Times New Roman" panose="02020603050405020304" pitchFamily="18" charset="0"/>
                <a:cs typeface="Times New Roman" panose="02020603050405020304" pitchFamily="18" charset="0"/>
              </a:rPr>
              <a:t>We have used a relay module and Arduino to automate water pump based on moisture level of soil. The main feature of the system is automated so it makes work easier.</a:t>
            </a:r>
          </a:p>
          <a:p>
            <a:pPr marL="268288" marR="9525" algn="just">
              <a:lnSpc>
                <a:spcPct val="150000"/>
              </a:lnSpc>
              <a:spcBef>
                <a:spcPts val="600"/>
              </a:spcBef>
              <a:buClr>
                <a:srgbClr val="202429"/>
              </a:buClr>
              <a:tabLst>
                <a:tab pos="229235" algn="l"/>
              </a:tabLst>
            </a:pPr>
            <a:endParaRPr lang="en-US" sz="1400" dirty="0">
              <a:latin typeface="Times New Roman" panose="02020603050405020304" pitchFamily="18" charset="0"/>
              <a:cs typeface="Times New Roman" panose="02020603050405020304" pitchFamily="18" charset="0"/>
            </a:endParaRPr>
          </a:p>
          <a:p>
            <a:pPr marL="252000" marR="8255" algn="just">
              <a:lnSpc>
                <a:spcPct val="150000"/>
              </a:lnSpc>
              <a:spcBef>
                <a:spcPts val="600"/>
              </a:spcBef>
              <a:buClr>
                <a:srgbClr val="202429"/>
              </a:buClr>
              <a:tabLst>
                <a:tab pos="229235" algn="l"/>
              </a:tabLst>
            </a:pPr>
            <a:r>
              <a:rPr lang="en-US" sz="1400" b="1" spc="-10" dirty="0">
                <a:solidFill>
                  <a:srgbClr val="202429"/>
                </a:solidFill>
                <a:latin typeface="Times New Roman" panose="02020603050405020304" pitchFamily="18" charset="0"/>
                <a:cs typeface="Times New Roman" panose="02020603050405020304" pitchFamily="18" charset="0"/>
              </a:rPr>
              <a:t>7.Utility: Highlight the utility/value proposition (key benefits) aspects of the  solution/innovation* (Max: 100 Words)</a:t>
            </a:r>
          </a:p>
          <a:p>
            <a:pPr marL="268288" marR="9525" algn="just">
              <a:lnSpc>
                <a:spcPct val="150000"/>
              </a:lnSpc>
              <a:spcBef>
                <a:spcPts val="600"/>
              </a:spcBef>
              <a:buClr>
                <a:srgbClr val="202429"/>
              </a:buClr>
              <a:tabLst>
                <a:tab pos="229235" algn="l"/>
              </a:tabLst>
            </a:pPr>
            <a:r>
              <a:rPr lang="en-US" sz="1400" dirty="0">
                <a:latin typeface="Times New Roman" panose="02020603050405020304" pitchFamily="18" charset="0"/>
                <a:cs typeface="Times New Roman" panose="02020603050405020304" pitchFamily="18" charset="0"/>
              </a:rPr>
              <a:t>As the system is automated and it costs low with  Arduino .It is very useful to the farmers and it costs around 2000 in Indian currency.</a:t>
            </a:r>
          </a:p>
          <a:p>
            <a:pPr marL="268288" marR="9525" algn="just">
              <a:lnSpc>
                <a:spcPct val="150000"/>
              </a:lnSpc>
              <a:spcBef>
                <a:spcPts val="600"/>
              </a:spcBef>
              <a:buClr>
                <a:srgbClr val="202429"/>
              </a:buClr>
              <a:tabLst>
                <a:tab pos="229235" algn="l"/>
              </a:tabLst>
            </a:pPr>
            <a:r>
              <a:rPr lang="en-US" sz="1400" dirty="0">
                <a:latin typeface="Times New Roman" panose="02020603050405020304" pitchFamily="18" charset="0"/>
                <a:cs typeface="Times New Roman" panose="02020603050405020304" pitchFamily="18" charset="0"/>
              </a:rPr>
              <a:t>And it is very useful in houses also because of automated plants will not die due to scarcity of water.</a:t>
            </a:r>
          </a:p>
          <a:p>
            <a:pPr marL="268288" marR="9525" algn="just">
              <a:lnSpc>
                <a:spcPct val="150000"/>
              </a:lnSpc>
              <a:spcBef>
                <a:spcPts val="600"/>
              </a:spcBef>
              <a:buClr>
                <a:srgbClr val="202429"/>
              </a:buClr>
              <a:tabLst>
                <a:tab pos="229235" algn="l"/>
              </a:tabLst>
            </a:pPr>
            <a:endParaRPr lang="en-US" sz="1400" dirty="0">
              <a:latin typeface="Times New Roman" panose="02020603050405020304" pitchFamily="18" charset="0"/>
              <a:cs typeface="Times New Roman" panose="02020603050405020304" pitchFamily="18" charset="0"/>
            </a:endParaRPr>
          </a:p>
          <a:p>
            <a:pPr marL="252000" marR="8255" algn="just">
              <a:lnSpc>
                <a:spcPct val="150000"/>
              </a:lnSpc>
              <a:spcBef>
                <a:spcPts val="600"/>
              </a:spcBef>
              <a:buClr>
                <a:srgbClr val="202429"/>
              </a:buClr>
              <a:tabLst>
                <a:tab pos="229235" algn="l"/>
              </a:tabLst>
            </a:pPr>
            <a:r>
              <a:rPr lang="en-US" sz="1400" b="1" spc="-10" dirty="0">
                <a:solidFill>
                  <a:srgbClr val="202429"/>
                </a:solidFill>
                <a:latin typeface="Times New Roman" panose="02020603050405020304" pitchFamily="18" charset="0"/>
                <a:cs typeface="Times New Roman" panose="02020603050405020304" pitchFamily="18" charset="0"/>
              </a:rPr>
              <a:t>8.Scalability: Highlight the market potential aspects of the Solution/Innovation  (Potential Market Size, segmentation and Target users/customers  etc.)  (Max: 100 Words)</a:t>
            </a:r>
            <a:endParaRPr lang="en-US" sz="1400" b="1" spc="-5" dirty="0">
              <a:solidFill>
                <a:srgbClr val="202429"/>
              </a:solidFill>
              <a:latin typeface="Times New Roman" panose="02020603050405020304" pitchFamily="18" charset="0"/>
              <a:cs typeface="Times New Roman" panose="02020603050405020304" pitchFamily="18" charset="0"/>
            </a:endParaRPr>
          </a:p>
          <a:p>
            <a:pPr marL="268288" marR="9525" algn="just">
              <a:lnSpc>
                <a:spcPct val="150000"/>
              </a:lnSpc>
              <a:spcBef>
                <a:spcPts val="600"/>
              </a:spcBef>
              <a:buClr>
                <a:srgbClr val="202429"/>
              </a:buClr>
              <a:tabLst>
                <a:tab pos="229235" algn="l"/>
              </a:tabLst>
            </a:pPr>
            <a:r>
              <a:rPr lang="en-US" sz="1400" dirty="0">
                <a:latin typeface="Times New Roman" panose="02020603050405020304" pitchFamily="18" charset="0"/>
                <a:cs typeface="Times New Roman" panose="02020603050405020304" pitchFamily="18" charset="0"/>
              </a:rPr>
              <a:t>Planting a tree in an environment where the seed or the plant would not get water adequately through natural sources like rain or ground water in its initial phases has been always a matter of concern for tree planters. Water pays key role. Here the main problem is knowing moisture of soil where the is planted.</a:t>
            </a:r>
          </a:p>
          <a:p>
            <a:pPr marL="268288" marR="9525" algn="just">
              <a:lnSpc>
                <a:spcPct val="150000"/>
              </a:lnSpc>
              <a:spcBef>
                <a:spcPts val="600"/>
              </a:spcBef>
              <a:buClr>
                <a:srgbClr val="202429"/>
              </a:buClr>
              <a:tabLst>
                <a:tab pos="229235" algn="l"/>
              </a:tabLst>
            </a:pPr>
            <a:r>
              <a:rPr lang="en-US" sz="1400" dirty="0">
                <a:latin typeface="Times New Roman" panose="02020603050405020304" pitchFamily="18" charset="0"/>
                <a:cs typeface="Times New Roman" panose="02020603050405020304" pitchFamily="18" charset="0"/>
              </a:rPr>
              <a:t>This system timely monitors the moisture level of the soil. If at the time of monitoring it comes to know that the moisture level of the soil is lower than recommended then it will automatically starts water pump.</a:t>
            </a:r>
          </a:p>
          <a:p>
            <a:pPr marL="268288" marR="9525" algn="just">
              <a:lnSpc>
                <a:spcPct val="150000"/>
              </a:lnSpc>
              <a:spcBef>
                <a:spcPts val="600"/>
              </a:spcBef>
              <a:buClr>
                <a:srgbClr val="202429"/>
              </a:buClr>
              <a:tabLst>
                <a:tab pos="229235" algn="l"/>
              </a:tabLst>
            </a:pPr>
            <a:r>
              <a:rPr lang="en-US" sz="1400" dirty="0">
                <a:latin typeface="Times New Roman" panose="02020603050405020304" pitchFamily="18" charset="0"/>
                <a:cs typeface="Times New Roman" panose="02020603050405020304" pitchFamily="18" charset="0"/>
              </a:rPr>
              <a:t>As the system is automated and it costs low with  Arduino .It is very useful to the farmers and it costs around 2000 in Indian currency.</a:t>
            </a:r>
          </a:p>
          <a:p>
            <a:pPr marL="268288" marR="9525" algn="just">
              <a:lnSpc>
                <a:spcPct val="150000"/>
              </a:lnSpc>
              <a:spcBef>
                <a:spcPts val="600"/>
              </a:spcBef>
              <a:buClr>
                <a:srgbClr val="202429"/>
              </a:buClr>
              <a:tabLst>
                <a:tab pos="229235" algn="l"/>
              </a:tabLst>
            </a:pPr>
            <a:r>
              <a:rPr lang="en-US" sz="1400" dirty="0">
                <a:latin typeface="Times New Roman" panose="02020603050405020304" pitchFamily="18" charset="0"/>
                <a:cs typeface="Times New Roman" panose="02020603050405020304" pitchFamily="18" charset="0"/>
              </a:rPr>
              <a:t>And it is very useful in houses also because of automated plants will not die due to scarcity of water.</a:t>
            </a:r>
          </a:p>
          <a:p>
            <a:pPr marL="268288" marR="9525" algn="just">
              <a:lnSpc>
                <a:spcPct val="150000"/>
              </a:lnSpc>
              <a:spcBef>
                <a:spcPts val="600"/>
              </a:spcBef>
              <a:buClr>
                <a:srgbClr val="202429"/>
              </a:buClr>
              <a:tabLst>
                <a:tab pos="229235" algn="l"/>
              </a:tabLst>
            </a:pPr>
            <a:endParaRPr lang="en-US" sz="1400" dirty="0">
              <a:latin typeface="Times New Roman" panose="02020603050405020304" pitchFamily="18" charset="0"/>
              <a:cs typeface="Times New Roman" panose="02020603050405020304" pitchFamily="18" charset="0"/>
            </a:endParaRPr>
          </a:p>
          <a:p>
            <a:pPr marL="252000" marR="8255" algn="just">
              <a:lnSpc>
                <a:spcPct val="150000"/>
              </a:lnSpc>
              <a:spcBef>
                <a:spcPts val="600"/>
              </a:spcBef>
              <a:buClr>
                <a:srgbClr val="202429"/>
              </a:buClr>
              <a:tabLst>
                <a:tab pos="229235" algn="l"/>
              </a:tabLst>
            </a:pPr>
            <a:endParaRPr lang="en-US" sz="1400" b="1" spc="-10" dirty="0">
              <a:solidFill>
                <a:srgbClr val="2024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73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6708E-8D33-D176-54FB-A702E1FA4788}"/>
              </a:ext>
            </a:extLst>
          </p:cNvPr>
          <p:cNvSpPr txBox="1"/>
          <p:nvPr/>
        </p:nvSpPr>
        <p:spPr>
          <a:xfrm>
            <a:off x="349250" y="130552"/>
            <a:ext cx="6705600" cy="7308989"/>
          </a:xfrm>
          <a:prstGeom prst="rect">
            <a:avLst/>
          </a:prstGeom>
          <a:noFill/>
        </p:spPr>
        <p:txBody>
          <a:bodyPr wrap="square">
            <a:spAutoFit/>
          </a:bodyPr>
          <a:lstStyle/>
          <a:p>
            <a:pPr marL="12700" marR="5080" algn="just">
              <a:lnSpc>
                <a:spcPct val="101499"/>
              </a:lnSpc>
              <a:spcBef>
                <a:spcPts val="70"/>
              </a:spcBef>
              <a:buAutoNum type="arabicPeriod" startAt="9"/>
              <a:tabLst>
                <a:tab pos="276860" algn="l"/>
              </a:tabLst>
            </a:pPr>
            <a:r>
              <a:rPr lang="en-US" sz="1400" b="1" spc="-5" dirty="0">
                <a:solidFill>
                  <a:srgbClr val="202429"/>
                </a:solidFill>
                <a:latin typeface="Times New Roman" panose="02020603050405020304" pitchFamily="18" charset="0"/>
                <a:cs typeface="Times New Roman" panose="02020603050405020304" pitchFamily="18" charset="0"/>
              </a:rPr>
              <a:t>Economic</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Sustainability:</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Highlight</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commercialization/business</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application </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aspects</a:t>
            </a:r>
            <a:r>
              <a:rPr lang="en-US" sz="1400" b="1" dirty="0">
                <a:solidFill>
                  <a:srgbClr val="202429"/>
                </a:solidFill>
                <a:latin typeface="Times New Roman" panose="02020603050405020304" pitchFamily="18" charset="0"/>
                <a:cs typeface="Times New Roman" panose="02020603050405020304" pitchFamily="18" charset="0"/>
              </a:rPr>
              <a:t> of</a:t>
            </a:r>
            <a:r>
              <a:rPr lang="en-US" sz="1400" b="1" spc="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the</a:t>
            </a:r>
            <a:r>
              <a:rPr lang="en-US" sz="1400" b="1" spc="280" dirty="0">
                <a:solidFill>
                  <a:srgbClr val="202429"/>
                </a:solidFill>
                <a:latin typeface="Times New Roman" panose="02020603050405020304" pitchFamily="18" charset="0"/>
                <a:cs typeface="Times New Roman" panose="02020603050405020304" pitchFamily="18" charset="0"/>
              </a:rPr>
              <a:t> </a:t>
            </a:r>
            <a:r>
              <a:rPr lang="en-US" sz="1400" b="1" dirty="0">
                <a:solidFill>
                  <a:srgbClr val="202429"/>
                </a:solidFill>
                <a:latin typeface="Times New Roman" panose="02020603050405020304" pitchFamily="18" charset="0"/>
                <a:cs typeface="Times New Roman" panose="02020603050405020304" pitchFamily="18" charset="0"/>
              </a:rPr>
              <a:t>solution</a:t>
            </a:r>
            <a:r>
              <a:rPr lang="en-US" sz="1400" b="1" spc="295" dirty="0">
                <a:solidFill>
                  <a:srgbClr val="202429"/>
                </a:solidFill>
                <a:latin typeface="Times New Roman" panose="02020603050405020304" pitchFamily="18" charset="0"/>
                <a:cs typeface="Times New Roman" panose="02020603050405020304" pitchFamily="18" charset="0"/>
              </a:rPr>
              <a:t> </a:t>
            </a:r>
            <a:r>
              <a:rPr lang="en-US" sz="1400" b="1" dirty="0">
                <a:solidFill>
                  <a:srgbClr val="202429"/>
                </a:solidFill>
                <a:latin typeface="Times New Roman" panose="02020603050405020304" pitchFamily="18" charset="0"/>
                <a:cs typeface="Times New Roman" panose="02020603050405020304" pitchFamily="18" charset="0"/>
              </a:rPr>
              <a:t>(how</a:t>
            </a:r>
            <a:r>
              <a:rPr lang="en-US" sz="1400" b="1" spc="29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it  </a:t>
            </a:r>
            <a:r>
              <a:rPr lang="en-US" sz="1400" b="1" spc="-5" dirty="0">
                <a:solidFill>
                  <a:srgbClr val="202429"/>
                </a:solidFill>
                <a:latin typeface="Times New Roman" panose="02020603050405020304" pitchFamily="18" charset="0"/>
                <a:cs typeface="Times New Roman" panose="02020603050405020304" pitchFamily="18" charset="0"/>
              </a:rPr>
              <a:t>is</a:t>
            </a:r>
            <a:r>
              <a:rPr lang="en-US" sz="1400" b="1" spc="285" dirty="0">
                <a:solidFill>
                  <a:srgbClr val="202429"/>
                </a:solidFill>
                <a:latin typeface="Times New Roman" panose="02020603050405020304" pitchFamily="18" charset="0"/>
                <a:cs typeface="Times New Roman" panose="02020603050405020304" pitchFamily="18" charset="0"/>
              </a:rPr>
              <a:t> </a:t>
            </a:r>
            <a:r>
              <a:rPr lang="en-US" sz="1400" b="1" spc="-10" dirty="0">
                <a:solidFill>
                  <a:srgbClr val="202429"/>
                </a:solidFill>
                <a:latin typeface="Times New Roman" panose="02020603050405020304" pitchFamily="18" charset="0"/>
                <a:cs typeface="Times New Roman" panose="02020603050405020304" pitchFamily="18" charset="0"/>
              </a:rPr>
              <a:t>going</a:t>
            </a:r>
            <a:r>
              <a:rPr lang="en-US" sz="1400" b="1" spc="270"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to</a:t>
            </a:r>
            <a:r>
              <a:rPr lang="en-US" sz="1400" b="1" spc="28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economic</a:t>
            </a:r>
            <a:r>
              <a:rPr lang="en-US" sz="1400" b="1" spc="28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profitable</a:t>
            </a:r>
            <a:r>
              <a:rPr lang="en-US" sz="1400" b="1" spc="28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and</a:t>
            </a:r>
            <a:r>
              <a:rPr lang="en-US" sz="1400" b="1" spc="28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viable) </a:t>
            </a:r>
            <a:r>
              <a:rPr lang="en-US" sz="1400" b="1"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(Max:</a:t>
            </a:r>
            <a:r>
              <a:rPr lang="en-US" sz="1400" b="1" spc="-10"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100</a:t>
            </a:r>
            <a:r>
              <a:rPr lang="en-US" sz="1400" b="1" spc="5" dirty="0">
                <a:solidFill>
                  <a:srgbClr val="202429"/>
                </a:solidFill>
                <a:latin typeface="Times New Roman" panose="02020603050405020304" pitchFamily="18" charset="0"/>
                <a:cs typeface="Times New Roman" panose="02020603050405020304" pitchFamily="18" charset="0"/>
              </a:rPr>
              <a:t> </a:t>
            </a:r>
            <a:r>
              <a:rPr lang="en-US" sz="1400" b="1" spc="-5" dirty="0">
                <a:solidFill>
                  <a:srgbClr val="202429"/>
                </a:solidFill>
                <a:latin typeface="Times New Roman" panose="02020603050405020304" pitchFamily="18" charset="0"/>
                <a:cs typeface="Times New Roman" panose="02020603050405020304" pitchFamily="18" charset="0"/>
              </a:rPr>
              <a:t>Words)</a:t>
            </a:r>
          </a:p>
          <a:p>
            <a:pPr marR="9525" algn="just">
              <a:lnSpc>
                <a:spcPct val="150000"/>
              </a:lnSpc>
              <a:spcBef>
                <a:spcPts val="600"/>
              </a:spcBef>
              <a:buClr>
                <a:srgbClr val="202429"/>
              </a:buClr>
              <a:tabLst>
                <a:tab pos="0" algn="l"/>
              </a:tabLst>
            </a:pPr>
            <a:r>
              <a:rPr lang="en-US" sz="1400" dirty="0">
                <a:latin typeface="Times New Roman" panose="02020603050405020304" pitchFamily="18" charset="0"/>
                <a:cs typeface="Times New Roman" panose="02020603050405020304" pitchFamily="18" charset="0"/>
              </a:rPr>
              <a:t>In India it is well known that the population is very high.so India needs large amount of food production.so huge amount of land is used for agriculture our system is very useful for agriculture.so our system definitely gets economic profitable.</a:t>
            </a:r>
          </a:p>
          <a:p>
            <a:pPr marL="12700" marR="5080" algn="just">
              <a:lnSpc>
                <a:spcPct val="101499"/>
              </a:lnSpc>
              <a:spcBef>
                <a:spcPts val="70"/>
              </a:spcBef>
              <a:tabLst>
                <a:tab pos="276860" algn="l"/>
              </a:tabLst>
            </a:pPr>
            <a:endParaRPr lang="en-US" sz="1400" spc="-5" dirty="0">
              <a:solidFill>
                <a:srgbClr val="202429"/>
              </a:solidFill>
              <a:latin typeface="Times New Roman" panose="02020603050405020304" pitchFamily="18" charset="0"/>
              <a:cs typeface="Times New Roman" panose="02020603050405020304" pitchFamily="18" charset="0"/>
            </a:endParaRPr>
          </a:p>
          <a:p>
            <a:pPr marL="12700" marR="5080" algn="just">
              <a:lnSpc>
                <a:spcPct val="101499"/>
              </a:lnSpc>
              <a:spcBef>
                <a:spcPts val="70"/>
              </a:spcBef>
              <a:tabLst>
                <a:tab pos="276860" algn="l"/>
              </a:tabLst>
            </a:pPr>
            <a:r>
              <a:rPr lang="en-US" sz="1400" b="1" spc="-5" dirty="0">
                <a:solidFill>
                  <a:srgbClr val="202429"/>
                </a:solidFill>
                <a:latin typeface="Calibri"/>
                <a:cs typeface="Calibri"/>
              </a:rPr>
              <a:t>10.Environmental Sustainability: Highlight environmental friendliness aspects and </a:t>
            </a:r>
            <a:r>
              <a:rPr lang="en-US" sz="1400" b="1" spc="-280" dirty="0">
                <a:solidFill>
                  <a:srgbClr val="202429"/>
                </a:solidFill>
                <a:latin typeface="Calibri"/>
                <a:cs typeface="Calibri"/>
              </a:rPr>
              <a:t> </a:t>
            </a:r>
            <a:r>
              <a:rPr lang="en-US" sz="1400" b="1" spc="-5" dirty="0">
                <a:solidFill>
                  <a:srgbClr val="202429"/>
                </a:solidFill>
                <a:latin typeface="Calibri"/>
                <a:cs typeface="Calibri"/>
              </a:rPr>
              <a:t>related</a:t>
            </a:r>
            <a:r>
              <a:rPr lang="en-US" sz="1400" b="1" dirty="0">
                <a:solidFill>
                  <a:srgbClr val="202429"/>
                </a:solidFill>
                <a:latin typeface="Calibri"/>
                <a:cs typeface="Calibri"/>
              </a:rPr>
              <a:t> </a:t>
            </a:r>
            <a:r>
              <a:rPr lang="en-US" sz="1400" b="1" spc="-5" dirty="0">
                <a:solidFill>
                  <a:srgbClr val="202429"/>
                </a:solidFill>
                <a:latin typeface="Calibri"/>
                <a:cs typeface="Calibri"/>
              </a:rPr>
              <a:t>benefit</a:t>
            </a:r>
            <a:r>
              <a:rPr lang="en-US" sz="1400" b="1" spc="-10" dirty="0">
                <a:solidFill>
                  <a:srgbClr val="202429"/>
                </a:solidFill>
                <a:latin typeface="Calibri"/>
                <a:cs typeface="Calibri"/>
              </a:rPr>
              <a:t> </a:t>
            </a:r>
            <a:r>
              <a:rPr lang="en-US" sz="1400" b="1" dirty="0">
                <a:solidFill>
                  <a:srgbClr val="202429"/>
                </a:solidFill>
                <a:latin typeface="Calibri"/>
                <a:cs typeface="Calibri"/>
              </a:rPr>
              <a:t>of </a:t>
            </a:r>
            <a:r>
              <a:rPr lang="en-US" sz="1400" b="1" spc="-5" dirty="0">
                <a:solidFill>
                  <a:srgbClr val="202429"/>
                </a:solidFill>
                <a:latin typeface="Calibri"/>
                <a:cs typeface="Calibri"/>
              </a:rPr>
              <a:t>the</a:t>
            </a:r>
            <a:r>
              <a:rPr lang="en-US" sz="1400" b="1" spc="10" dirty="0">
                <a:solidFill>
                  <a:srgbClr val="202429"/>
                </a:solidFill>
                <a:latin typeface="Calibri"/>
                <a:cs typeface="Calibri"/>
              </a:rPr>
              <a:t> </a:t>
            </a:r>
            <a:r>
              <a:rPr lang="en-US" sz="1400" b="1" spc="-5" dirty="0">
                <a:solidFill>
                  <a:srgbClr val="202429"/>
                </a:solidFill>
                <a:latin typeface="Calibri"/>
                <a:cs typeface="Calibri"/>
              </a:rPr>
              <a:t>solution/innovation</a:t>
            </a:r>
            <a:r>
              <a:rPr lang="en-US" sz="1400" b="1" spc="-10" dirty="0">
                <a:solidFill>
                  <a:srgbClr val="202429"/>
                </a:solidFill>
                <a:latin typeface="Calibri"/>
                <a:cs typeface="Calibri"/>
              </a:rPr>
              <a:t> </a:t>
            </a:r>
            <a:r>
              <a:rPr lang="en-US" sz="1400" b="1" spc="-5" dirty="0">
                <a:solidFill>
                  <a:srgbClr val="202429"/>
                </a:solidFill>
                <a:latin typeface="Calibri"/>
                <a:cs typeface="Calibri"/>
              </a:rPr>
              <a:t>(Max: 100</a:t>
            </a:r>
            <a:r>
              <a:rPr lang="en-US" sz="1400" b="1" spc="10" dirty="0">
                <a:solidFill>
                  <a:srgbClr val="202429"/>
                </a:solidFill>
                <a:latin typeface="Calibri"/>
                <a:cs typeface="Calibri"/>
              </a:rPr>
              <a:t> </a:t>
            </a:r>
            <a:r>
              <a:rPr lang="en-US" sz="1400" b="1" spc="-5" dirty="0">
                <a:solidFill>
                  <a:srgbClr val="202429"/>
                </a:solidFill>
                <a:latin typeface="Calibri"/>
                <a:cs typeface="Calibri"/>
              </a:rPr>
              <a:t>Words)</a:t>
            </a:r>
          </a:p>
          <a:p>
            <a:pPr marR="9525" algn="just">
              <a:lnSpc>
                <a:spcPct val="150000"/>
              </a:lnSpc>
              <a:spcBef>
                <a:spcPts val="600"/>
              </a:spcBef>
              <a:buClr>
                <a:srgbClr val="202429"/>
              </a:buClr>
              <a:tabLst>
                <a:tab pos="0" algn="l"/>
              </a:tabLst>
            </a:pPr>
            <a:r>
              <a:rPr lang="en-US" sz="1400" dirty="0">
                <a:latin typeface="Times New Roman" panose="02020603050405020304" pitchFamily="18" charset="0"/>
                <a:cs typeface="Times New Roman" panose="02020603050405020304" pitchFamily="18" charset="0"/>
              </a:rPr>
              <a:t>Planting a tree in an environment where the seed or the plant would not get water adequately through natural sources like rain or ground water in its initial phases has been always a matter of concern for tree planters. Water pays key role. Here the main problem is knowing moisture of soil where the is planted.</a:t>
            </a:r>
          </a:p>
          <a:p>
            <a:pPr marR="9525" algn="just">
              <a:lnSpc>
                <a:spcPct val="150000"/>
              </a:lnSpc>
              <a:spcBef>
                <a:spcPts val="600"/>
              </a:spcBef>
              <a:buClr>
                <a:srgbClr val="202429"/>
              </a:buClr>
              <a:tabLst>
                <a:tab pos="0" algn="l"/>
              </a:tabLst>
            </a:pPr>
            <a:r>
              <a:rPr lang="en-US" sz="1400" dirty="0">
                <a:latin typeface="Times New Roman" panose="02020603050405020304" pitchFamily="18" charset="0"/>
                <a:cs typeface="Times New Roman" panose="02020603050405020304" pitchFamily="18" charset="0"/>
              </a:rPr>
              <a:t>In India it is well known that the population is very high.so India needs large amount of food production.so huge amount of land is used for agriculture our system is very useful for agriculture.so our system definitely gets economic profitable.</a:t>
            </a:r>
          </a:p>
          <a:p>
            <a:pPr marL="12700" algn="just">
              <a:lnSpc>
                <a:spcPct val="100000"/>
              </a:lnSpc>
              <a:tabLst>
                <a:tab pos="241300" algn="l"/>
              </a:tabLst>
            </a:pPr>
            <a:endParaRPr lang="en-IN" sz="1200" dirty="0">
              <a:latin typeface="Calibri"/>
              <a:cs typeface="Calibri"/>
            </a:endParaRPr>
          </a:p>
          <a:p>
            <a:pPr marL="12700" algn="just">
              <a:lnSpc>
                <a:spcPct val="100000"/>
              </a:lnSpc>
              <a:tabLst>
                <a:tab pos="241300" algn="l"/>
              </a:tabLst>
            </a:pPr>
            <a:r>
              <a:rPr lang="en-IN" sz="1400" b="1" spc="-5" dirty="0">
                <a:latin typeface="Times New Roman" panose="02020603050405020304" pitchFamily="18" charset="0"/>
                <a:cs typeface="Times New Roman" panose="02020603050405020304" pitchFamily="18" charset="0"/>
              </a:rPr>
              <a:t>11.Details</a:t>
            </a:r>
            <a:r>
              <a:rPr lang="en-IN" sz="1400" b="1" spc="-2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of</a:t>
            </a:r>
            <a:r>
              <a:rPr lang="en-IN" sz="1400" b="1" spc="-10" dirty="0">
                <a:latin typeface="Times New Roman" panose="02020603050405020304" pitchFamily="18" charset="0"/>
                <a:cs typeface="Times New Roman" panose="02020603050405020304" pitchFamily="18" charset="0"/>
              </a:rPr>
              <a:t> </a:t>
            </a:r>
            <a:r>
              <a:rPr lang="en-IN" sz="1400" b="1" spc="-5" dirty="0">
                <a:latin typeface="Times New Roman" panose="02020603050405020304" pitchFamily="18" charset="0"/>
                <a:cs typeface="Times New Roman" panose="02020603050405020304" pitchFamily="18" charset="0"/>
              </a:rPr>
              <a:t>Prototype</a:t>
            </a:r>
            <a:endParaRPr lang="en-IN" sz="1400" dirty="0">
              <a:latin typeface="Times New Roman" panose="02020603050405020304" pitchFamily="18" charset="0"/>
              <a:cs typeface="Times New Roman" panose="02020603050405020304" pitchFamily="18" charset="0"/>
            </a:endParaRPr>
          </a:p>
          <a:p>
            <a:pPr marR="9525" algn="just">
              <a:lnSpc>
                <a:spcPct val="150000"/>
              </a:lnSpc>
              <a:spcBef>
                <a:spcPts val="600"/>
              </a:spcBef>
              <a:buClr>
                <a:srgbClr val="202429"/>
              </a:buClr>
              <a:tabLst>
                <a:tab pos="0" algn="l"/>
              </a:tabLst>
            </a:pPr>
            <a:endParaRPr lang="en-US" sz="1400" dirty="0">
              <a:latin typeface="Times New Roman" panose="02020603050405020304" pitchFamily="18" charset="0"/>
              <a:cs typeface="Times New Roman" panose="02020603050405020304" pitchFamily="18" charset="0"/>
            </a:endParaRPr>
          </a:p>
          <a:p>
            <a:pPr marL="12700" marR="5080" algn="just">
              <a:lnSpc>
                <a:spcPct val="101499"/>
              </a:lnSpc>
              <a:spcBef>
                <a:spcPts val="70"/>
              </a:spcBef>
              <a:tabLst>
                <a:tab pos="276860" algn="l"/>
              </a:tabLst>
            </a:pPr>
            <a:endParaRPr lang="en-US" sz="1400" b="1" spc="-5" dirty="0">
              <a:solidFill>
                <a:srgbClr val="202429"/>
              </a:solidFill>
              <a:latin typeface="Calibri"/>
              <a:cs typeface="Calibri"/>
            </a:endParaRPr>
          </a:p>
          <a:p>
            <a:pPr marL="12700" marR="5080" algn="just">
              <a:lnSpc>
                <a:spcPct val="101499"/>
              </a:lnSpc>
              <a:spcBef>
                <a:spcPts val="70"/>
              </a:spcBef>
              <a:tabLst>
                <a:tab pos="276860" algn="l"/>
              </a:tabLst>
            </a:pPr>
            <a:endParaRPr lang="en-US" sz="1400" dirty="0">
              <a:latin typeface="Times New Roman" panose="02020603050405020304" pitchFamily="18" charset="0"/>
              <a:cs typeface="Times New Roman" panose="02020603050405020304" pitchFamily="18" charset="0"/>
            </a:endParaRPr>
          </a:p>
          <a:p>
            <a:pPr marL="268288" marR="9525" algn="just">
              <a:lnSpc>
                <a:spcPct val="150000"/>
              </a:lnSpc>
              <a:spcBef>
                <a:spcPts val="600"/>
              </a:spcBef>
              <a:buClr>
                <a:srgbClr val="202429"/>
              </a:buClr>
              <a:tabLst>
                <a:tab pos="229235" algn="l"/>
              </a:tabLst>
            </a:pPr>
            <a:endParaRPr lang="en-US" sz="1400" dirty="0">
              <a:latin typeface="Times New Roman" panose="02020603050405020304" pitchFamily="18" charset="0"/>
              <a:cs typeface="Times New Roman" panose="02020603050405020304" pitchFamily="18" charset="0"/>
            </a:endParaRPr>
          </a:p>
          <a:p>
            <a:pPr marL="268288" marR="9525" algn="just">
              <a:lnSpc>
                <a:spcPct val="150000"/>
              </a:lnSpc>
              <a:spcBef>
                <a:spcPts val="600"/>
              </a:spcBef>
              <a:buClr>
                <a:srgbClr val="202429"/>
              </a:buClr>
              <a:tabLst>
                <a:tab pos="229235" algn="l"/>
              </a:tabLst>
            </a:pPr>
            <a:endParaRPr lang="en-US" sz="1400" dirty="0">
              <a:latin typeface="Times New Roman" panose="02020603050405020304" pitchFamily="18" charset="0"/>
              <a:cs typeface="Times New Roman" panose="02020603050405020304" pitchFamily="18" charset="0"/>
            </a:endParaRPr>
          </a:p>
          <a:p>
            <a:pPr marL="252000" marR="8255" algn="just">
              <a:lnSpc>
                <a:spcPct val="150000"/>
              </a:lnSpc>
              <a:spcBef>
                <a:spcPts val="600"/>
              </a:spcBef>
              <a:buClr>
                <a:srgbClr val="202429"/>
              </a:buClr>
              <a:tabLst>
                <a:tab pos="229235" algn="l"/>
              </a:tabLst>
            </a:pPr>
            <a:endParaRPr lang="en-US" sz="1400" b="1" spc="-10" dirty="0">
              <a:solidFill>
                <a:srgbClr val="202429"/>
              </a:solidFill>
              <a:latin typeface="Times New Roman" panose="02020603050405020304" pitchFamily="18" charset="0"/>
              <a:cs typeface="Times New Roman" panose="02020603050405020304" pitchFamily="18" charset="0"/>
            </a:endParaRPr>
          </a:p>
        </p:txBody>
      </p:sp>
      <p:graphicFrame>
        <p:nvGraphicFramePr>
          <p:cNvPr id="3" name="object 3">
            <a:extLst>
              <a:ext uri="{FF2B5EF4-FFF2-40B4-BE49-F238E27FC236}">
                <a16:creationId xmlns:a16="http://schemas.microsoft.com/office/drawing/2014/main" id="{33C90B15-3D41-3FA2-7121-D556C58171B1}"/>
              </a:ext>
            </a:extLst>
          </p:cNvPr>
          <p:cNvGraphicFramePr>
            <a:graphicFrameLocks noGrp="1"/>
          </p:cNvGraphicFramePr>
          <p:nvPr>
            <p:extLst>
              <p:ext uri="{D42A27DB-BD31-4B8C-83A1-F6EECF244321}">
                <p14:modId xmlns:p14="http://schemas.microsoft.com/office/powerpoint/2010/main" val="1244746821"/>
              </p:ext>
            </p:extLst>
          </p:nvPr>
        </p:nvGraphicFramePr>
        <p:xfrm>
          <a:off x="464820" y="5349876"/>
          <a:ext cx="6437630" cy="2025650"/>
        </p:xfrm>
        <a:graphic>
          <a:graphicData uri="http://schemas.openxmlformats.org/drawingml/2006/table">
            <a:tbl>
              <a:tblPr firstRow="1" bandRow="1">
                <a:tableStyleId>{2D5ABB26-0587-4C30-8999-92F81FD0307C}</a:tableStyleId>
              </a:tblPr>
              <a:tblGrid>
                <a:gridCol w="1808846">
                  <a:extLst>
                    <a:ext uri="{9D8B030D-6E8A-4147-A177-3AD203B41FA5}">
                      <a16:colId xmlns:a16="http://schemas.microsoft.com/office/drawing/2014/main" val="20000"/>
                    </a:ext>
                  </a:extLst>
                </a:gridCol>
                <a:gridCol w="4628784">
                  <a:extLst>
                    <a:ext uri="{9D8B030D-6E8A-4147-A177-3AD203B41FA5}">
                      <a16:colId xmlns:a16="http://schemas.microsoft.com/office/drawing/2014/main" val="20001"/>
                    </a:ext>
                  </a:extLst>
                </a:gridCol>
              </a:tblGrid>
              <a:tr h="829021">
                <a:tc>
                  <a:txBody>
                    <a:bodyPr/>
                    <a:lstStyle/>
                    <a:p>
                      <a:pPr marL="66675">
                        <a:lnSpc>
                          <a:spcPct val="100000"/>
                        </a:lnSpc>
                        <a:spcBef>
                          <a:spcPts val="325"/>
                        </a:spcBef>
                      </a:pPr>
                      <a:r>
                        <a:rPr sz="1200" b="1" spc="-5" dirty="0">
                          <a:latin typeface="Times New Roman"/>
                          <a:cs typeface="Times New Roman"/>
                        </a:rPr>
                        <a:t>Components</a:t>
                      </a:r>
                      <a:endParaRPr sz="1200">
                        <a:latin typeface="Times New Roman"/>
                        <a:cs typeface="Times New Roman"/>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ct val="100000"/>
                        </a:lnSpc>
                        <a:spcBef>
                          <a:spcPts val="325"/>
                        </a:spcBef>
                      </a:pPr>
                      <a:r>
                        <a:rPr lang="en-US" sz="1200" b="1" spc="-5" dirty="0">
                          <a:latin typeface="Times New Roman"/>
                          <a:cs typeface="Times New Roman"/>
                        </a:rPr>
                        <a:t>Arduino UNO</a:t>
                      </a:r>
                    </a:p>
                    <a:p>
                      <a:pPr marL="68580">
                        <a:lnSpc>
                          <a:spcPct val="100000"/>
                        </a:lnSpc>
                        <a:spcBef>
                          <a:spcPts val="325"/>
                        </a:spcBef>
                      </a:pPr>
                      <a:r>
                        <a:rPr lang="en-US" sz="1200" b="1" spc="-5" dirty="0">
                          <a:latin typeface="Times New Roman"/>
                          <a:cs typeface="Times New Roman"/>
                        </a:rPr>
                        <a:t>5 Volt Relay Module</a:t>
                      </a:r>
                    </a:p>
                    <a:p>
                      <a:pPr marL="68580">
                        <a:lnSpc>
                          <a:spcPct val="100000"/>
                        </a:lnSpc>
                        <a:spcBef>
                          <a:spcPts val="325"/>
                        </a:spcBef>
                      </a:pPr>
                      <a:r>
                        <a:rPr lang="en-US" sz="1200" b="1" spc="-5" dirty="0">
                          <a:latin typeface="Times New Roman"/>
                          <a:cs typeface="Times New Roman"/>
                        </a:rPr>
                        <a:t>Soil Moisture Sensor</a:t>
                      </a:r>
                    </a:p>
                    <a:p>
                      <a:pPr marL="68580">
                        <a:lnSpc>
                          <a:spcPct val="100000"/>
                        </a:lnSpc>
                        <a:spcBef>
                          <a:spcPts val="325"/>
                        </a:spcBef>
                      </a:pPr>
                      <a:r>
                        <a:rPr lang="en-US" sz="1200" b="1" spc="-5" dirty="0">
                          <a:latin typeface="Times New Roman"/>
                          <a:cs typeface="Times New Roman"/>
                        </a:rPr>
                        <a:t>Jumper Wires</a:t>
                      </a:r>
                    </a:p>
                    <a:p>
                      <a:pPr marL="68580">
                        <a:lnSpc>
                          <a:spcPct val="100000"/>
                        </a:lnSpc>
                        <a:spcBef>
                          <a:spcPts val="325"/>
                        </a:spcBef>
                      </a:pPr>
                      <a:r>
                        <a:rPr lang="en-US" sz="1200" b="1" spc="-5" dirty="0">
                          <a:latin typeface="Times New Roman"/>
                          <a:cs typeface="Times New Roman"/>
                        </a:rPr>
                        <a:t>Water Pump and tube/pipe</a:t>
                      </a:r>
                    </a:p>
                  </a:txBody>
                  <a:tcPr marL="0" marR="0" marT="41275"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7705">
                <a:tc>
                  <a:txBody>
                    <a:bodyPr/>
                    <a:lstStyle/>
                    <a:p>
                      <a:pPr marL="66675">
                        <a:lnSpc>
                          <a:spcPct val="100000"/>
                        </a:lnSpc>
                        <a:spcBef>
                          <a:spcPts val="325"/>
                        </a:spcBef>
                      </a:pPr>
                      <a:r>
                        <a:rPr sz="1200" b="1" spc="-5" dirty="0">
                          <a:latin typeface="Times New Roman"/>
                          <a:cs typeface="Times New Roman"/>
                        </a:rPr>
                        <a:t>Budget</a:t>
                      </a:r>
                      <a:endParaRPr sz="1200">
                        <a:latin typeface="Times New Roman"/>
                        <a:cs typeface="Times New Roman"/>
                      </a:endParaRPr>
                    </a:p>
                  </a:txBody>
                  <a:tcPr marL="0" marR="0" marT="412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ct val="100000"/>
                        </a:lnSpc>
                        <a:spcBef>
                          <a:spcPts val="325"/>
                        </a:spcBef>
                      </a:pPr>
                      <a:r>
                        <a:rPr lang="en-US" sz="1200" b="1" dirty="0">
                          <a:latin typeface="Times New Roman"/>
                          <a:cs typeface="Times New Roman"/>
                        </a:rPr>
                        <a:t>2231.05(In India)</a:t>
                      </a:r>
                    </a:p>
                  </a:txBody>
                  <a:tcPr marL="0" marR="0" marT="4127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4064">
                <a:tc>
                  <a:txBody>
                    <a:bodyPr/>
                    <a:lstStyle/>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marL="66675">
                        <a:lnSpc>
                          <a:spcPct val="100000"/>
                        </a:lnSpc>
                        <a:spcBef>
                          <a:spcPts val="885"/>
                        </a:spcBef>
                      </a:pPr>
                      <a:r>
                        <a:rPr sz="1200" b="1" spc="-5" dirty="0">
                          <a:latin typeface="Times New Roman"/>
                          <a:cs typeface="Times New Roman"/>
                        </a:rPr>
                        <a:t>Video</a:t>
                      </a:r>
                      <a:r>
                        <a:rPr sz="1200" b="1" spc="-35" dirty="0">
                          <a:latin typeface="Times New Roman"/>
                          <a:cs typeface="Times New Roman"/>
                        </a:rPr>
                        <a:t> </a:t>
                      </a:r>
                      <a:r>
                        <a:rPr sz="1200" b="1" dirty="0">
                          <a:latin typeface="Times New Roman"/>
                          <a:cs typeface="Times New Roman"/>
                        </a:rPr>
                        <a:t>Link</a:t>
                      </a:r>
                      <a:endParaRPr sz="1200" dirty="0">
                        <a:latin typeface="Times New Roman"/>
                        <a:cs typeface="Times New Roman"/>
                      </a:endParaRPr>
                    </a:p>
                  </a:txBody>
                  <a:tcPr marL="0" marR="0" marT="0" marB="0">
                    <a:lnL w="6350">
                      <a:solidFill>
                        <a:srgbClr val="000000"/>
                      </a:solidFill>
                      <a:prstDash val="soli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68580">
                        <a:lnSpc>
                          <a:spcPts val="1370"/>
                        </a:lnSpc>
                      </a:pPr>
                      <a:r>
                        <a:rPr lang="en-IN" sz="1200" dirty="0">
                          <a:latin typeface="Times New Roman"/>
                          <a:cs typeface="Times New Roman"/>
                          <a:hlinkClick r:id="rId2"/>
                        </a:rPr>
                        <a:t>https://drive.google.com/file/d/1Z_f7jWLIUqxCK7fBxcNfY05LT1Q7-dSH/view?usp=share_link</a:t>
                      </a:r>
                      <a:endParaRPr sz="12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1BF231B2-5FBD-47D1-2F2B-E5D860BECA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 y="7798838"/>
            <a:ext cx="3850640" cy="1732788"/>
          </a:xfrm>
          <a:prstGeom prst="rect">
            <a:avLst/>
          </a:prstGeom>
        </p:spPr>
      </p:pic>
      <p:sp>
        <p:nvSpPr>
          <p:cNvPr id="7" name="TextBox 6">
            <a:extLst>
              <a:ext uri="{FF2B5EF4-FFF2-40B4-BE49-F238E27FC236}">
                <a16:creationId xmlns:a16="http://schemas.microsoft.com/office/drawing/2014/main" id="{141D7AD8-AF3C-C298-0222-1BE30E359B45}"/>
              </a:ext>
            </a:extLst>
          </p:cNvPr>
          <p:cNvSpPr txBox="1"/>
          <p:nvPr/>
        </p:nvSpPr>
        <p:spPr>
          <a:xfrm>
            <a:off x="2559050" y="7254875"/>
            <a:ext cx="1066800"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F0565E8C-E028-AF74-370A-CF1F775DB485}"/>
              </a:ext>
            </a:extLst>
          </p:cNvPr>
          <p:cNvSpPr txBox="1"/>
          <p:nvPr/>
        </p:nvSpPr>
        <p:spPr>
          <a:xfrm>
            <a:off x="347980" y="7439541"/>
            <a:ext cx="34290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Image of prototype:</a:t>
            </a:r>
            <a:endParaRPr lang="en-IN" sz="1600" dirty="0">
              <a:latin typeface="Times New Roman" panose="02020603050405020304" pitchFamily="18" charset="0"/>
              <a:cs typeface="Times New Roman" panose="02020603050405020304" pitchFamily="18" charset="0"/>
            </a:endParaRPr>
          </a:p>
        </p:txBody>
      </p:sp>
      <p:sp>
        <p:nvSpPr>
          <p:cNvPr id="10" name="object 4">
            <a:extLst>
              <a:ext uri="{FF2B5EF4-FFF2-40B4-BE49-F238E27FC236}">
                <a16:creationId xmlns:a16="http://schemas.microsoft.com/office/drawing/2014/main" id="{5681D0AE-3024-2834-3922-425E88DB3E03}"/>
              </a:ext>
            </a:extLst>
          </p:cNvPr>
          <p:cNvSpPr txBox="1"/>
          <p:nvPr/>
        </p:nvSpPr>
        <p:spPr>
          <a:xfrm>
            <a:off x="4530725" y="10360919"/>
            <a:ext cx="256095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Signature</a:t>
            </a:r>
            <a:r>
              <a:rPr sz="1200" b="1" spc="-15" dirty="0">
                <a:latin typeface="Times New Roman"/>
                <a:cs typeface="Times New Roman"/>
              </a:rPr>
              <a:t> </a:t>
            </a:r>
            <a:r>
              <a:rPr sz="1200" b="1" dirty="0">
                <a:latin typeface="Times New Roman"/>
                <a:cs typeface="Times New Roman"/>
              </a:rPr>
              <a:t>of</a:t>
            </a:r>
            <a:r>
              <a:rPr sz="1200" b="1" spc="5" dirty="0">
                <a:latin typeface="Times New Roman"/>
                <a:cs typeface="Times New Roman"/>
              </a:rPr>
              <a:t> </a:t>
            </a:r>
            <a:r>
              <a:rPr sz="1200" b="1" spc="-5" dirty="0">
                <a:latin typeface="Times New Roman"/>
                <a:cs typeface="Times New Roman"/>
              </a:rPr>
              <a:t>the</a:t>
            </a:r>
            <a:r>
              <a:rPr sz="1200" b="1" dirty="0">
                <a:latin typeface="Times New Roman"/>
                <a:cs typeface="Times New Roman"/>
              </a:rPr>
              <a:t> </a:t>
            </a:r>
            <a:r>
              <a:rPr sz="1200" b="1" spc="-10" dirty="0">
                <a:latin typeface="Times New Roman"/>
                <a:cs typeface="Times New Roman"/>
              </a:rPr>
              <a:t>PBL</a:t>
            </a:r>
            <a:r>
              <a:rPr sz="1200" b="1" dirty="0">
                <a:latin typeface="Times New Roman"/>
                <a:cs typeface="Times New Roman"/>
              </a:rPr>
              <a:t> </a:t>
            </a:r>
            <a:r>
              <a:rPr sz="1200" b="1" spc="-5" dirty="0">
                <a:latin typeface="Times New Roman"/>
                <a:cs typeface="Times New Roman"/>
              </a:rPr>
              <a:t>faculty In-charge</a:t>
            </a:r>
            <a:endParaRPr sz="1200">
              <a:latin typeface="Times New Roman"/>
              <a:cs typeface="Times New Roman"/>
            </a:endParaRPr>
          </a:p>
        </p:txBody>
      </p:sp>
    </p:spTree>
    <p:extLst>
      <p:ext uri="{BB962C8B-B14F-4D97-AF65-F5344CB8AC3E}">
        <p14:creationId xmlns:p14="http://schemas.microsoft.com/office/powerpoint/2010/main" val="174194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854</Words>
  <Application>Microsoft Office PowerPoint</Application>
  <PresentationFormat>Custom</PresentationFormat>
  <Paragraphs>65</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soumya gampa</cp:lastModifiedBy>
  <cp:revision>10</cp:revision>
  <dcterms:created xsi:type="dcterms:W3CDTF">2022-11-13T17:48:18Z</dcterms:created>
  <dcterms:modified xsi:type="dcterms:W3CDTF">2023-01-25T02:43:45Z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2022-11-13T00:00:00Z</vt:filetime>
  </property>
  <property fmtid="{D5CDD505-2E9C-101B-9397-08002B2CF9AE}" pid="3" name="LastSaved">
    <vt:filetime>2022-11-13T00:00:00Z</vt:filetime>
  </property>
</Properties>
</file>