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5" r:id="rId4"/>
  </p:sldIdLst>
  <p:sldSz cx="12192000" cy="6858000"/>
  <p:notesSz cx="6858000" cy="9144000"/>
  <p:embeddedFontLst>
    <p:embeddedFont>
      <p:font typeface="Open Sans" panose="020B0606030504020204" pitchFamily="34" charset="0"/>
      <p:regular r:id="rId8"/>
    </p:embeddedFont>
    <p:embeddedFont>
      <p:font typeface="Corbel" panose="020B0503020204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A78D22-8F90-4232-BBA4-F23F042FC1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1EE183-B629-405C-8FEB-D4D111C627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lackboard.iit.edu/webapps/blackboard/execute/courseMain?course_id=_139037_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3745" y="123825"/>
            <a:ext cx="9371965" cy="6485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inherit"/>
                <a:hlinkClick r:id="rId1" tooltip="11782.202410 Fall 2023 Object-Oriented System Analysis, Modeling, and Design (ITMT-531-02)"/>
              </a:rPr>
              <a:t> </a:t>
            </a:r>
            <a:r>
              <a:rPr lang="en-US" sz="2400" b="1" i="0" u="none" strike="noStrike" dirty="0">
                <a:solidFill>
                  <a:srgbClr val="333333"/>
                </a:solidFill>
                <a:effectLst/>
                <a:latin typeface="inherit"/>
                <a:hlinkClick r:id="rId1" tooltip="11782.202410 Fall 2023 Object-Oriented System Analysis, Modeling, and Design (ITMT-531-02)"/>
              </a:rPr>
              <a:t>Object-Oriented System Analysis, Modeling, and Design (ITMT-531-02)</a:t>
            </a:r>
            <a:endParaRPr lang="en-US" sz="2400" b="1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Assignment #5 –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Develop analytical questions that lead to addressing end state from product canvas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Develop the linkage tables between these questions and Data Sources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can we potentially answer these questions? What data could be of help for further analysis?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Map these questions against Entities to validate if we will be able to answer the questions hypothetically or do we need to tap into other data sources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												Srujan Shekar Shetty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												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A20529733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					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547</Words>
  <Application>WPS Presentation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Arial</vt:lpstr>
      <vt:lpstr>inherit</vt:lpstr>
      <vt:lpstr>Segoe Print</vt:lpstr>
      <vt:lpstr>Open Sans</vt:lpstr>
      <vt:lpstr>Amasis MT Pro Black</vt:lpstr>
      <vt:lpstr>Corbel</vt:lpstr>
      <vt:lpstr>Microsoft YaHei</vt:lpstr>
      <vt:lpstr>Arial Unicode MS</vt:lpstr>
      <vt:lpstr>Calibri</vt:lpstr>
      <vt:lpstr>Parallax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SRUJAN SHETTY</dc:creator>
  <cp:lastModifiedBy>SRUJA</cp:lastModifiedBy>
  <cp:revision>5</cp:revision>
  <dcterms:created xsi:type="dcterms:W3CDTF">2023-10-19T04:23:00Z</dcterms:created>
  <dcterms:modified xsi:type="dcterms:W3CDTF">2023-11-02T05:01:14Z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4081DD41E39E43489CD75C39ACF76902_13</vt:lpwstr>
  </property>
  <property fmtid="{D5CDD505-2E9C-101B-9397-08002B2CF9AE}" pid="3" name="KSOProductBuildVer">
    <vt:lpwstr>1033-12.2.0.13266</vt:lpwstr>
  </property>
</Properties>
</file>