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47" d="100"/>
          <a:sy n="47" d="100"/>
        </p:scale>
        <p:origin x="53" y="82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21086" y="4141999"/>
            <a:ext cx="5890505" cy="861497"/>
          </a:xfrm>
        </p:spPr>
        <p:txBody>
          <a:bodyPr>
            <a:noAutofit/>
          </a:bodyPr>
          <a:lstStyle/>
          <a:p>
            <a:pPr algn="r"/>
            <a:r>
              <a:rPr lang="en-US" b="0" dirty="0">
                <a:solidFill>
                  <a:schemeClr val="tx1"/>
                </a:solidFill>
              </a:rPr>
              <a:t>Remudala Srujana Yadav</a:t>
            </a:r>
          </a:p>
          <a:p>
            <a:pPr algn="r"/>
            <a:r>
              <a:rPr lang="en-IN" dirty="0"/>
              <a:t>Apply ID: APPLY_1755065973689c2e75a8e2a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0" y="2321168"/>
            <a:ext cx="12908279" cy="861497"/>
          </a:xfrm>
        </p:spPr>
        <p:txBody>
          <a:bodyPr>
            <a:noAutofit/>
          </a:bodyPr>
          <a:lstStyle/>
          <a:p>
            <a:r>
              <a:rPr lang="en-US" b="1" dirty="0"/>
              <a:t>Netflix Dataset Analysis: Content Trends for Strategic Recommendations</a:t>
            </a:r>
            <a:endParaRPr lang="en-IN"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3F6D984-ED2C-8358-7AB2-522DB4F1F9A9}"/>
              </a:ext>
            </a:extLst>
          </p:cNvPr>
          <p:cNvPicPr>
            <a:picLocks noChangeAspect="1"/>
          </p:cNvPicPr>
          <p:nvPr/>
        </p:nvPicPr>
        <p:blipFill>
          <a:blip r:embed="rId3"/>
          <a:stretch>
            <a:fillRect/>
          </a:stretch>
        </p:blipFill>
        <p:spPr>
          <a:xfrm>
            <a:off x="1277623" y="1275370"/>
            <a:ext cx="7703091" cy="519655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5E54C2FF-11C8-E51C-A78F-7981B18C4CFF}"/>
              </a:ext>
            </a:extLst>
          </p:cNvPr>
          <p:cNvPicPr>
            <a:picLocks noChangeAspect="1"/>
          </p:cNvPicPr>
          <p:nvPr/>
        </p:nvPicPr>
        <p:blipFill>
          <a:blip r:embed="rId3"/>
          <a:stretch>
            <a:fillRect/>
          </a:stretch>
        </p:blipFill>
        <p:spPr>
          <a:xfrm>
            <a:off x="1028700" y="1287054"/>
            <a:ext cx="8082643" cy="516853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555171" y="1681843"/>
            <a:ext cx="11216828" cy="3360771"/>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7" y="1340528"/>
            <a:ext cx="7074249" cy="4143015"/>
          </a:xfrm>
        </p:spPr>
        <p:txBody>
          <a:bodyPr>
            <a:noAutofit/>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dirty="0"/>
          </a:p>
          <a:p>
            <a:pPr>
              <a:lnSpc>
                <a:spcPct val="150000"/>
              </a:lnSpc>
            </a:pPr>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3F86C035-F1BE-555A-C2F9-AC091D7EEA87}"/>
              </a:ext>
            </a:extLst>
          </p:cNvPr>
          <p:cNvSpPr txBox="1"/>
          <p:nvPr/>
        </p:nvSpPr>
        <p:spPr>
          <a:xfrm>
            <a:off x="660399" y="1697669"/>
            <a:ext cx="7585530" cy="5016758"/>
          </a:xfrm>
          <a:prstGeom prst="rect">
            <a:avLst/>
          </a:prstGeom>
          <a:noFill/>
        </p:spPr>
        <p:txBody>
          <a:bodyPr wrap="square" rtlCol="0">
            <a:spAutoFit/>
          </a:bodyPr>
          <a:lstStyle/>
          <a:p>
            <a:pPr marL="285750" indent="-285750">
              <a:buFont typeface="Wingdings" panose="05000000000000000000" pitchFamily="2" charset="2"/>
              <a:buChar char="§"/>
            </a:pPr>
            <a:r>
              <a:rPr lang="en-US" sz="2000" dirty="0"/>
              <a:t>This project focuses on analyzing Netflix’s dataset to uncover key patterns and trends in its content library. With streaming competition on the rise, understanding what types of content attract and retain viewers is crucial for strategic growth. By examining factors such as genre distribution, release year patterns, regional availability, and content type (movies vs. TV shows), the project provides actionable insights into audience preferences and platform strategy.</a:t>
            </a:r>
            <a:br>
              <a:rPr lang="en-US" sz="2000" dirty="0"/>
            </a:br>
            <a:r>
              <a:rPr lang="en-US" sz="2000" dirty="0"/>
              <a:t>The analysis highlights emerging trends, identifies gaps in content categories, and explores correlations between attributes like release timing and popularity. These findings can be leveraged by Netflix to optimize content acquisition, production, and recommendation strategies, ultimately strengthening its competitive advantage in the global streaming market.</a:t>
            </a:r>
            <a:br>
              <a:rPr lang="en-US" sz="2000" dirty="0"/>
            </a:br>
            <a:endParaRPr lang="en-IN" sz="20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620008" y="1420586"/>
            <a:ext cx="8005833" cy="5012871"/>
          </a:xfrm>
        </p:spPr>
        <p:txBody>
          <a:bodyPr>
            <a:noAutofit/>
          </a:bodyPr>
          <a:lstStyle/>
          <a:p>
            <a:r>
              <a:rPr lang="en-US" b="1" dirty="0"/>
              <a:t>Content Strategists &amp; Business Analysts</a:t>
            </a:r>
            <a:r>
              <a:rPr lang="en-US" dirty="0"/>
              <a:t> – to identify what type of content (genre, region, release year) performs best and guide strategic decisions.</a:t>
            </a:r>
          </a:p>
          <a:p>
            <a:r>
              <a:rPr lang="en-US" b="1" dirty="0"/>
              <a:t>Marketing Teams</a:t>
            </a:r>
            <a:r>
              <a:rPr lang="en-US" dirty="0"/>
              <a:t> – to understand audience preferences and design targeted campaigns.</a:t>
            </a:r>
          </a:p>
          <a:p>
            <a:r>
              <a:rPr lang="en-US" b="1" dirty="0"/>
              <a:t>Recommendation System Developers</a:t>
            </a:r>
            <a:r>
              <a:rPr lang="en-US" dirty="0"/>
              <a:t> – to improve personalization algorithms using insights from content patterns.</a:t>
            </a:r>
          </a:p>
          <a:p>
            <a:r>
              <a:rPr lang="en-US" b="1" dirty="0"/>
              <a:t>Content Creators &amp; Producers</a:t>
            </a:r>
            <a:r>
              <a:rPr lang="en-US" dirty="0"/>
              <a:t> – to align future productions with trending genres and viewer demand.</a:t>
            </a:r>
          </a:p>
          <a:p>
            <a:r>
              <a:rPr lang="en-US" b="1" dirty="0"/>
              <a:t>Investors &amp; Stakeholders</a:t>
            </a:r>
            <a:r>
              <a:rPr lang="en-US" dirty="0"/>
              <a:t> – to evaluate Netflix’s growth strategies and potential investment directions.</a:t>
            </a:r>
          </a:p>
          <a:p>
            <a:r>
              <a:rPr lang="en-US" b="1" dirty="0"/>
              <a:t>Researchers &amp; Students</a:t>
            </a:r>
            <a:r>
              <a:rPr lang="en-US" dirty="0"/>
              <a:t> – who want to study data-driven insights in media, entertainment, and consumer behavior.</a:t>
            </a:r>
          </a:p>
          <a:p>
            <a:pPr algn="just">
              <a:lnSpc>
                <a:spcPct val="150000"/>
              </a:lnSpc>
            </a:pPr>
            <a:endParaRPr lang="en-IN"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normAutofit/>
          </a:bodyPr>
          <a:lstStyle/>
          <a:p>
            <a:pPr lvl="1">
              <a:lnSpc>
                <a:spcPct val="150000"/>
              </a:lnSpc>
            </a:pPr>
            <a:r>
              <a:rPr lang="en-IN" b="1" dirty="0"/>
              <a:t>Python</a:t>
            </a:r>
            <a:r>
              <a:rPr lang="en-IN" dirty="0"/>
              <a:t>-Core programming language</a:t>
            </a:r>
          </a:p>
          <a:p>
            <a:pPr lvl="1">
              <a:lnSpc>
                <a:spcPct val="150000"/>
              </a:lnSpc>
            </a:pPr>
            <a:r>
              <a:rPr lang="en-IN" b="1" dirty="0"/>
              <a:t>Pandas &amp; NumPy</a:t>
            </a:r>
            <a:r>
              <a:rPr lang="en-IN" dirty="0"/>
              <a:t>-Data cleaning and preprocessing</a:t>
            </a:r>
          </a:p>
          <a:p>
            <a:pPr lvl="1">
              <a:lnSpc>
                <a:spcPct val="150000"/>
              </a:lnSpc>
            </a:pPr>
            <a:r>
              <a:rPr lang="en-IN" b="1" dirty="0"/>
              <a:t>Scikit-learn</a:t>
            </a:r>
            <a:r>
              <a:rPr lang="en-IN" dirty="0"/>
              <a:t>-Machine learning (model training, regression, evaluation)</a:t>
            </a:r>
          </a:p>
          <a:p>
            <a:pPr lvl="1">
              <a:lnSpc>
                <a:spcPct val="150000"/>
              </a:lnSpc>
            </a:pPr>
            <a:r>
              <a:rPr lang="en-IN" b="1" dirty="0"/>
              <a:t>Matplotlib/Seaborn</a:t>
            </a:r>
            <a:r>
              <a:rPr lang="en-IN" dirty="0"/>
              <a:t>-Data visualization and feature importance</a:t>
            </a:r>
          </a:p>
          <a:p>
            <a:pPr lvl="1">
              <a:lnSpc>
                <a:spcPct val="150000"/>
              </a:lnSpc>
            </a:pPr>
            <a:r>
              <a:rPr lang="en-IN" b="1" dirty="0"/>
              <a:t>Google </a:t>
            </a:r>
            <a:r>
              <a:rPr lang="en-IN" b="1" dirty="0" err="1"/>
              <a:t>Colab</a:t>
            </a:r>
            <a:r>
              <a:rPr lang="en-IN" dirty="0"/>
              <a:t>-Cloud-based environment for running the project</a:t>
            </a:r>
          </a:p>
          <a:p>
            <a:pPr lvl="1">
              <a:lnSpc>
                <a:spcPct val="150000"/>
              </a:lnSpc>
            </a:pPr>
            <a:r>
              <a:rPr lang="en-IN" b="1" dirty="0"/>
              <a:t>File handling libraries</a:t>
            </a:r>
            <a:r>
              <a:rPr lang="en-IN" dirty="0"/>
              <a:t>- </a:t>
            </a:r>
            <a:r>
              <a:rPr lang="en-IN" dirty="0" err="1"/>
              <a:t>openpyxi</a:t>
            </a:r>
            <a:r>
              <a:rPr lang="en-IN" dirty="0"/>
              <a:t> (for Excel) and built-in CSV handling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5C6C71B-7741-5E1C-C6D4-5C08924C84A7}"/>
              </a:ext>
            </a:extLst>
          </p:cNvPr>
          <p:cNvPicPr>
            <a:picLocks noChangeAspect="1"/>
          </p:cNvPicPr>
          <p:nvPr/>
        </p:nvPicPr>
        <p:blipFill>
          <a:blip r:embed="rId3"/>
          <a:stretch>
            <a:fillRect/>
          </a:stretch>
        </p:blipFill>
        <p:spPr>
          <a:xfrm>
            <a:off x="489857" y="1624733"/>
            <a:ext cx="9127672" cy="465414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FF11CC35-3E19-DF5F-D174-79B1CD73D352}"/>
              </a:ext>
            </a:extLst>
          </p:cNvPr>
          <p:cNvPicPr>
            <a:picLocks noChangeAspect="1"/>
          </p:cNvPicPr>
          <p:nvPr/>
        </p:nvPicPr>
        <p:blipFill>
          <a:blip r:embed="rId3"/>
          <a:stretch>
            <a:fillRect/>
          </a:stretch>
        </p:blipFill>
        <p:spPr>
          <a:xfrm>
            <a:off x="320982" y="1404257"/>
            <a:ext cx="9704761" cy="481653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145E885C-85A8-25B2-1B12-2ACC8044557D}"/>
              </a:ext>
            </a:extLst>
          </p:cNvPr>
          <p:cNvPicPr>
            <a:picLocks noChangeAspect="1"/>
          </p:cNvPicPr>
          <p:nvPr/>
        </p:nvPicPr>
        <p:blipFill>
          <a:blip r:embed="rId3"/>
          <a:stretch>
            <a:fillRect/>
          </a:stretch>
        </p:blipFill>
        <p:spPr>
          <a:xfrm>
            <a:off x="816428" y="1468411"/>
            <a:ext cx="8735785" cy="455622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146958" y="2481943"/>
            <a:ext cx="12442372" cy="1503720"/>
          </a:xfrm>
        </p:spPr>
        <p:txBody>
          <a:bodyPr vert="horz" lIns="91440" tIns="45720" rIns="91440" bIns="45720" rtlCol="0" anchor="t">
            <a:normAutofit/>
          </a:bodyPr>
          <a:lstStyle/>
          <a:p>
            <a:pPr marL="0" indent="0">
              <a:buNone/>
            </a:pPr>
            <a:r>
              <a:rPr lang="en-US" sz="2400" dirty="0">
                <a:solidFill>
                  <a:srgbClr val="7030A0"/>
                </a:solidFill>
              </a:rPr>
              <a:t>https://github.com/Srujana-379/VOIS_AICTE_Oct2025_MajorProject_Srujana-.git </a:t>
            </a:r>
          </a:p>
          <a:p>
            <a:pPr marL="0" indent="0">
              <a:buNone/>
            </a:pPr>
            <a:endParaRPr lang="en-US" sz="2400" dirty="0">
              <a:solidFill>
                <a:srgbClr val="7030A0"/>
              </a:solidFill>
            </a:endParaRP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600</TotalTime>
  <Words>474</Words>
  <Application>Microsoft Office PowerPoint</Application>
  <PresentationFormat>Widescreen</PresentationFormat>
  <Paragraphs>33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 Content Trends for Strategic Recommendations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shirisha balne</cp:lastModifiedBy>
  <cp:revision>107</cp:revision>
  <dcterms:created xsi:type="dcterms:W3CDTF">2021-07-11T13:13:15Z</dcterms:created>
  <dcterms:modified xsi:type="dcterms:W3CDTF">2025-10-04T10:25:11Z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