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6" d="100"/>
          <a:sy n="96" d="100"/>
        </p:scale>
        <p:origin x="4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72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D69AD-747F-C3C4-CA9E-A05F4F9092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AF570F-6BFB-5FC6-25DB-86AFEBABE2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651520-6DDA-4E6D-9766-EDEDA2B7F4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1520BE-E419-396F-DE04-C2EF73547F88}"/>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694142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9CD57-6F5A-A8FA-AB36-ABFDBB154E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0ECF4F-6147-8322-103D-4BDCC82DE7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C3D5C-B0D0-9FE1-C46B-C4E95EB722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0E9E5F-C26F-5879-95A2-F81E03117D85}"/>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869777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images.pexels.com/photos/5922204/pexels-photo-5922204.jpeg?auto=compress&amp;cs=tinysrgb&amp;fit=crop&amp;h=1200&amp;w=80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images.pexels.com/photos/1880659/pexels-photo-1880659.jpeg?auto=compress&amp;cs=tinysrgb&amp;fit=crop&amp;h=1200&amp;w=800"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images.pexels.com/photos/10145722/pexels-photo-10145722.jpeg?auto=compress&amp;cs=tinysrgb&amp;fit=crop&amp;h=1200&amp;w=800"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images.pexels.com/photos/5408005/pexels-photo-5408005.jpeg?auto=compress&amp;cs=tinysrgb&amp;fit=crop&amp;h=1200&amp;w=800"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images.pexels.com/photos/6612384/pexels-photo-6612384.jpeg?auto=compress&amp;cs=tinysrgb&amp;fit=crop&amp;h=1200&amp;w=800"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images.pexels.com/photos/7172864/pexels-photo-7172864.jpeg?auto=compress&amp;cs=tinysrgb&amp;fit=crop&amp;h=1200&amp;w=80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mages.pexels.com/photos/7172864/pexels-photo-7172864.jpeg?auto=compress&amp;cs=tinysrgb&amp;fit=crop&amp;h=1200&amp;w=80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images.pexels.com/photos/7172864/pexels-photo-7172864.jpeg?auto=compress&amp;cs=tinysrgb&amp;fit=crop&amp;h=1200&amp;w=80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images.pexels.com/photos/4792728/pexels-photo-4792728.jpeg?auto=compress&amp;cs=tinysrgb&amp;fit=crop&amp;h=1200&amp;w=800"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images.pexels.com/photos/6615093/pexels-photo-6615093.jpeg?auto=compress&amp;cs=tinysrgb&amp;fit=crop&amp;h=1200&amp;w=800"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images.pexels.com/photos/5835463/pexels-photo-5835463.jpeg?auto=compress&amp;cs=tinysrgb&amp;fit=crop&amp;h=1200&amp;w=800"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images.pexels.com/photos/3747069/pexels-photo-3747069.jpeg?auto=compress&amp;cs=tinysrgb&amp;fit=crop&amp;h=1200&amp;w=800"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images.pexels.com/photos/5473957/pexels-photo-5473957.jpeg?auto=compress&amp;cs=tinysrgb&amp;fit=crop&amp;h=1200&amp;w=800"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images.pexels.com/photos/5989924/pexels-photo-5989924.jpeg?auto=compress&amp;cs=tinysrgb&amp;fit=crop&amp;h=1200&amp;w=800"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images.pexels.com/photos/33017407/pexels-photo-33017407.jpeg?auto=compress&amp;cs=tinysrgb&amp;fit=crop&amp;h=1200&amp;w=800"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5922204/pexels-photo-5922204.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1578250"/>
            <a:ext cx="4572000" cy="1681785"/>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CareerCrafter: The Job Portal
       </a:t>
            </a:r>
            <a:r>
              <a:rPr lang="en-US" sz="1100" dirty="0">
                <a:solidFill>
                  <a:srgbClr val="000000"/>
                </a:solidFill>
                <a:latin typeface="Outfit" pitchFamily="34" charset="0"/>
                <a:ea typeface="Outfit" pitchFamily="34" charset="-122"/>
                <a:cs typeface="Outfit" pitchFamily="34" charset="-120"/>
              </a:rPr>
              <a:t>A Comprehensive Solution for Job Seekers and Employers</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Google</a:t>
            </a:r>
            <a:endParaRPr lang="en-US" sz="800" dirty="0"/>
          </a:p>
        </p:txBody>
      </p:sp>
      <p:pic>
        <p:nvPicPr>
          <p:cNvPr id="7" name="Picture 6">
            <a:extLst>
              <a:ext uri="{FF2B5EF4-FFF2-40B4-BE49-F238E27FC236}">
                <a16:creationId xmlns:a16="http://schemas.microsoft.com/office/drawing/2014/main" id="{046A8B9D-32F6-BD69-E8AE-0057866EDA24}"/>
              </a:ext>
            </a:extLst>
          </p:cNvPr>
          <p:cNvPicPr>
            <a:picLocks noChangeAspect="1"/>
          </p:cNvPicPr>
          <p:nvPr/>
        </p:nvPicPr>
        <p:blipFill>
          <a:blip r:embed="rId5"/>
          <a:stretch>
            <a:fillRect/>
          </a:stretch>
        </p:blipFill>
        <p:spPr>
          <a:xfrm>
            <a:off x="6738731" y="3463921"/>
            <a:ext cx="2239617" cy="6762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1880659/pexels-photo-188065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Technologies Used: Frontend</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Modern and Responsive User Interface</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Utilizing  Angular for building the frontend of the application.
Ensuring the application is responsive and accessible on various devices.
Creating a user-friendly and interactive interface for job seekers and employers.
Efficiently rendering and updating content for a seamless user experience.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10145722/pexels-photo-1014572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9</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Technologies Used: Backend</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Robust and Scalable Server-Side Logic</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Using Java with Spring Boot for API development.
Building APIs to handle data processing and communication between frontend and database.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5408005/pexels-photo-5408005.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10</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Technologies Used: Database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Efficient and Reliable Data Storage</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Using MySQL for database management.
Storing user data, job listings, and application information securely.
Ensuring the database can handle increasing amounts of data and user traffic.
Maintaining the integrity and consistency of data stored in the database.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6612384/pexels-photo-661238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Technologies Used: Authentication</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Secure User Authentication</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Using JWT for secure user authentication.
Ensuring only authorized users can access specific functionalities.
Managing user sessions securely using JWT.
Implementing a reliable authentication process to verify user credentials.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4" name="Image 1" descr="https://djgurnpwsdoqjscwqbsj.supabase.co/storage/v1/object/public/users_file_magicslides_io/grayscale_image.png"/>
          <p:cNvPicPr>
            <a:picLocks noChangeAspect="1"/>
          </p:cNvPicPr>
          <p:nvPr/>
        </p:nvPicPr>
        <p:blipFill>
          <a:blip r:embed="rId3"/>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Use Case Diagram</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Visual Representation of System Interactions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Identifying the different actors interacting with the system (e.g., job seekers, employers).
Defining the various use cases or functionalities offered by the system (e.g., post job, apply for job).
Defining the scope and boundaries of the system.
Visualizing the interactions between actors and the system.</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Google</a:t>
            </a:r>
            <a:endParaRPr lang="en-US" sz="800" dirty="0"/>
          </a:p>
        </p:txBody>
      </p:sp>
      <p:pic>
        <p:nvPicPr>
          <p:cNvPr id="13" name="Picture 12">
            <a:extLst>
              <a:ext uri="{FF2B5EF4-FFF2-40B4-BE49-F238E27FC236}">
                <a16:creationId xmlns:a16="http://schemas.microsoft.com/office/drawing/2014/main" id="{2EC0AA12-CA57-4A42-6413-A788CC407DDA}"/>
              </a:ext>
            </a:extLst>
          </p:cNvPr>
          <p:cNvPicPr>
            <a:picLocks noChangeAspect="1"/>
          </p:cNvPicPr>
          <p:nvPr/>
        </p:nvPicPr>
        <p:blipFill>
          <a:blip r:embed="rId5"/>
          <a:stretch>
            <a:fillRect/>
          </a:stretch>
        </p:blipFill>
        <p:spPr>
          <a:xfrm>
            <a:off x="342900" y="124226"/>
            <a:ext cx="3589020" cy="46306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1499E-8C3B-7744-06BB-BE650250FD7B}"/>
            </a:ext>
          </a:extLst>
        </p:cNvPr>
        <p:cNvGrpSpPr/>
        <p:nvPr/>
      </p:nvGrpSpPr>
      <p:grpSpPr>
        <a:xfrm>
          <a:off x="0" y="0"/>
          <a:ext cx="0" cy="0"/>
          <a:chOff x="0" y="0"/>
          <a:chExt cx="0" cy="0"/>
        </a:xfrm>
      </p:grpSpPr>
      <p:sp>
        <p:nvSpPr>
          <p:cNvPr id="5" name="Shape 1">
            <a:extLst>
              <a:ext uri="{FF2B5EF4-FFF2-40B4-BE49-F238E27FC236}">
                <a16:creationId xmlns:a16="http://schemas.microsoft.com/office/drawing/2014/main" id="{192938A4-FC99-AC8F-FE63-2EBF303C4C80}"/>
              </a:ext>
            </a:extLst>
          </p:cNvPr>
          <p:cNvSpPr/>
          <p:nvPr/>
        </p:nvSpPr>
        <p:spPr>
          <a:xfrm>
            <a:off x="0" y="0"/>
            <a:ext cx="320040" cy="5143500"/>
          </a:xfrm>
          <a:prstGeom prst="rect">
            <a:avLst/>
          </a:prstGeom>
          <a:solidFill>
            <a:srgbClr val="1A6847"/>
          </a:solidFill>
          <a:ln w="12700">
            <a:solidFill>
              <a:srgbClr val="1A6847"/>
            </a:solidFill>
            <a:prstDash val="solid"/>
          </a:ln>
        </p:spPr>
      </p:sp>
      <p:sp>
        <p:nvSpPr>
          <p:cNvPr id="6" name="Shape 2">
            <a:extLst>
              <a:ext uri="{FF2B5EF4-FFF2-40B4-BE49-F238E27FC236}">
                <a16:creationId xmlns:a16="http://schemas.microsoft.com/office/drawing/2014/main" id="{B91902BF-F707-8654-A473-6CBA039C392F}"/>
              </a:ext>
            </a:extLst>
          </p:cNvPr>
          <p:cNvSpPr/>
          <p:nvPr/>
        </p:nvSpPr>
        <p:spPr>
          <a:xfrm>
            <a:off x="4114800" y="0"/>
            <a:ext cx="457200" cy="457200"/>
          </a:xfrm>
          <a:prstGeom prst="rect">
            <a:avLst/>
          </a:prstGeom>
          <a:solidFill>
            <a:srgbClr val="1A6847"/>
          </a:solidFill>
          <a:ln w="12700">
            <a:solidFill>
              <a:srgbClr val="1A6847"/>
            </a:solidFill>
            <a:prstDash val="solid"/>
          </a:ln>
        </p:spPr>
      </p:sp>
      <p:sp>
        <p:nvSpPr>
          <p:cNvPr id="7" name="Text 3">
            <a:extLst>
              <a:ext uri="{FF2B5EF4-FFF2-40B4-BE49-F238E27FC236}">
                <a16:creationId xmlns:a16="http://schemas.microsoft.com/office/drawing/2014/main" id="{124C5473-6EEC-9FE3-B9DB-39E0D00ABEE0}"/>
              </a:ext>
            </a:extLst>
          </p:cNvPr>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13</a:t>
            </a:r>
            <a:endParaRPr lang="en-US" sz="1800" dirty="0"/>
          </a:p>
        </p:txBody>
      </p:sp>
      <p:sp>
        <p:nvSpPr>
          <p:cNvPr id="8" name="Text 4">
            <a:extLst>
              <a:ext uri="{FF2B5EF4-FFF2-40B4-BE49-F238E27FC236}">
                <a16:creationId xmlns:a16="http://schemas.microsoft.com/office/drawing/2014/main" id="{F06BE634-809F-A66B-A43F-38B16A37277C}"/>
              </a:ext>
            </a:extLst>
          </p:cNvPr>
          <p:cNvSpPr/>
          <p:nvPr/>
        </p:nvSpPr>
        <p:spPr>
          <a:xfrm>
            <a:off x="3391893" y="525780"/>
            <a:ext cx="1994453" cy="45720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ER Diagram</a:t>
            </a:r>
            <a:endParaRPr lang="en-US" sz="2800" dirty="0"/>
          </a:p>
        </p:txBody>
      </p:sp>
      <p:sp>
        <p:nvSpPr>
          <p:cNvPr id="9" name="Text 5">
            <a:extLst>
              <a:ext uri="{FF2B5EF4-FFF2-40B4-BE49-F238E27FC236}">
                <a16:creationId xmlns:a16="http://schemas.microsoft.com/office/drawing/2014/main" id="{E94FD624-3983-FA04-53C5-8092E9BDA806}"/>
              </a:ext>
            </a:extLst>
          </p:cNvPr>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a:extLst>
              <a:ext uri="{FF2B5EF4-FFF2-40B4-BE49-F238E27FC236}">
                <a16:creationId xmlns:a16="http://schemas.microsoft.com/office/drawing/2014/main" id="{E14F72DE-3749-0C0D-6B87-56F1C644E36B}"/>
              </a:ext>
            </a:extLst>
          </p:cNvPr>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endParaRPr lang="en-US" sz="1200" dirty="0"/>
          </a:p>
        </p:txBody>
      </p:sp>
      <p:sp>
        <p:nvSpPr>
          <p:cNvPr id="11" name="Text 7">
            <a:extLst>
              <a:ext uri="{FF2B5EF4-FFF2-40B4-BE49-F238E27FC236}">
                <a16:creationId xmlns:a16="http://schemas.microsoft.com/office/drawing/2014/main" id="{CB3CFF56-975A-2FA1-6D1E-B1661DE782C6}"/>
              </a:ext>
            </a:extLst>
          </p:cNvPr>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Google</a:t>
            </a:r>
            <a:endParaRPr lang="en-US" sz="800" dirty="0"/>
          </a:p>
        </p:txBody>
      </p:sp>
      <p:pic>
        <p:nvPicPr>
          <p:cNvPr id="14" name="Picture 13">
            <a:extLst>
              <a:ext uri="{FF2B5EF4-FFF2-40B4-BE49-F238E27FC236}">
                <a16:creationId xmlns:a16="http://schemas.microsoft.com/office/drawing/2014/main" id="{9A865B29-C1EC-ADC1-0D6B-CEB7D8994FE9}"/>
              </a:ext>
            </a:extLst>
          </p:cNvPr>
          <p:cNvPicPr>
            <a:picLocks noChangeAspect="1"/>
          </p:cNvPicPr>
          <p:nvPr/>
        </p:nvPicPr>
        <p:blipFill>
          <a:blip r:embed="rId4"/>
          <a:stretch>
            <a:fillRect/>
          </a:stretch>
        </p:blipFill>
        <p:spPr>
          <a:xfrm>
            <a:off x="1188118" y="1051560"/>
            <a:ext cx="6767763" cy="3818614"/>
          </a:xfrm>
          <a:prstGeom prst="rect">
            <a:avLst/>
          </a:prstGeom>
        </p:spPr>
      </p:pic>
    </p:spTree>
    <p:extLst>
      <p:ext uri="{BB962C8B-B14F-4D97-AF65-F5344CB8AC3E}">
        <p14:creationId xmlns:p14="http://schemas.microsoft.com/office/powerpoint/2010/main" val="79224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0A714-872E-58CE-23F9-E5BE74629972}"/>
            </a:ext>
          </a:extLst>
        </p:cNvPr>
        <p:cNvGrpSpPr/>
        <p:nvPr/>
      </p:nvGrpSpPr>
      <p:grpSpPr>
        <a:xfrm>
          <a:off x="0" y="0"/>
          <a:ext cx="0" cy="0"/>
          <a:chOff x="0" y="0"/>
          <a:chExt cx="0" cy="0"/>
        </a:xfrm>
      </p:grpSpPr>
      <p:sp>
        <p:nvSpPr>
          <p:cNvPr id="5" name="Shape 1">
            <a:extLst>
              <a:ext uri="{FF2B5EF4-FFF2-40B4-BE49-F238E27FC236}">
                <a16:creationId xmlns:a16="http://schemas.microsoft.com/office/drawing/2014/main" id="{FB01EDC6-8851-2172-0B44-F4FFD411AFCF}"/>
              </a:ext>
            </a:extLst>
          </p:cNvPr>
          <p:cNvSpPr/>
          <p:nvPr/>
        </p:nvSpPr>
        <p:spPr>
          <a:xfrm>
            <a:off x="0" y="0"/>
            <a:ext cx="320040" cy="5143500"/>
          </a:xfrm>
          <a:prstGeom prst="rect">
            <a:avLst/>
          </a:prstGeom>
          <a:solidFill>
            <a:srgbClr val="1A6847"/>
          </a:solidFill>
          <a:ln w="12700">
            <a:solidFill>
              <a:srgbClr val="1A6847"/>
            </a:solidFill>
            <a:prstDash val="solid"/>
          </a:ln>
        </p:spPr>
      </p:sp>
      <p:sp>
        <p:nvSpPr>
          <p:cNvPr id="7" name="Text 3">
            <a:extLst>
              <a:ext uri="{FF2B5EF4-FFF2-40B4-BE49-F238E27FC236}">
                <a16:creationId xmlns:a16="http://schemas.microsoft.com/office/drawing/2014/main" id="{7CEEECE3-1B81-4A4A-CF32-CFF6A8A3AB02}"/>
              </a:ext>
            </a:extLst>
          </p:cNvPr>
          <p:cNvSpPr/>
          <p:nvPr/>
        </p:nvSpPr>
        <p:spPr>
          <a:xfrm>
            <a:off x="4114800" y="0"/>
            <a:ext cx="457200" cy="457200"/>
          </a:xfrm>
          <a:prstGeom prst="rect">
            <a:avLst/>
          </a:prstGeom>
          <a:noFill/>
          <a:ln/>
        </p:spPr>
        <p:txBody>
          <a:bodyPr wrap="square" rtlCol="0" anchor="t"/>
          <a:lstStyle/>
          <a:p>
            <a:pPr marL="0" indent="0" algn="ctr">
              <a:buNone/>
            </a:pPr>
            <a:endParaRPr lang="en-US" sz="1800" dirty="0"/>
          </a:p>
        </p:txBody>
      </p:sp>
      <p:sp>
        <p:nvSpPr>
          <p:cNvPr id="8" name="Text 4">
            <a:extLst>
              <a:ext uri="{FF2B5EF4-FFF2-40B4-BE49-F238E27FC236}">
                <a16:creationId xmlns:a16="http://schemas.microsoft.com/office/drawing/2014/main" id="{8697582F-E874-6292-3C54-0A49232A5950}"/>
              </a:ext>
            </a:extLst>
          </p:cNvPr>
          <p:cNvSpPr/>
          <p:nvPr/>
        </p:nvSpPr>
        <p:spPr>
          <a:xfrm>
            <a:off x="3391893" y="1983104"/>
            <a:ext cx="2796872" cy="691515"/>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rPr>
              <a:t>THANK YOU!</a:t>
            </a:r>
            <a:endParaRPr lang="en-US" sz="2800" dirty="0"/>
          </a:p>
        </p:txBody>
      </p:sp>
      <p:sp>
        <p:nvSpPr>
          <p:cNvPr id="9" name="Text 5">
            <a:extLst>
              <a:ext uri="{FF2B5EF4-FFF2-40B4-BE49-F238E27FC236}">
                <a16:creationId xmlns:a16="http://schemas.microsoft.com/office/drawing/2014/main" id="{2E40BB95-5FC7-E19F-FA2F-187FA9BE76D7}"/>
              </a:ext>
            </a:extLst>
          </p:cNvPr>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a:extLst>
              <a:ext uri="{FF2B5EF4-FFF2-40B4-BE49-F238E27FC236}">
                <a16:creationId xmlns:a16="http://schemas.microsoft.com/office/drawing/2014/main" id="{9245931C-610A-658A-796A-66EC37FA4703}"/>
              </a:ext>
            </a:extLst>
          </p:cNvPr>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endParaRPr lang="en-US" sz="1200" dirty="0"/>
          </a:p>
        </p:txBody>
      </p:sp>
      <p:sp>
        <p:nvSpPr>
          <p:cNvPr id="11" name="Text 7">
            <a:extLst>
              <a:ext uri="{FF2B5EF4-FFF2-40B4-BE49-F238E27FC236}">
                <a16:creationId xmlns:a16="http://schemas.microsoft.com/office/drawing/2014/main" id="{E1FDE3CC-B7DB-E254-E7E4-CA6ACAF961C7}"/>
              </a:ext>
            </a:extLst>
          </p:cNvPr>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Google</a:t>
            </a:r>
            <a:endParaRPr lang="en-US" sz="800" dirty="0"/>
          </a:p>
        </p:txBody>
      </p:sp>
    </p:spTree>
    <p:extLst>
      <p:ext uri="{BB962C8B-B14F-4D97-AF65-F5344CB8AC3E}">
        <p14:creationId xmlns:p14="http://schemas.microsoft.com/office/powerpoint/2010/main" val="28393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 to CareerCrafter</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Scope: User Registration and Authentication</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Scope: Employer Module</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Scope: Job Seeker Module</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Scope: Application Management</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Scope: Resume Database</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Scope: Search and Recommendation Engine</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Technologies Used: Frontend</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Technologies Used: Backend</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Technologies Used: Database</a:t>
            </a:r>
            <a:endParaRPr lang="en-US" sz="1200" dirty="0"/>
          </a:p>
        </p:txBody>
      </p:sp>
      <p:sp>
        <p:nvSpPr>
          <p:cNvPr id="24" name="Text 22"/>
          <p:cNvSpPr/>
          <p:nvPr/>
        </p:nvSpPr>
        <p:spPr>
          <a:xfrm>
            <a:off x="3749040" y="40233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11</a:t>
            </a:r>
            <a:endParaRPr lang="en-US" sz="1200" dirty="0"/>
          </a:p>
        </p:txBody>
      </p:sp>
      <p:sp>
        <p:nvSpPr>
          <p:cNvPr id="25" name="Text 23"/>
          <p:cNvSpPr/>
          <p:nvPr/>
        </p:nvSpPr>
        <p:spPr>
          <a:xfrm>
            <a:off x="4206240" y="40233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Technologies Used: Authentication</a:t>
            </a:r>
            <a:endParaRPr lang="en-US" sz="1200" dirty="0"/>
          </a:p>
        </p:txBody>
      </p:sp>
      <p:sp>
        <p:nvSpPr>
          <p:cNvPr id="26" name="Text 24"/>
          <p:cNvSpPr/>
          <p:nvPr/>
        </p:nvSpPr>
        <p:spPr>
          <a:xfrm>
            <a:off x="3749040" y="43891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12</a:t>
            </a:r>
            <a:endParaRPr lang="en-US" sz="1200" dirty="0"/>
          </a:p>
        </p:txBody>
      </p:sp>
      <p:sp>
        <p:nvSpPr>
          <p:cNvPr id="27" name="Text 25"/>
          <p:cNvSpPr/>
          <p:nvPr/>
        </p:nvSpPr>
        <p:spPr>
          <a:xfrm>
            <a:off x="4206240" y="43891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Use Case Diagram</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4792728/pexels-photo-479272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 to CareerCrafter</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Addressing the Challenges in Job Searching and Recruitment</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CareerCrafter aims to provide a robust platform for employers to post job listings and for job seekers to search and apply.
The application includes features for user registration, employer module, job seeker module, application management, and a resume database.
CareerCrafter is designed as a web-based application to ensure accessibility and ease of use for all users.
Job seekers can store and share their qualifications seamlessly through the resume database feature.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6615093/pexels-photo-661509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Scope: User Registration and Authentication</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Secure Access and Role-Based Control</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Users can register and create accounts with a secure authentication process.
Implementing robust security measures to protect user data and prevent unauthorized access.
Different access levels for employers and job seekers to ensure appropriate functionalities.
Streamlined process for creating and managing user accounts.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5835463/pexels-photo-583546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Scope: Employer Module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Managing Job Listings and Candidate Profiles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Employers can create, edit, and manage job listings with detailed information.
A dashboard for employers to track applications and view candidate profiles.
Tools for managing job postings, including updating and removing listings.
Employers can view detailed candidate profiles to assess qualifications and experience.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3747069/pexels-photo-3747069.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Scope: Job Seeker Module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Finding and Applying for Relevant Jobs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Job seekers can create and manage user profiles with personal, educational, and professional details.
Job seekers can find relevant job listings based on various criteria.
Job seekers can apply to jobs directly through the platform, submitting resumes and other documents.
Job seekers can upload resumes and other necessary documents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5473957/pexels-photo-547395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Scope: Application Management</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Tracking and Managing Job Applications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 feature for job seekers to track and manage their job applications.
Notifications for application status updates and communication with employers.
Facilitating communication between job seekers and employers regarding applications.
Keeping job seekers informed about the progress of their applications.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5989924/pexels-photo-598992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Scope: Resume Database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Secure Storage and Sharing of Resumes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 secure and scalable database to store job seekers' resumes and related documents.
Functionalities for job seekers to update, delete, and share their resumes with employers.
Easy sharing of resumes with potential employers directly through the platform.
Ensuring the security and confidentiality of stored resumes and related documents.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pic>
        <p:nvPicPr>
          <p:cNvPr id="3" name="Image 0" descr="https://images.pexels.com/photos/33017407/pexels-photo-3301740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8002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Scope: Search and Recommendation Engine</a:t>
            </a:r>
            <a:endParaRPr lang="en-US" sz="28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Advanced Search Capabilities and Personalized Job Suggestions</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Advanced search capabilities for both employers and job seekers to find relevant profiles and listings.
A recommendation engine to suggest relevant jobs to job seekers based on their profiles and preferences.
Tailoring job recommendations to match individual job seeker profiles.
Enhancing the matching process between job seekers and employers.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Google</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894</Words>
  <Application>Microsoft Office PowerPoint</Application>
  <PresentationFormat>On-screen Show (16:9)</PresentationFormat>
  <Paragraphs>108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srujana s</cp:lastModifiedBy>
  <cp:revision>2</cp:revision>
  <dcterms:created xsi:type="dcterms:W3CDTF">2025-07-18T07:52:35Z</dcterms:created>
  <dcterms:modified xsi:type="dcterms:W3CDTF">2025-07-18T08:17:43Z</dcterms:modified>
</cp:coreProperties>
</file>