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Indian Members of Parliament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Performace and Subject Scope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Indian Members of Parliament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Performace and Subject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