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52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0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05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32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83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13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51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63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45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56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35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79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09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65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1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1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28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134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0"/>
            <a:ext cx="7772400" cy="5534345"/>
          </a:xfrm>
        </p:spPr>
        <p:txBody>
          <a:bodyPr>
            <a:normAutofit/>
          </a:bodyPr>
          <a:lstStyle/>
          <a:p>
            <a:r>
              <a:rPr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Retail Business Performance </a:t>
            </a:r>
            <a:br>
              <a:rPr lang="en-IN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sz="44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</a:t>
            </a:r>
            <a:endParaRPr sz="4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5FFA8-C43B-EB41-4BD9-AF3D56681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811659"/>
            <a:ext cx="7772400" cy="509598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📌 Total Sales, Profit, and Orders are          	  displayed as KPIs on the dashboard.</a:t>
            </a:r>
            <a:br>
              <a:rPr lang="en-US" dirty="0"/>
            </a:br>
            <a:r>
              <a:rPr lang="en-US" dirty="0"/>
              <a:t>✅ Technology category generated the 	 	  highest total profit.</a:t>
            </a:r>
            <a:br>
              <a:rPr lang="en-US" dirty="0"/>
            </a:br>
            <a:r>
              <a:rPr lang="en-US" dirty="0"/>
              <a:t>✅ West region had the highest total sales,   	  showing strong market presence.</a:t>
            </a:r>
            <a:br>
              <a:rPr lang="en-US" dirty="0"/>
            </a:br>
            <a:r>
              <a:rPr lang="en-US" dirty="0"/>
              <a:t>⚠️ Tables and Bookcases showed low 	  	  	  profit margins – need pricing review.</a:t>
            </a:r>
            <a:br>
              <a:rPr lang="en-US" dirty="0"/>
            </a:br>
            <a:r>
              <a:rPr lang="en-US" dirty="0"/>
              <a:t>📈 Q4 shows a strong seasonal spike in 		  sales – opportunity for inventory and 	  marketing planning.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168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115</TotalTime>
  <Words>99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Celestial</vt:lpstr>
      <vt:lpstr>Retail Business Performance  Summary</vt:lpstr>
      <vt:lpstr> 📌 Total Sales, Profit, and Orders are             displayed as KPIs on the dashboard. ✅ Technology category generated the      highest total profit. ✅ West region had the highest total sales,      showing strong market presence. ⚠️ Tables and Bookcases showed low          profit margins – need pricing review. 📈 Q4 shows a strong seasonal spike in     sales – opportunity for inventory and    marketing planning.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jeevan john</cp:lastModifiedBy>
  <cp:revision>3</cp:revision>
  <dcterms:created xsi:type="dcterms:W3CDTF">2013-01-27T09:14:16Z</dcterms:created>
  <dcterms:modified xsi:type="dcterms:W3CDTF">2025-06-25T07:43:51Z</dcterms:modified>
  <cp:category/>
</cp:coreProperties>
</file>