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9" r:id="rId2"/>
    <p:sldId id="280" r:id="rId3"/>
    <p:sldId id="270" r:id="rId4"/>
    <p:sldId id="274" r:id="rId5"/>
    <p:sldId id="275" r:id="rId6"/>
    <p:sldId id="282" r:id="rId7"/>
    <p:sldId id="288" r:id="rId8"/>
    <p:sldId id="286" r:id="rId9"/>
    <p:sldId id="287" r:id="rId10"/>
    <p:sldId id="289" r:id="rId11"/>
    <p:sldId id="292" r:id="rId12"/>
    <p:sldId id="293"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E8EB59-340E-481D-BAB2-37C079D505F6}"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5B1A0E63-5C58-464B-8A35-846CB622ACF8}">
      <dgm:prSet phldrT="[Text]" custT="1"/>
      <dgm:spPr/>
      <dgm:t>
        <a:bodyPr/>
        <a:lstStyle/>
        <a:p>
          <a:r>
            <a:rPr lang="en-IN" sz="2000" b="1" i="0" dirty="0">
              <a:solidFill>
                <a:schemeClr val="accent4">
                  <a:lumMod val="20000"/>
                  <a:lumOff val="80000"/>
                </a:schemeClr>
              </a:solidFill>
            </a:rPr>
            <a:t>Karthik </a:t>
          </a:r>
          <a:r>
            <a:rPr lang="en-IN" sz="2000" b="1" i="0" dirty="0" err="1">
              <a:solidFill>
                <a:schemeClr val="accent4">
                  <a:lumMod val="20000"/>
                  <a:lumOff val="80000"/>
                </a:schemeClr>
              </a:solidFill>
            </a:rPr>
            <a:t>Muskula</a:t>
          </a:r>
          <a:br>
            <a:rPr lang="en-IN" sz="2000" b="1" i="0" dirty="0">
              <a:solidFill>
                <a:schemeClr val="accent4">
                  <a:lumMod val="20000"/>
                  <a:lumOff val="80000"/>
                </a:schemeClr>
              </a:solidFill>
            </a:rPr>
          </a:br>
          <a:r>
            <a:rPr lang="en-IN" sz="2000" b="1" i="0" dirty="0">
              <a:solidFill>
                <a:schemeClr val="accent4">
                  <a:lumMod val="20000"/>
                  <a:lumOff val="80000"/>
                </a:schemeClr>
              </a:solidFill>
            </a:rPr>
            <a:t>Project Guide</a:t>
          </a:r>
          <a:endParaRPr lang="en-IN" sz="2000" b="1" dirty="0">
            <a:solidFill>
              <a:schemeClr val="accent4">
                <a:lumMod val="20000"/>
                <a:lumOff val="80000"/>
              </a:schemeClr>
            </a:solidFill>
          </a:endParaRPr>
        </a:p>
      </dgm:t>
    </dgm:pt>
    <dgm:pt modelId="{97AEA55F-8DE3-4570-833E-F6DBB5E13BBF}" type="parTrans" cxnId="{748E1537-662C-4028-9E6D-148C5D26E7C8}">
      <dgm:prSet/>
      <dgm:spPr/>
      <dgm:t>
        <a:bodyPr/>
        <a:lstStyle/>
        <a:p>
          <a:endParaRPr lang="en-IN" sz="2000" b="1">
            <a:solidFill>
              <a:schemeClr val="accent4">
                <a:lumMod val="20000"/>
                <a:lumOff val="80000"/>
              </a:schemeClr>
            </a:solidFill>
          </a:endParaRPr>
        </a:p>
      </dgm:t>
    </dgm:pt>
    <dgm:pt modelId="{039BF341-5A7C-47CE-ABA9-9A5DFEBDFE6B}" type="sibTrans" cxnId="{748E1537-662C-4028-9E6D-148C5D26E7C8}">
      <dgm:prSet/>
      <dgm:spPr/>
      <dgm:t>
        <a:bodyPr/>
        <a:lstStyle/>
        <a:p>
          <a:endParaRPr lang="en-IN" sz="2000" b="1">
            <a:solidFill>
              <a:schemeClr val="accent4">
                <a:lumMod val="20000"/>
                <a:lumOff val="80000"/>
              </a:schemeClr>
            </a:solidFill>
          </a:endParaRPr>
        </a:p>
      </dgm:t>
    </dgm:pt>
    <dgm:pt modelId="{591BA67B-1402-4B26-A564-7437C6AF05AE}" type="asst">
      <dgm:prSet phldrT="[Text]" custT="1"/>
      <dgm:spPr/>
      <dgm:t>
        <a:bodyPr/>
        <a:lstStyle/>
        <a:p>
          <a:r>
            <a:rPr lang="en-IN" sz="2000" b="1" dirty="0">
              <a:solidFill>
                <a:schemeClr val="accent4">
                  <a:lumMod val="20000"/>
                  <a:lumOff val="80000"/>
                </a:schemeClr>
              </a:solidFill>
            </a:rPr>
            <a:t>Mounika</a:t>
          </a:r>
          <a:br>
            <a:rPr lang="en-IN" sz="2000" b="1" dirty="0">
              <a:solidFill>
                <a:schemeClr val="accent4">
                  <a:lumMod val="20000"/>
                  <a:lumOff val="80000"/>
                </a:schemeClr>
              </a:solidFill>
            </a:rPr>
          </a:br>
          <a:r>
            <a:rPr lang="en-IN" sz="2000" b="1" dirty="0">
              <a:solidFill>
                <a:schemeClr val="accent4">
                  <a:lumMod val="20000"/>
                  <a:lumOff val="80000"/>
                </a:schemeClr>
              </a:solidFill>
            </a:rPr>
            <a:t>Project Coordinator</a:t>
          </a:r>
        </a:p>
      </dgm:t>
    </dgm:pt>
    <dgm:pt modelId="{97DA3E77-8ED4-450B-9CD2-124F563D8EDF}" type="parTrans" cxnId="{B4085F67-2555-4547-9724-E6C2B1875EEE}">
      <dgm:prSet/>
      <dgm:spPr/>
      <dgm:t>
        <a:bodyPr/>
        <a:lstStyle/>
        <a:p>
          <a:endParaRPr lang="en-IN" sz="2000" b="1">
            <a:solidFill>
              <a:schemeClr val="accent4">
                <a:lumMod val="20000"/>
                <a:lumOff val="80000"/>
              </a:schemeClr>
            </a:solidFill>
          </a:endParaRPr>
        </a:p>
      </dgm:t>
    </dgm:pt>
    <dgm:pt modelId="{AA274736-BFD3-4A97-8F3F-7CD6985F43D7}" type="sibTrans" cxnId="{B4085F67-2555-4547-9724-E6C2B1875EEE}">
      <dgm:prSet/>
      <dgm:spPr/>
      <dgm:t>
        <a:bodyPr/>
        <a:lstStyle/>
        <a:p>
          <a:endParaRPr lang="en-IN" sz="2000" b="1">
            <a:solidFill>
              <a:schemeClr val="accent4">
                <a:lumMod val="20000"/>
                <a:lumOff val="80000"/>
              </a:schemeClr>
            </a:solidFill>
          </a:endParaRPr>
        </a:p>
      </dgm:t>
    </dgm:pt>
    <dgm:pt modelId="{58BE7F58-6C9E-4927-8A12-F29473928748}">
      <dgm:prSet phldrT="[Text]" custT="1"/>
      <dgm:spPr/>
      <dgm:t>
        <a:bodyPr/>
        <a:lstStyle/>
        <a:p>
          <a:r>
            <a:rPr lang="en-IN" sz="2000" b="1" i="0" dirty="0">
              <a:solidFill>
                <a:schemeClr val="accent4">
                  <a:lumMod val="20000"/>
                  <a:lumOff val="80000"/>
                </a:schemeClr>
              </a:solidFill>
            </a:rPr>
            <a:t>Nalli Surjan</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04878DDF-DAB1-4BD7-8012-6B26006C3EDB}" type="parTrans" cxnId="{5F187D2E-FDFC-4A40-A8F7-C8E78D581B42}">
      <dgm:prSet/>
      <dgm:spPr/>
      <dgm:t>
        <a:bodyPr/>
        <a:lstStyle/>
        <a:p>
          <a:endParaRPr lang="en-IN" sz="2000" b="1">
            <a:solidFill>
              <a:schemeClr val="accent4">
                <a:lumMod val="20000"/>
                <a:lumOff val="80000"/>
              </a:schemeClr>
            </a:solidFill>
          </a:endParaRPr>
        </a:p>
      </dgm:t>
    </dgm:pt>
    <dgm:pt modelId="{6C1E4B8E-E0C5-4127-8D0E-248990807FCC}" type="sibTrans" cxnId="{5F187D2E-FDFC-4A40-A8F7-C8E78D581B42}">
      <dgm:prSet/>
      <dgm:spPr/>
      <dgm:t>
        <a:bodyPr/>
        <a:lstStyle/>
        <a:p>
          <a:endParaRPr lang="en-IN" sz="2000" b="1">
            <a:solidFill>
              <a:schemeClr val="accent4">
                <a:lumMod val="20000"/>
                <a:lumOff val="80000"/>
              </a:schemeClr>
            </a:solidFill>
          </a:endParaRPr>
        </a:p>
      </dgm:t>
    </dgm:pt>
    <dgm:pt modelId="{CDBE6039-129C-4F7D-BBAC-864063E372BA}">
      <dgm:prSet phldrT="[Text]" custT="1"/>
      <dgm:spPr/>
      <dgm:t>
        <a:bodyPr/>
        <a:lstStyle/>
        <a:p>
          <a:r>
            <a:rPr lang="en-IN" sz="2000" b="1" i="0" dirty="0">
              <a:solidFill>
                <a:schemeClr val="accent4">
                  <a:lumMod val="20000"/>
                  <a:lumOff val="80000"/>
                </a:schemeClr>
              </a:solidFill>
            </a:rPr>
            <a:t>Prathamesh Shivaji</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F3D1B430-B5B9-4D45-909A-AA0529217DAA}" type="parTrans" cxnId="{A82DC11B-FB7C-48C9-A5B8-3B8702C9F98B}">
      <dgm:prSet/>
      <dgm:spPr/>
      <dgm:t>
        <a:bodyPr/>
        <a:lstStyle/>
        <a:p>
          <a:endParaRPr lang="en-IN" sz="2000" b="1">
            <a:solidFill>
              <a:schemeClr val="accent4">
                <a:lumMod val="20000"/>
                <a:lumOff val="80000"/>
              </a:schemeClr>
            </a:solidFill>
          </a:endParaRPr>
        </a:p>
      </dgm:t>
    </dgm:pt>
    <dgm:pt modelId="{CE96DB30-E816-422F-8D9F-66CE36EC74DD}" type="sibTrans" cxnId="{A82DC11B-FB7C-48C9-A5B8-3B8702C9F98B}">
      <dgm:prSet/>
      <dgm:spPr/>
      <dgm:t>
        <a:bodyPr/>
        <a:lstStyle/>
        <a:p>
          <a:endParaRPr lang="en-IN" sz="2000" b="1">
            <a:solidFill>
              <a:schemeClr val="accent4">
                <a:lumMod val="20000"/>
                <a:lumOff val="80000"/>
              </a:schemeClr>
            </a:solidFill>
          </a:endParaRPr>
        </a:p>
      </dgm:t>
    </dgm:pt>
    <dgm:pt modelId="{55628CF6-6E69-4F04-A665-B1F9DB235218}">
      <dgm:prSet phldrT="[Text]" custT="1"/>
      <dgm:spPr/>
      <dgm:t>
        <a:bodyPr/>
        <a:lstStyle/>
        <a:p>
          <a:r>
            <a:rPr lang="en-IN" sz="2000" b="1" i="0" dirty="0">
              <a:solidFill>
                <a:schemeClr val="accent4">
                  <a:lumMod val="20000"/>
                  <a:lumOff val="80000"/>
                </a:schemeClr>
              </a:solidFill>
            </a:rPr>
            <a:t>Shiva Kumar</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 </a:t>
          </a:r>
          <a:endParaRPr lang="en-IN" sz="2000" b="1" dirty="0">
            <a:solidFill>
              <a:schemeClr val="accent4">
                <a:lumMod val="20000"/>
                <a:lumOff val="80000"/>
              </a:schemeClr>
            </a:solidFill>
          </a:endParaRPr>
        </a:p>
      </dgm:t>
    </dgm:pt>
    <dgm:pt modelId="{D57BF4A5-36A8-4D43-B078-277BB3E75D43}" type="parTrans" cxnId="{22D90B3E-40EE-45CD-9EB2-4FA9DD712B75}">
      <dgm:prSet/>
      <dgm:spPr/>
      <dgm:t>
        <a:bodyPr/>
        <a:lstStyle/>
        <a:p>
          <a:endParaRPr lang="en-IN" sz="2000" b="1">
            <a:solidFill>
              <a:schemeClr val="accent4">
                <a:lumMod val="20000"/>
                <a:lumOff val="80000"/>
              </a:schemeClr>
            </a:solidFill>
          </a:endParaRPr>
        </a:p>
      </dgm:t>
    </dgm:pt>
    <dgm:pt modelId="{00447C16-EC5C-4859-9965-8ADD870D03F2}" type="sibTrans" cxnId="{22D90B3E-40EE-45CD-9EB2-4FA9DD712B75}">
      <dgm:prSet/>
      <dgm:spPr/>
      <dgm:t>
        <a:bodyPr/>
        <a:lstStyle/>
        <a:p>
          <a:endParaRPr lang="en-IN" sz="2000" b="1">
            <a:solidFill>
              <a:schemeClr val="accent4">
                <a:lumMod val="20000"/>
                <a:lumOff val="80000"/>
              </a:schemeClr>
            </a:solidFill>
          </a:endParaRPr>
        </a:p>
      </dgm:t>
    </dgm:pt>
    <dgm:pt modelId="{6EBE6AE5-4CF6-48D3-A216-FF942C27BA38}">
      <dgm:prSet phldrT="[Text]" custT="1"/>
      <dgm:spPr/>
      <dgm:t>
        <a:bodyPr/>
        <a:lstStyle/>
        <a:p>
          <a:r>
            <a:rPr lang="en-IN" sz="2000" b="1" i="0" dirty="0">
              <a:solidFill>
                <a:schemeClr val="accent4">
                  <a:lumMod val="20000"/>
                  <a:lumOff val="80000"/>
                </a:schemeClr>
              </a:solidFill>
            </a:rPr>
            <a:t>Meghana </a:t>
          </a:r>
          <a:r>
            <a:rPr lang="en-IN" sz="2000" b="1" i="0" dirty="0" err="1">
              <a:solidFill>
                <a:schemeClr val="accent4">
                  <a:lumMod val="20000"/>
                  <a:lumOff val="80000"/>
                </a:schemeClr>
              </a:solidFill>
            </a:rPr>
            <a:t>Kamma</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B86B59A0-DA01-4BDE-B9F0-A508D9F8B129}" type="parTrans" cxnId="{69CFDCD4-58E4-4A0C-927A-372C06CF7840}">
      <dgm:prSet/>
      <dgm:spPr/>
      <dgm:t>
        <a:bodyPr/>
        <a:lstStyle/>
        <a:p>
          <a:endParaRPr lang="en-IN" sz="2000" b="1">
            <a:solidFill>
              <a:schemeClr val="accent4">
                <a:lumMod val="20000"/>
                <a:lumOff val="80000"/>
              </a:schemeClr>
            </a:solidFill>
          </a:endParaRPr>
        </a:p>
      </dgm:t>
    </dgm:pt>
    <dgm:pt modelId="{C074F0A0-EC2F-49C0-A22E-69EAC9E3EBDF}" type="sibTrans" cxnId="{69CFDCD4-58E4-4A0C-927A-372C06CF7840}">
      <dgm:prSet/>
      <dgm:spPr/>
      <dgm:t>
        <a:bodyPr/>
        <a:lstStyle/>
        <a:p>
          <a:endParaRPr lang="en-IN" sz="2000" b="1">
            <a:solidFill>
              <a:schemeClr val="accent4">
                <a:lumMod val="20000"/>
                <a:lumOff val="80000"/>
              </a:schemeClr>
            </a:solidFill>
          </a:endParaRPr>
        </a:p>
      </dgm:t>
    </dgm:pt>
    <dgm:pt modelId="{6E630D11-CB31-4F72-B403-80E706034571}">
      <dgm:prSet phldrT="[Text]" custT="1"/>
      <dgm:spPr/>
      <dgm:t>
        <a:bodyPr/>
        <a:lstStyle/>
        <a:p>
          <a:r>
            <a:rPr lang="en-IN" sz="2000" b="1" i="0" dirty="0">
              <a:solidFill>
                <a:schemeClr val="accent4">
                  <a:lumMod val="20000"/>
                  <a:lumOff val="80000"/>
                </a:schemeClr>
              </a:solidFill>
            </a:rPr>
            <a:t>Aparna </a:t>
          </a:r>
          <a:r>
            <a:rPr lang="en-IN" sz="2000" b="1" i="0" dirty="0" err="1">
              <a:solidFill>
                <a:schemeClr val="accent4">
                  <a:lumMod val="20000"/>
                  <a:lumOff val="80000"/>
                </a:schemeClr>
              </a:solidFill>
            </a:rPr>
            <a:t>Ruturaj</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8BFDF1B6-386C-4CAA-BB37-7C595595C69F}" type="parTrans" cxnId="{D1A712E6-088F-4688-952E-1E69CBFB5E96}">
      <dgm:prSet/>
      <dgm:spPr/>
      <dgm:t>
        <a:bodyPr/>
        <a:lstStyle/>
        <a:p>
          <a:endParaRPr lang="en-IN" sz="2000" b="1">
            <a:solidFill>
              <a:schemeClr val="accent4">
                <a:lumMod val="20000"/>
                <a:lumOff val="80000"/>
              </a:schemeClr>
            </a:solidFill>
          </a:endParaRPr>
        </a:p>
      </dgm:t>
    </dgm:pt>
    <dgm:pt modelId="{28FEA08A-D1E3-403E-A1E6-E6DD31F8DD06}" type="sibTrans" cxnId="{D1A712E6-088F-4688-952E-1E69CBFB5E96}">
      <dgm:prSet/>
      <dgm:spPr/>
      <dgm:t>
        <a:bodyPr/>
        <a:lstStyle/>
        <a:p>
          <a:endParaRPr lang="en-IN" sz="2000" b="1">
            <a:solidFill>
              <a:schemeClr val="accent4">
                <a:lumMod val="20000"/>
                <a:lumOff val="80000"/>
              </a:schemeClr>
            </a:solidFill>
          </a:endParaRPr>
        </a:p>
      </dgm:t>
    </dgm:pt>
    <dgm:pt modelId="{E3213F57-D360-4DE4-A149-05559F20F736}">
      <dgm:prSet phldrT="[Text]" custT="1"/>
      <dgm:spPr/>
      <dgm:t>
        <a:bodyPr/>
        <a:lstStyle/>
        <a:p>
          <a:r>
            <a:rPr lang="en-IN" sz="2000" b="1" i="0" dirty="0">
              <a:solidFill>
                <a:schemeClr val="accent4">
                  <a:lumMod val="20000"/>
                  <a:lumOff val="80000"/>
                </a:schemeClr>
              </a:solidFill>
            </a:rPr>
            <a:t>Hari Shankar</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9DABAA3E-9D06-45CF-83F5-F69630024578}" type="parTrans" cxnId="{DF6B37E9-9BB7-46CC-AB3A-AEE3942B175A}">
      <dgm:prSet/>
      <dgm:spPr/>
      <dgm:t>
        <a:bodyPr/>
        <a:lstStyle/>
        <a:p>
          <a:endParaRPr lang="en-IN" sz="2000" b="1">
            <a:solidFill>
              <a:schemeClr val="accent4">
                <a:lumMod val="20000"/>
                <a:lumOff val="80000"/>
              </a:schemeClr>
            </a:solidFill>
          </a:endParaRPr>
        </a:p>
      </dgm:t>
    </dgm:pt>
    <dgm:pt modelId="{FDA9D1CF-C932-46CE-BBB1-66B0E516CDCD}" type="sibTrans" cxnId="{DF6B37E9-9BB7-46CC-AB3A-AEE3942B175A}">
      <dgm:prSet/>
      <dgm:spPr/>
      <dgm:t>
        <a:bodyPr/>
        <a:lstStyle/>
        <a:p>
          <a:endParaRPr lang="en-IN" sz="2000" b="1">
            <a:solidFill>
              <a:schemeClr val="accent4">
                <a:lumMod val="20000"/>
                <a:lumOff val="80000"/>
              </a:schemeClr>
            </a:solidFill>
          </a:endParaRPr>
        </a:p>
      </dgm:t>
    </dgm:pt>
    <dgm:pt modelId="{5F7969BB-12D0-484C-A2DD-1CF3E73E9D37}" type="pres">
      <dgm:prSet presAssocID="{9FE8EB59-340E-481D-BAB2-37C079D505F6}" presName="Name0" presStyleCnt="0">
        <dgm:presLayoutVars>
          <dgm:orgChart val="1"/>
          <dgm:chPref val="1"/>
          <dgm:dir/>
          <dgm:animOne val="branch"/>
          <dgm:animLvl val="lvl"/>
          <dgm:resizeHandles/>
        </dgm:presLayoutVars>
      </dgm:prSet>
      <dgm:spPr/>
    </dgm:pt>
    <dgm:pt modelId="{F8F258F2-C626-4A7E-A8DE-2E45D14580F9}" type="pres">
      <dgm:prSet presAssocID="{5B1A0E63-5C58-464B-8A35-846CB622ACF8}" presName="hierRoot1" presStyleCnt="0">
        <dgm:presLayoutVars>
          <dgm:hierBranch val="init"/>
        </dgm:presLayoutVars>
      </dgm:prSet>
      <dgm:spPr/>
    </dgm:pt>
    <dgm:pt modelId="{42BA2446-9666-4FD5-9CEA-CBB228464661}" type="pres">
      <dgm:prSet presAssocID="{5B1A0E63-5C58-464B-8A35-846CB622ACF8}" presName="rootComposite1" presStyleCnt="0"/>
      <dgm:spPr/>
    </dgm:pt>
    <dgm:pt modelId="{14AFED6F-E1B5-432B-9C1E-82C9E64621B9}" type="pres">
      <dgm:prSet presAssocID="{5B1A0E63-5C58-464B-8A35-846CB622ACF8}" presName="rootText1" presStyleLbl="alignAcc1" presStyleIdx="0" presStyleCnt="0" custScaleX="267103" custScaleY="283934">
        <dgm:presLayoutVars>
          <dgm:chPref val="3"/>
        </dgm:presLayoutVars>
      </dgm:prSet>
      <dgm:spPr/>
    </dgm:pt>
    <dgm:pt modelId="{A6C8215A-BF2C-429D-B730-3B1A07F73846}" type="pres">
      <dgm:prSet presAssocID="{5B1A0E63-5C58-464B-8A35-846CB622ACF8}" presName="topArc1" presStyleLbl="parChTrans1D1" presStyleIdx="0" presStyleCnt="16"/>
      <dgm:spPr/>
    </dgm:pt>
    <dgm:pt modelId="{772810F8-1F4A-4417-B8DC-F6C110C9F4D8}" type="pres">
      <dgm:prSet presAssocID="{5B1A0E63-5C58-464B-8A35-846CB622ACF8}" presName="bottomArc1" presStyleLbl="parChTrans1D1" presStyleIdx="1" presStyleCnt="16"/>
      <dgm:spPr/>
    </dgm:pt>
    <dgm:pt modelId="{1A4395C8-B331-42A0-8D98-F92764C65454}" type="pres">
      <dgm:prSet presAssocID="{5B1A0E63-5C58-464B-8A35-846CB622ACF8}" presName="topConnNode1" presStyleLbl="node1" presStyleIdx="0" presStyleCnt="0"/>
      <dgm:spPr/>
    </dgm:pt>
    <dgm:pt modelId="{4F9BC7E8-3901-4437-A3DF-6B8385E2F279}" type="pres">
      <dgm:prSet presAssocID="{5B1A0E63-5C58-464B-8A35-846CB622ACF8}" presName="hierChild2" presStyleCnt="0"/>
      <dgm:spPr/>
    </dgm:pt>
    <dgm:pt modelId="{4CCC08F0-3109-46D9-86BF-8BCE28F52E29}" type="pres">
      <dgm:prSet presAssocID="{9DABAA3E-9D06-45CF-83F5-F69630024578}" presName="Name28" presStyleLbl="parChTrans1D2" presStyleIdx="0" presStyleCnt="7"/>
      <dgm:spPr/>
    </dgm:pt>
    <dgm:pt modelId="{50B0B90B-19AA-46FA-8056-91D9487EA663}" type="pres">
      <dgm:prSet presAssocID="{E3213F57-D360-4DE4-A149-05559F20F736}" presName="hierRoot2" presStyleCnt="0">
        <dgm:presLayoutVars>
          <dgm:hierBranch val="init"/>
        </dgm:presLayoutVars>
      </dgm:prSet>
      <dgm:spPr/>
    </dgm:pt>
    <dgm:pt modelId="{66EBD186-7240-4A43-BD67-3482440E26C2}" type="pres">
      <dgm:prSet presAssocID="{E3213F57-D360-4DE4-A149-05559F20F736}" presName="rootComposite2" presStyleCnt="0"/>
      <dgm:spPr/>
    </dgm:pt>
    <dgm:pt modelId="{AD421AB0-C789-4977-8BA6-AE17CEB22C56}" type="pres">
      <dgm:prSet presAssocID="{E3213F57-D360-4DE4-A149-05559F20F736}" presName="rootText2" presStyleLbl="alignAcc1" presStyleIdx="0" presStyleCnt="0" custScaleX="133491">
        <dgm:presLayoutVars>
          <dgm:chPref val="3"/>
        </dgm:presLayoutVars>
      </dgm:prSet>
      <dgm:spPr/>
    </dgm:pt>
    <dgm:pt modelId="{B7E94AF7-5CD3-41AF-90EB-1296EE142930}" type="pres">
      <dgm:prSet presAssocID="{E3213F57-D360-4DE4-A149-05559F20F736}" presName="topArc2" presStyleLbl="parChTrans1D1" presStyleIdx="2" presStyleCnt="16"/>
      <dgm:spPr/>
    </dgm:pt>
    <dgm:pt modelId="{63057CBE-40EB-4F66-8A03-A48A324C19B2}" type="pres">
      <dgm:prSet presAssocID="{E3213F57-D360-4DE4-A149-05559F20F736}" presName="bottomArc2" presStyleLbl="parChTrans1D1" presStyleIdx="3" presStyleCnt="16"/>
      <dgm:spPr/>
    </dgm:pt>
    <dgm:pt modelId="{36397055-7314-4F86-A585-F9D3FC1D7CA3}" type="pres">
      <dgm:prSet presAssocID="{E3213F57-D360-4DE4-A149-05559F20F736}" presName="topConnNode2" presStyleLbl="node2" presStyleIdx="0" presStyleCnt="0"/>
      <dgm:spPr/>
    </dgm:pt>
    <dgm:pt modelId="{08E13BF3-CEEC-4EB4-8355-D29B2E75130B}" type="pres">
      <dgm:prSet presAssocID="{E3213F57-D360-4DE4-A149-05559F20F736}" presName="hierChild4" presStyleCnt="0"/>
      <dgm:spPr/>
    </dgm:pt>
    <dgm:pt modelId="{ADF6DEA0-9506-4981-98F5-4EC8B85F8A93}" type="pres">
      <dgm:prSet presAssocID="{E3213F57-D360-4DE4-A149-05559F20F736}" presName="hierChild5" presStyleCnt="0"/>
      <dgm:spPr/>
    </dgm:pt>
    <dgm:pt modelId="{6348F59A-2448-4066-9806-1AC4483CCB82}" type="pres">
      <dgm:prSet presAssocID="{8BFDF1B6-386C-4CAA-BB37-7C595595C69F}" presName="Name28" presStyleLbl="parChTrans1D2" presStyleIdx="1" presStyleCnt="7"/>
      <dgm:spPr/>
    </dgm:pt>
    <dgm:pt modelId="{12B005BC-FE70-4644-8EAD-61EEB05244BC}" type="pres">
      <dgm:prSet presAssocID="{6E630D11-CB31-4F72-B403-80E706034571}" presName="hierRoot2" presStyleCnt="0">
        <dgm:presLayoutVars>
          <dgm:hierBranch val="init"/>
        </dgm:presLayoutVars>
      </dgm:prSet>
      <dgm:spPr/>
    </dgm:pt>
    <dgm:pt modelId="{FD24660F-5511-4ED8-A9A5-20960B33B459}" type="pres">
      <dgm:prSet presAssocID="{6E630D11-CB31-4F72-B403-80E706034571}" presName="rootComposite2" presStyleCnt="0"/>
      <dgm:spPr/>
    </dgm:pt>
    <dgm:pt modelId="{231F76B0-B3B0-48D1-AE59-2A5C2630D8B7}" type="pres">
      <dgm:prSet presAssocID="{6E630D11-CB31-4F72-B403-80E706034571}" presName="rootText2" presStyleLbl="alignAcc1" presStyleIdx="0" presStyleCnt="0" custScaleX="156690">
        <dgm:presLayoutVars>
          <dgm:chPref val="3"/>
        </dgm:presLayoutVars>
      </dgm:prSet>
      <dgm:spPr/>
    </dgm:pt>
    <dgm:pt modelId="{9D5CABE2-A6CE-4300-8EB1-51E2DA54E66A}" type="pres">
      <dgm:prSet presAssocID="{6E630D11-CB31-4F72-B403-80E706034571}" presName="topArc2" presStyleLbl="parChTrans1D1" presStyleIdx="4" presStyleCnt="16"/>
      <dgm:spPr/>
    </dgm:pt>
    <dgm:pt modelId="{EC38B4CC-06A3-4799-A4B1-BCC515F43D70}" type="pres">
      <dgm:prSet presAssocID="{6E630D11-CB31-4F72-B403-80E706034571}" presName="bottomArc2" presStyleLbl="parChTrans1D1" presStyleIdx="5" presStyleCnt="16"/>
      <dgm:spPr/>
    </dgm:pt>
    <dgm:pt modelId="{F9F72381-7FD5-4159-991F-12EE04D778F6}" type="pres">
      <dgm:prSet presAssocID="{6E630D11-CB31-4F72-B403-80E706034571}" presName="topConnNode2" presStyleLbl="node2" presStyleIdx="0" presStyleCnt="0"/>
      <dgm:spPr/>
    </dgm:pt>
    <dgm:pt modelId="{88225EBB-50D1-4144-AC8C-430FAD3C1B28}" type="pres">
      <dgm:prSet presAssocID="{6E630D11-CB31-4F72-B403-80E706034571}" presName="hierChild4" presStyleCnt="0"/>
      <dgm:spPr/>
    </dgm:pt>
    <dgm:pt modelId="{E4926A56-4DDE-4B20-AE7F-644D03A38546}" type="pres">
      <dgm:prSet presAssocID="{6E630D11-CB31-4F72-B403-80E706034571}" presName="hierChild5" presStyleCnt="0"/>
      <dgm:spPr/>
    </dgm:pt>
    <dgm:pt modelId="{5A1F01CB-1459-4E84-A403-13CA8E15D89D}" type="pres">
      <dgm:prSet presAssocID="{B86B59A0-DA01-4BDE-B9F0-A508D9F8B129}" presName="Name28" presStyleLbl="parChTrans1D2" presStyleIdx="2" presStyleCnt="7"/>
      <dgm:spPr/>
    </dgm:pt>
    <dgm:pt modelId="{359D3FF3-2A18-4A3B-BB2F-C3729AC19A76}" type="pres">
      <dgm:prSet presAssocID="{6EBE6AE5-4CF6-48D3-A216-FF942C27BA38}" presName="hierRoot2" presStyleCnt="0">
        <dgm:presLayoutVars>
          <dgm:hierBranch val="init"/>
        </dgm:presLayoutVars>
      </dgm:prSet>
      <dgm:spPr/>
    </dgm:pt>
    <dgm:pt modelId="{58082114-346C-4A16-99A0-87F07F5C697F}" type="pres">
      <dgm:prSet presAssocID="{6EBE6AE5-4CF6-48D3-A216-FF942C27BA38}" presName="rootComposite2" presStyleCnt="0"/>
      <dgm:spPr/>
    </dgm:pt>
    <dgm:pt modelId="{E5C98E29-BA6B-47B1-BF14-E56179C04CF5}" type="pres">
      <dgm:prSet presAssocID="{6EBE6AE5-4CF6-48D3-A216-FF942C27BA38}" presName="rootText2" presStyleLbl="alignAcc1" presStyleIdx="0" presStyleCnt="0" custScaleX="159135">
        <dgm:presLayoutVars>
          <dgm:chPref val="3"/>
        </dgm:presLayoutVars>
      </dgm:prSet>
      <dgm:spPr/>
    </dgm:pt>
    <dgm:pt modelId="{51B9CDED-2552-4C4E-817E-ACC8B588492C}" type="pres">
      <dgm:prSet presAssocID="{6EBE6AE5-4CF6-48D3-A216-FF942C27BA38}" presName="topArc2" presStyleLbl="parChTrans1D1" presStyleIdx="6" presStyleCnt="16"/>
      <dgm:spPr/>
    </dgm:pt>
    <dgm:pt modelId="{985B82EB-B486-461A-9FCC-416BA6F0460B}" type="pres">
      <dgm:prSet presAssocID="{6EBE6AE5-4CF6-48D3-A216-FF942C27BA38}" presName="bottomArc2" presStyleLbl="parChTrans1D1" presStyleIdx="7" presStyleCnt="16"/>
      <dgm:spPr/>
    </dgm:pt>
    <dgm:pt modelId="{F1589FE9-0787-4B8A-8A1A-D247F0F21696}" type="pres">
      <dgm:prSet presAssocID="{6EBE6AE5-4CF6-48D3-A216-FF942C27BA38}" presName="topConnNode2" presStyleLbl="node2" presStyleIdx="0" presStyleCnt="0"/>
      <dgm:spPr/>
    </dgm:pt>
    <dgm:pt modelId="{71E16C80-2A37-487E-BAAD-F108EAEA1B36}" type="pres">
      <dgm:prSet presAssocID="{6EBE6AE5-4CF6-48D3-A216-FF942C27BA38}" presName="hierChild4" presStyleCnt="0"/>
      <dgm:spPr/>
    </dgm:pt>
    <dgm:pt modelId="{814BA4BA-5486-4669-9D38-30716BC51EE0}" type="pres">
      <dgm:prSet presAssocID="{6EBE6AE5-4CF6-48D3-A216-FF942C27BA38}" presName="hierChild5" presStyleCnt="0"/>
      <dgm:spPr/>
    </dgm:pt>
    <dgm:pt modelId="{91A4842F-9975-4ACD-9E42-2B63FB3B320D}" type="pres">
      <dgm:prSet presAssocID="{04878DDF-DAB1-4BD7-8012-6B26006C3EDB}" presName="Name28" presStyleLbl="parChTrans1D2" presStyleIdx="3" presStyleCnt="7"/>
      <dgm:spPr/>
    </dgm:pt>
    <dgm:pt modelId="{DCD89791-C08B-48D0-B4A8-8115DA60185A}" type="pres">
      <dgm:prSet presAssocID="{58BE7F58-6C9E-4927-8A12-F29473928748}" presName="hierRoot2" presStyleCnt="0">
        <dgm:presLayoutVars>
          <dgm:hierBranch val="init"/>
        </dgm:presLayoutVars>
      </dgm:prSet>
      <dgm:spPr/>
    </dgm:pt>
    <dgm:pt modelId="{0E9CAE11-7F45-46E7-951C-05C71F24AA81}" type="pres">
      <dgm:prSet presAssocID="{58BE7F58-6C9E-4927-8A12-F29473928748}" presName="rootComposite2" presStyleCnt="0"/>
      <dgm:spPr/>
    </dgm:pt>
    <dgm:pt modelId="{31DA8CF9-CE4C-41BE-B940-39C8AD223E66}" type="pres">
      <dgm:prSet presAssocID="{58BE7F58-6C9E-4927-8A12-F29473928748}" presName="rootText2" presStyleLbl="alignAcc1" presStyleIdx="0" presStyleCnt="0" custScaleX="130913">
        <dgm:presLayoutVars>
          <dgm:chPref val="3"/>
        </dgm:presLayoutVars>
      </dgm:prSet>
      <dgm:spPr/>
    </dgm:pt>
    <dgm:pt modelId="{1E55B2C3-D148-4E13-9A81-7FE5BE806D16}" type="pres">
      <dgm:prSet presAssocID="{58BE7F58-6C9E-4927-8A12-F29473928748}" presName="topArc2" presStyleLbl="parChTrans1D1" presStyleIdx="8" presStyleCnt="16"/>
      <dgm:spPr/>
    </dgm:pt>
    <dgm:pt modelId="{BEA213F5-39B5-44B6-9305-BBCD3060EFC1}" type="pres">
      <dgm:prSet presAssocID="{58BE7F58-6C9E-4927-8A12-F29473928748}" presName="bottomArc2" presStyleLbl="parChTrans1D1" presStyleIdx="9" presStyleCnt="16"/>
      <dgm:spPr/>
    </dgm:pt>
    <dgm:pt modelId="{82D98C58-41C2-494A-A05E-499F545EC825}" type="pres">
      <dgm:prSet presAssocID="{58BE7F58-6C9E-4927-8A12-F29473928748}" presName="topConnNode2" presStyleLbl="node2" presStyleIdx="0" presStyleCnt="0"/>
      <dgm:spPr/>
    </dgm:pt>
    <dgm:pt modelId="{FE04AB33-9220-4121-98BB-18B2E9933258}" type="pres">
      <dgm:prSet presAssocID="{58BE7F58-6C9E-4927-8A12-F29473928748}" presName="hierChild4" presStyleCnt="0"/>
      <dgm:spPr/>
    </dgm:pt>
    <dgm:pt modelId="{17B459E1-2000-451B-AF55-207BD0CF2CF7}" type="pres">
      <dgm:prSet presAssocID="{58BE7F58-6C9E-4927-8A12-F29473928748}" presName="hierChild5" presStyleCnt="0"/>
      <dgm:spPr/>
    </dgm:pt>
    <dgm:pt modelId="{B568B73B-97F2-4F98-A555-EED309E7D407}" type="pres">
      <dgm:prSet presAssocID="{F3D1B430-B5B9-4D45-909A-AA0529217DAA}" presName="Name28" presStyleLbl="parChTrans1D2" presStyleIdx="4" presStyleCnt="7"/>
      <dgm:spPr/>
    </dgm:pt>
    <dgm:pt modelId="{D60FCA88-E1EF-4FE3-BD56-5987A65880E2}" type="pres">
      <dgm:prSet presAssocID="{CDBE6039-129C-4F7D-BBAC-864063E372BA}" presName="hierRoot2" presStyleCnt="0">
        <dgm:presLayoutVars>
          <dgm:hierBranch val="init"/>
        </dgm:presLayoutVars>
      </dgm:prSet>
      <dgm:spPr/>
    </dgm:pt>
    <dgm:pt modelId="{22B2B216-78EA-44A9-B792-62926D7CAD46}" type="pres">
      <dgm:prSet presAssocID="{CDBE6039-129C-4F7D-BBAC-864063E372BA}" presName="rootComposite2" presStyleCnt="0"/>
      <dgm:spPr/>
    </dgm:pt>
    <dgm:pt modelId="{215D50BE-239B-4772-B2FD-E1D45FA3570E}" type="pres">
      <dgm:prSet presAssocID="{CDBE6039-129C-4F7D-BBAC-864063E372BA}" presName="rootText2" presStyleLbl="alignAcc1" presStyleIdx="0" presStyleCnt="0" custScaleX="172408">
        <dgm:presLayoutVars>
          <dgm:chPref val="3"/>
        </dgm:presLayoutVars>
      </dgm:prSet>
      <dgm:spPr/>
    </dgm:pt>
    <dgm:pt modelId="{00013DCE-132D-42FF-9150-0A3919C62A78}" type="pres">
      <dgm:prSet presAssocID="{CDBE6039-129C-4F7D-BBAC-864063E372BA}" presName="topArc2" presStyleLbl="parChTrans1D1" presStyleIdx="10" presStyleCnt="16"/>
      <dgm:spPr/>
    </dgm:pt>
    <dgm:pt modelId="{FF8A5585-C5A4-42DE-93E2-0272F4B4299A}" type="pres">
      <dgm:prSet presAssocID="{CDBE6039-129C-4F7D-BBAC-864063E372BA}" presName="bottomArc2" presStyleLbl="parChTrans1D1" presStyleIdx="11" presStyleCnt="16"/>
      <dgm:spPr/>
    </dgm:pt>
    <dgm:pt modelId="{D8DC163A-2487-46CC-AE26-A17E1964851D}" type="pres">
      <dgm:prSet presAssocID="{CDBE6039-129C-4F7D-BBAC-864063E372BA}" presName="topConnNode2" presStyleLbl="node2" presStyleIdx="0" presStyleCnt="0"/>
      <dgm:spPr/>
    </dgm:pt>
    <dgm:pt modelId="{74F1AC21-6D2E-4751-9BB6-0B923D18B223}" type="pres">
      <dgm:prSet presAssocID="{CDBE6039-129C-4F7D-BBAC-864063E372BA}" presName="hierChild4" presStyleCnt="0"/>
      <dgm:spPr/>
    </dgm:pt>
    <dgm:pt modelId="{22E6E2F2-D944-4382-BDAA-CE0FE4BCABB8}" type="pres">
      <dgm:prSet presAssocID="{CDBE6039-129C-4F7D-BBAC-864063E372BA}" presName="hierChild5" presStyleCnt="0"/>
      <dgm:spPr/>
    </dgm:pt>
    <dgm:pt modelId="{9AB19E00-C423-4162-BC88-7BDE4B9AE261}" type="pres">
      <dgm:prSet presAssocID="{D57BF4A5-36A8-4D43-B078-277BB3E75D43}" presName="Name28" presStyleLbl="parChTrans1D2" presStyleIdx="5" presStyleCnt="7"/>
      <dgm:spPr/>
    </dgm:pt>
    <dgm:pt modelId="{1010B905-225E-449A-B5DA-F4E32C92961F}" type="pres">
      <dgm:prSet presAssocID="{55628CF6-6E69-4F04-A665-B1F9DB235218}" presName="hierRoot2" presStyleCnt="0">
        <dgm:presLayoutVars>
          <dgm:hierBranch val="init"/>
        </dgm:presLayoutVars>
      </dgm:prSet>
      <dgm:spPr/>
    </dgm:pt>
    <dgm:pt modelId="{308C219E-BFDE-4F9F-9B91-6B29B034A65A}" type="pres">
      <dgm:prSet presAssocID="{55628CF6-6E69-4F04-A665-B1F9DB235218}" presName="rootComposite2" presStyleCnt="0"/>
      <dgm:spPr/>
    </dgm:pt>
    <dgm:pt modelId="{BED5B975-53B5-460D-B1A0-B86E797C9F58}" type="pres">
      <dgm:prSet presAssocID="{55628CF6-6E69-4F04-A665-B1F9DB235218}" presName="rootText2" presStyleLbl="alignAcc1" presStyleIdx="0" presStyleCnt="0" custScaleX="152163" custScaleY="72773">
        <dgm:presLayoutVars>
          <dgm:chPref val="3"/>
        </dgm:presLayoutVars>
      </dgm:prSet>
      <dgm:spPr/>
    </dgm:pt>
    <dgm:pt modelId="{79B4748D-3354-45C8-B9F6-0A756036FF45}" type="pres">
      <dgm:prSet presAssocID="{55628CF6-6E69-4F04-A665-B1F9DB235218}" presName="topArc2" presStyleLbl="parChTrans1D1" presStyleIdx="12" presStyleCnt="16"/>
      <dgm:spPr/>
    </dgm:pt>
    <dgm:pt modelId="{40BD59D6-75DF-4249-BA02-9ECD22A3DDAF}" type="pres">
      <dgm:prSet presAssocID="{55628CF6-6E69-4F04-A665-B1F9DB235218}" presName="bottomArc2" presStyleLbl="parChTrans1D1" presStyleIdx="13" presStyleCnt="16"/>
      <dgm:spPr/>
    </dgm:pt>
    <dgm:pt modelId="{D0A2C989-B7EF-45A3-AC58-042423D374F8}" type="pres">
      <dgm:prSet presAssocID="{55628CF6-6E69-4F04-A665-B1F9DB235218}" presName="topConnNode2" presStyleLbl="node2" presStyleIdx="0" presStyleCnt="0"/>
      <dgm:spPr/>
    </dgm:pt>
    <dgm:pt modelId="{4F7ACA7B-B2F4-499B-9169-21B2D72A8F5A}" type="pres">
      <dgm:prSet presAssocID="{55628CF6-6E69-4F04-A665-B1F9DB235218}" presName="hierChild4" presStyleCnt="0"/>
      <dgm:spPr/>
    </dgm:pt>
    <dgm:pt modelId="{EAD26079-2BC7-489A-9D46-53E5035EA851}" type="pres">
      <dgm:prSet presAssocID="{55628CF6-6E69-4F04-A665-B1F9DB235218}" presName="hierChild5" presStyleCnt="0"/>
      <dgm:spPr/>
    </dgm:pt>
    <dgm:pt modelId="{0287AB66-0711-4EC3-8F45-9A5F2DC7C33C}" type="pres">
      <dgm:prSet presAssocID="{5B1A0E63-5C58-464B-8A35-846CB622ACF8}" presName="hierChild3" presStyleCnt="0"/>
      <dgm:spPr/>
    </dgm:pt>
    <dgm:pt modelId="{4F3AD9DD-6054-489F-ADB6-3660A6AE18B9}" type="pres">
      <dgm:prSet presAssocID="{97DA3E77-8ED4-450B-9CD2-124F563D8EDF}" presName="Name101" presStyleLbl="parChTrans1D2" presStyleIdx="6" presStyleCnt="7"/>
      <dgm:spPr/>
    </dgm:pt>
    <dgm:pt modelId="{6715EE5D-C01D-49CE-B37D-A0AACE3C1386}" type="pres">
      <dgm:prSet presAssocID="{591BA67B-1402-4B26-A564-7437C6AF05AE}" presName="hierRoot3" presStyleCnt="0">
        <dgm:presLayoutVars>
          <dgm:hierBranch val="init"/>
        </dgm:presLayoutVars>
      </dgm:prSet>
      <dgm:spPr/>
    </dgm:pt>
    <dgm:pt modelId="{F75B8ADD-1615-4B5F-9B1C-1864367EA848}" type="pres">
      <dgm:prSet presAssocID="{591BA67B-1402-4B26-A564-7437C6AF05AE}" presName="rootComposite3" presStyleCnt="0"/>
      <dgm:spPr/>
    </dgm:pt>
    <dgm:pt modelId="{5EE01408-5F09-44B8-BE39-C230293B8D70}" type="pres">
      <dgm:prSet presAssocID="{591BA67B-1402-4B26-A564-7437C6AF05AE}" presName="rootText3" presStyleLbl="alignAcc1" presStyleIdx="0" presStyleCnt="0" custScaleX="230485" custScaleY="244592">
        <dgm:presLayoutVars>
          <dgm:chPref val="3"/>
        </dgm:presLayoutVars>
      </dgm:prSet>
      <dgm:spPr/>
    </dgm:pt>
    <dgm:pt modelId="{BD80C453-9D24-4DBC-98FD-05F1BCDD198A}" type="pres">
      <dgm:prSet presAssocID="{591BA67B-1402-4B26-A564-7437C6AF05AE}" presName="topArc3" presStyleLbl="parChTrans1D1" presStyleIdx="14" presStyleCnt="16"/>
      <dgm:spPr/>
    </dgm:pt>
    <dgm:pt modelId="{4DBA10AC-39A9-45E2-B517-8A99A823A699}" type="pres">
      <dgm:prSet presAssocID="{591BA67B-1402-4B26-A564-7437C6AF05AE}" presName="bottomArc3" presStyleLbl="parChTrans1D1" presStyleIdx="15" presStyleCnt="16"/>
      <dgm:spPr/>
    </dgm:pt>
    <dgm:pt modelId="{71826B2C-08B3-4684-AC7E-9DE0941BDE16}" type="pres">
      <dgm:prSet presAssocID="{591BA67B-1402-4B26-A564-7437C6AF05AE}" presName="topConnNode3" presStyleLbl="asst1" presStyleIdx="0" presStyleCnt="0"/>
      <dgm:spPr/>
    </dgm:pt>
    <dgm:pt modelId="{4F1642D9-160D-4026-B8A5-EFC16BB19A60}" type="pres">
      <dgm:prSet presAssocID="{591BA67B-1402-4B26-A564-7437C6AF05AE}" presName="hierChild6" presStyleCnt="0"/>
      <dgm:spPr/>
    </dgm:pt>
    <dgm:pt modelId="{C1331EFD-9134-4613-93D6-EE00C84B1BCD}" type="pres">
      <dgm:prSet presAssocID="{591BA67B-1402-4B26-A564-7437C6AF05AE}" presName="hierChild7" presStyleCnt="0"/>
      <dgm:spPr/>
    </dgm:pt>
  </dgm:ptLst>
  <dgm:cxnLst>
    <dgm:cxn modelId="{CC71B815-CAE8-4160-AC0A-825CE05F599F}" type="presOf" srcId="{F3D1B430-B5B9-4D45-909A-AA0529217DAA}" destId="{B568B73B-97F2-4F98-A555-EED309E7D407}" srcOrd="0" destOrd="0" presId="urn:microsoft.com/office/officeart/2008/layout/HalfCircleOrganizationChart"/>
    <dgm:cxn modelId="{A82DC11B-FB7C-48C9-A5B8-3B8702C9F98B}" srcId="{5B1A0E63-5C58-464B-8A35-846CB622ACF8}" destId="{CDBE6039-129C-4F7D-BBAC-864063E372BA}" srcOrd="5" destOrd="0" parTransId="{F3D1B430-B5B9-4D45-909A-AA0529217DAA}" sibTransId="{CE96DB30-E816-422F-8D9F-66CE36EC74DD}"/>
    <dgm:cxn modelId="{5D16872A-6B35-4603-8915-35EC400BE6DD}" type="presOf" srcId="{B86B59A0-DA01-4BDE-B9F0-A508D9F8B129}" destId="{5A1F01CB-1459-4E84-A403-13CA8E15D89D}" srcOrd="0" destOrd="0" presId="urn:microsoft.com/office/officeart/2008/layout/HalfCircleOrganizationChart"/>
    <dgm:cxn modelId="{5F187D2E-FDFC-4A40-A8F7-C8E78D581B42}" srcId="{5B1A0E63-5C58-464B-8A35-846CB622ACF8}" destId="{58BE7F58-6C9E-4927-8A12-F29473928748}" srcOrd="4" destOrd="0" parTransId="{04878DDF-DAB1-4BD7-8012-6B26006C3EDB}" sibTransId="{6C1E4B8E-E0C5-4127-8D0E-248990807FCC}"/>
    <dgm:cxn modelId="{86CD9934-E1BE-4494-8CE2-F86F89F0C166}" type="presOf" srcId="{55628CF6-6E69-4F04-A665-B1F9DB235218}" destId="{BED5B975-53B5-460D-B1A0-B86E797C9F58}" srcOrd="0" destOrd="0" presId="urn:microsoft.com/office/officeart/2008/layout/HalfCircleOrganizationChart"/>
    <dgm:cxn modelId="{748E1537-662C-4028-9E6D-148C5D26E7C8}" srcId="{9FE8EB59-340E-481D-BAB2-37C079D505F6}" destId="{5B1A0E63-5C58-464B-8A35-846CB622ACF8}" srcOrd="0" destOrd="0" parTransId="{97AEA55F-8DE3-4570-833E-F6DBB5E13BBF}" sibTransId="{039BF341-5A7C-47CE-ABA9-9A5DFEBDFE6B}"/>
    <dgm:cxn modelId="{22D90B3E-40EE-45CD-9EB2-4FA9DD712B75}" srcId="{5B1A0E63-5C58-464B-8A35-846CB622ACF8}" destId="{55628CF6-6E69-4F04-A665-B1F9DB235218}" srcOrd="6" destOrd="0" parTransId="{D57BF4A5-36A8-4D43-B078-277BB3E75D43}" sibTransId="{00447C16-EC5C-4859-9965-8ADD870D03F2}"/>
    <dgm:cxn modelId="{48188D43-7E8F-40F9-B8E2-9889E8E7C188}" type="presOf" srcId="{6EBE6AE5-4CF6-48D3-A216-FF942C27BA38}" destId="{E5C98E29-BA6B-47B1-BF14-E56179C04CF5}" srcOrd="0" destOrd="0" presId="urn:microsoft.com/office/officeart/2008/layout/HalfCircleOrganizationChart"/>
    <dgm:cxn modelId="{B4085F67-2555-4547-9724-E6C2B1875EEE}" srcId="{5B1A0E63-5C58-464B-8A35-846CB622ACF8}" destId="{591BA67B-1402-4B26-A564-7437C6AF05AE}" srcOrd="0" destOrd="0" parTransId="{97DA3E77-8ED4-450B-9CD2-124F563D8EDF}" sibTransId="{AA274736-BFD3-4A97-8F3F-7CD6985F43D7}"/>
    <dgm:cxn modelId="{2FE3596A-C9D0-4271-8518-7904975CCEE1}" type="presOf" srcId="{CDBE6039-129C-4F7D-BBAC-864063E372BA}" destId="{215D50BE-239B-4772-B2FD-E1D45FA3570E}" srcOrd="0" destOrd="0" presId="urn:microsoft.com/office/officeart/2008/layout/HalfCircleOrganizationChart"/>
    <dgm:cxn modelId="{CED8DA6B-1F26-4B67-9F2D-047018185A91}" type="presOf" srcId="{E3213F57-D360-4DE4-A149-05559F20F736}" destId="{AD421AB0-C789-4977-8BA6-AE17CEB22C56}" srcOrd="0" destOrd="0" presId="urn:microsoft.com/office/officeart/2008/layout/HalfCircleOrganizationChart"/>
    <dgm:cxn modelId="{A51DE48A-E3E9-4B15-893C-32EF1481024C}" type="presOf" srcId="{6E630D11-CB31-4F72-B403-80E706034571}" destId="{F9F72381-7FD5-4159-991F-12EE04D778F6}" srcOrd="1" destOrd="0" presId="urn:microsoft.com/office/officeart/2008/layout/HalfCircleOrganizationChart"/>
    <dgm:cxn modelId="{E5A8F68C-5CA1-4B64-87A7-C97AF09ECA4A}" type="presOf" srcId="{04878DDF-DAB1-4BD7-8012-6B26006C3EDB}" destId="{91A4842F-9975-4ACD-9E42-2B63FB3B320D}" srcOrd="0" destOrd="0" presId="urn:microsoft.com/office/officeart/2008/layout/HalfCircleOrganizationChart"/>
    <dgm:cxn modelId="{E235859A-83E4-4D8E-BB14-E744BEE969ED}" type="presOf" srcId="{591BA67B-1402-4B26-A564-7437C6AF05AE}" destId="{5EE01408-5F09-44B8-BE39-C230293B8D70}" srcOrd="0" destOrd="0" presId="urn:microsoft.com/office/officeart/2008/layout/HalfCircleOrganizationChart"/>
    <dgm:cxn modelId="{F4B33DB9-67B5-490D-9EBA-55DB3AFFF28C}" type="presOf" srcId="{5B1A0E63-5C58-464B-8A35-846CB622ACF8}" destId="{1A4395C8-B331-42A0-8D98-F92764C65454}" srcOrd="1" destOrd="0" presId="urn:microsoft.com/office/officeart/2008/layout/HalfCircleOrganizationChart"/>
    <dgm:cxn modelId="{30A86EB9-E0D4-463E-9F3B-42AF2D02A004}" type="presOf" srcId="{D57BF4A5-36A8-4D43-B078-277BB3E75D43}" destId="{9AB19E00-C423-4162-BC88-7BDE4B9AE261}" srcOrd="0" destOrd="0" presId="urn:microsoft.com/office/officeart/2008/layout/HalfCircleOrganizationChart"/>
    <dgm:cxn modelId="{520B89BB-D4DC-4255-99C9-DFCA05FEAA79}" type="presOf" srcId="{5B1A0E63-5C58-464B-8A35-846CB622ACF8}" destId="{14AFED6F-E1B5-432B-9C1E-82C9E64621B9}" srcOrd="0" destOrd="0" presId="urn:microsoft.com/office/officeart/2008/layout/HalfCircleOrganizationChart"/>
    <dgm:cxn modelId="{EAE113BF-CA88-4A6C-8F98-601EE98E7455}" type="presOf" srcId="{97DA3E77-8ED4-450B-9CD2-124F563D8EDF}" destId="{4F3AD9DD-6054-489F-ADB6-3660A6AE18B9}" srcOrd="0" destOrd="0" presId="urn:microsoft.com/office/officeart/2008/layout/HalfCircleOrganizationChart"/>
    <dgm:cxn modelId="{0830D4BF-B23F-4D2B-942E-0886662D5AB6}" type="presOf" srcId="{6EBE6AE5-4CF6-48D3-A216-FF942C27BA38}" destId="{F1589FE9-0787-4B8A-8A1A-D247F0F21696}" srcOrd="1" destOrd="0" presId="urn:microsoft.com/office/officeart/2008/layout/HalfCircleOrganizationChart"/>
    <dgm:cxn modelId="{3C59E0C0-7A34-45B1-A407-AE7175065F51}" type="presOf" srcId="{591BA67B-1402-4B26-A564-7437C6AF05AE}" destId="{71826B2C-08B3-4684-AC7E-9DE0941BDE16}" srcOrd="1" destOrd="0" presId="urn:microsoft.com/office/officeart/2008/layout/HalfCircleOrganizationChart"/>
    <dgm:cxn modelId="{D907E8C1-8EB8-41AB-BF2D-924B183A329F}" type="presOf" srcId="{E3213F57-D360-4DE4-A149-05559F20F736}" destId="{36397055-7314-4F86-A585-F9D3FC1D7CA3}" srcOrd="1" destOrd="0" presId="urn:microsoft.com/office/officeart/2008/layout/HalfCircleOrganizationChart"/>
    <dgm:cxn modelId="{6C9F73C9-5423-4832-A79C-670037E842BE}" type="presOf" srcId="{6E630D11-CB31-4F72-B403-80E706034571}" destId="{231F76B0-B3B0-48D1-AE59-2A5C2630D8B7}" srcOrd="0" destOrd="0" presId="urn:microsoft.com/office/officeart/2008/layout/HalfCircleOrganizationChart"/>
    <dgm:cxn modelId="{69CFDCD4-58E4-4A0C-927A-372C06CF7840}" srcId="{5B1A0E63-5C58-464B-8A35-846CB622ACF8}" destId="{6EBE6AE5-4CF6-48D3-A216-FF942C27BA38}" srcOrd="3" destOrd="0" parTransId="{B86B59A0-DA01-4BDE-B9F0-A508D9F8B129}" sibTransId="{C074F0A0-EC2F-49C0-A22E-69EAC9E3EBDF}"/>
    <dgm:cxn modelId="{71DF88D7-0017-4A3B-AE71-5BFC1549FB9B}" type="presOf" srcId="{55628CF6-6E69-4F04-A665-B1F9DB235218}" destId="{D0A2C989-B7EF-45A3-AC58-042423D374F8}" srcOrd="1" destOrd="0" presId="urn:microsoft.com/office/officeart/2008/layout/HalfCircleOrganizationChart"/>
    <dgm:cxn modelId="{181BD1E4-E951-49E1-B4D3-D78A9E76BDD4}" type="presOf" srcId="{8BFDF1B6-386C-4CAA-BB37-7C595595C69F}" destId="{6348F59A-2448-4066-9806-1AC4483CCB82}" srcOrd="0" destOrd="0" presId="urn:microsoft.com/office/officeart/2008/layout/HalfCircleOrganizationChart"/>
    <dgm:cxn modelId="{D1A712E6-088F-4688-952E-1E69CBFB5E96}" srcId="{5B1A0E63-5C58-464B-8A35-846CB622ACF8}" destId="{6E630D11-CB31-4F72-B403-80E706034571}" srcOrd="2" destOrd="0" parTransId="{8BFDF1B6-386C-4CAA-BB37-7C595595C69F}" sibTransId="{28FEA08A-D1E3-403E-A1E6-E6DD31F8DD06}"/>
    <dgm:cxn modelId="{DF6B37E9-9BB7-46CC-AB3A-AEE3942B175A}" srcId="{5B1A0E63-5C58-464B-8A35-846CB622ACF8}" destId="{E3213F57-D360-4DE4-A149-05559F20F736}" srcOrd="1" destOrd="0" parTransId="{9DABAA3E-9D06-45CF-83F5-F69630024578}" sibTransId="{FDA9D1CF-C932-46CE-BBB1-66B0E516CDCD}"/>
    <dgm:cxn modelId="{C7D43EED-C9DA-4A29-9BE5-DBCCE12AE9DA}" type="presOf" srcId="{58BE7F58-6C9E-4927-8A12-F29473928748}" destId="{31DA8CF9-CE4C-41BE-B940-39C8AD223E66}" srcOrd="0" destOrd="0" presId="urn:microsoft.com/office/officeart/2008/layout/HalfCircleOrganizationChart"/>
    <dgm:cxn modelId="{2A73F2F0-84D7-4B98-980B-C0D9E25BD06D}" type="presOf" srcId="{9DABAA3E-9D06-45CF-83F5-F69630024578}" destId="{4CCC08F0-3109-46D9-86BF-8BCE28F52E29}" srcOrd="0" destOrd="0" presId="urn:microsoft.com/office/officeart/2008/layout/HalfCircleOrganizationChart"/>
    <dgm:cxn modelId="{927751F1-8666-4492-B3F7-B5D787FEC798}" type="presOf" srcId="{CDBE6039-129C-4F7D-BBAC-864063E372BA}" destId="{D8DC163A-2487-46CC-AE26-A17E1964851D}" srcOrd="1" destOrd="0" presId="urn:microsoft.com/office/officeart/2008/layout/HalfCircleOrganizationChart"/>
    <dgm:cxn modelId="{0E8D2EF3-A48F-42AC-B6FF-AD9E5FFB88AF}" type="presOf" srcId="{9FE8EB59-340E-481D-BAB2-37C079D505F6}" destId="{5F7969BB-12D0-484C-A2DD-1CF3E73E9D37}" srcOrd="0" destOrd="0" presId="urn:microsoft.com/office/officeart/2008/layout/HalfCircleOrganizationChart"/>
    <dgm:cxn modelId="{42294BF8-DE56-4A57-BD71-9AE7A5320E5F}" type="presOf" srcId="{58BE7F58-6C9E-4927-8A12-F29473928748}" destId="{82D98C58-41C2-494A-A05E-499F545EC825}" srcOrd="1" destOrd="0" presId="urn:microsoft.com/office/officeart/2008/layout/HalfCircleOrganizationChart"/>
    <dgm:cxn modelId="{E72164DB-4DF8-467B-91D0-678CAFCEB3D3}" type="presParOf" srcId="{5F7969BB-12D0-484C-A2DD-1CF3E73E9D37}" destId="{F8F258F2-C626-4A7E-A8DE-2E45D14580F9}" srcOrd="0" destOrd="0" presId="urn:microsoft.com/office/officeart/2008/layout/HalfCircleOrganizationChart"/>
    <dgm:cxn modelId="{17A6F6DC-C00D-4145-AFB4-04DCA089CD4A}" type="presParOf" srcId="{F8F258F2-C626-4A7E-A8DE-2E45D14580F9}" destId="{42BA2446-9666-4FD5-9CEA-CBB228464661}" srcOrd="0" destOrd="0" presId="urn:microsoft.com/office/officeart/2008/layout/HalfCircleOrganizationChart"/>
    <dgm:cxn modelId="{0C98CABB-7C2D-4483-A296-0951679C7106}" type="presParOf" srcId="{42BA2446-9666-4FD5-9CEA-CBB228464661}" destId="{14AFED6F-E1B5-432B-9C1E-82C9E64621B9}" srcOrd="0" destOrd="0" presId="urn:microsoft.com/office/officeart/2008/layout/HalfCircleOrganizationChart"/>
    <dgm:cxn modelId="{9D6934DF-0AC4-4D8C-A8E4-574AB911720E}" type="presParOf" srcId="{42BA2446-9666-4FD5-9CEA-CBB228464661}" destId="{A6C8215A-BF2C-429D-B730-3B1A07F73846}" srcOrd="1" destOrd="0" presId="urn:microsoft.com/office/officeart/2008/layout/HalfCircleOrganizationChart"/>
    <dgm:cxn modelId="{781B8841-8B7D-4DCA-A1AB-A0507FC5ED8B}" type="presParOf" srcId="{42BA2446-9666-4FD5-9CEA-CBB228464661}" destId="{772810F8-1F4A-4417-B8DC-F6C110C9F4D8}" srcOrd="2" destOrd="0" presId="urn:microsoft.com/office/officeart/2008/layout/HalfCircleOrganizationChart"/>
    <dgm:cxn modelId="{FCBB7883-EEC2-4E4C-A766-6E016303CE67}" type="presParOf" srcId="{42BA2446-9666-4FD5-9CEA-CBB228464661}" destId="{1A4395C8-B331-42A0-8D98-F92764C65454}" srcOrd="3" destOrd="0" presId="urn:microsoft.com/office/officeart/2008/layout/HalfCircleOrganizationChart"/>
    <dgm:cxn modelId="{6799B63F-14E7-4C6D-A1FC-F7EFB0852683}" type="presParOf" srcId="{F8F258F2-C626-4A7E-A8DE-2E45D14580F9}" destId="{4F9BC7E8-3901-4437-A3DF-6B8385E2F279}" srcOrd="1" destOrd="0" presId="urn:microsoft.com/office/officeart/2008/layout/HalfCircleOrganizationChart"/>
    <dgm:cxn modelId="{B62072CB-9AA0-4425-9456-DC2DF276F1D1}" type="presParOf" srcId="{4F9BC7E8-3901-4437-A3DF-6B8385E2F279}" destId="{4CCC08F0-3109-46D9-86BF-8BCE28F52E29}" srcOrd="0" destOrd="0" presId="urn:microsoft.com/office/officeart/2008/layout/HalfCircleOrganizationChart"/>
    <dgm:cxn modelId="{87B410FB-8E8A-4D00-B2F8-1AA47DF7B2DF}" type="presParOf" srcId="{4F9BC7E8-3901-4437-A3DF-6B8385E2F279}" destId="{50B0B90B-19AA-46FA-8056-91D9487EA663}" srcOrd="1" destOrd="0" presId="urn:microsoft.com/office/officeart/2008/layout/HalfCircleOrganizationChart"/>
    <dgm:cxn modelId="{752813B5-3DB7-4CF0-9078-EBB1EC7E2315}" type="presParOf" srcId="{50B0B90B-19AA-46FA-8056-91D9487EA663}" destId="{66EBD186-7240-4A43-BD67-3482440E26C2}" srcOrd="0" destOrd="0" presId="urn:microsoft.com/office/officeart/2008/layout/HalfCircleOrganizationChart"/>
    <dgm:cxn modelId="{9440F6D0-F7A0-4BD4-BF64-88608D257316}" type="presParOf" srcId="{66EBD186-7240-4A43-BD67-3482440E26C2}" destId="{AD421AB0-C789-4977-8BA6-AE17CEB22C56}" srcOrd="0" destOrd="0" presId="urn:microsoft.com/office/officeart/2008/layout/HalfCircleOrganizationChart"/>
    <dgm:cxn modelId="{CAC66E24-F855-422C-873B-B325D3EDFD45}" type="presParOf" srcId="{66EBD186-7240-4A43-BD67-3482440E26C2}" destId="{B7E94AF7-5CD3-41AF-90EB-1296EE142930}" srcOrd="1" destOrd="0" presId="urn:microsoft.com/office/officeart/2008/layout/HalfCircleOrganizationChart"/>
    <dgm:cxn modelId="{1260808E-684F-4A41-89F0-FCCE8A5B7219}" type="presParOf" srcId="{66EBD186-7240-4A43-BD67-3482440E26C2}" destId="{63057CBE-40EB-4F66-8A03-A48A324C19B2}" srcOrd="2" destOrd="0" presId="urn:microsoft.com/office/officeart/2008/layout/HalfCircleOrganizationChart"/>
    <dgm:cxn modelId="{6FCC1C7D-478C-4556-B085-F43890860D07}" type="presParOf" srcId="{66EBD186-7240-4A43-BD67-3482440E26C2}" destId="{36397055-7314-4F86-A585-F9D3FC1D7CA3}" srcOrd="3" destOrd="0" presId="urn:microsoft.com/office/officeart/2008/layout/HalfCircleOrganizationChart"/>
    <dgm:cxn modelId="{6987CB9B-3DEB-4BAD-8E0C-833478E348AA}" type="presParOf" srcId="{50B0B90B-19AA-46FA-8056-91D9487EA663}" destId="{08E13BF3-CEEC-4EB4-8355-D29B2E75130B}" srcOrd="1" destOrd="0" presId="urn:microsoft.com/office/officeart/2008/layout/HalfCircleOrganizationChart"/>
    <dgm:cxn modelId="{B36FABBE-901B-41BD-85F0-DAF08CA2FEED}" type="presParOf" srcId="{50B0B90B-19AA-46FA-8056-91D9487EA663}" destId="{ADF6DEA0-9506-4981-98F5-4EC8B85F8A93}" srcOrd="2" destOrd="0" presId="urn:microsoft.com/office/officeart/2008/layout/HalfCircleOrganizationChart"/>
    <dgm:cxn modelId="{46BBDAD6-4A83-480D-BBF0-AB7D9D684ED8}" type="presParOf" srcId="{4F9BC7E8-3901-4437-A3DF-6B8385E2F279}" destId="{6348F59A-2448-4066-9806-1AC4483CCB82}" srcOrd="2" destOrd="0" presId="urn:microsoft.com/office/officeart/2008/layout/HalfCircleOrganizationChart"/>
    <dgm:cxn modelId="{7CCB9DAD-17D7-459D-9BFE-C7981D6C593E}" type="presParOf" srcId="{4F9BC7E8-3901-4437-A3DF-6B8385E2F279}" destId="{12B005BC-FE70-4644-8EAD-61EEB05244BC}" srcOrd="3" destOrd="0" presId="urn:microsoft.com/office/officeart/2008/layout/HalfCircleOrganizationChart"/>
    <dgm:cxn modelId="{3C1821F8-CFBE-4656-8F0C-08A0354FECD9}" type="presParOf" srcId="{12B005BC-FE70-4644-8EAD-61EEB05244BC}" destId="{FD24660F-5511-4ED8-A9A5-20960B33B459}" srcOrd="0" destOrd="0" presId="urn:microsoft.com/office/officeart/2008/layout/HalfCircleOrganizationChart"/>
    <dgm:cxn modelId="{9253C075-B69D-4EFF-BE1E-F64429A7C6E2}" type="presParOf" srcId="{FD24660F-5511-4ED8-A9A5-20960B33B459}" destId="{231F76B0-B3B0-48D1-AE59-2A5C2630D8B7}" srcOrd="0" destOrd="0" presId="urn:microsoft.com/office/officeart/2008/layout/HalfCircleOrganizationChart"/>
    <dgm:cxn modelId="{FC96C4CA-99B5-4E1C-B496-09EE356E0B07}" type="presParOf" srcId="{FD24660F-5511-4ED8-A9A5-20960B33B459}" destId="{9D5CABE2-A6CE-4300-8EB1-51E2DA54E66A}" srcOrd="1" destOrd="0" presId="urn:microsoft.com/office/officeart/2008/layout/HalfCircleOrganizationChart"/>
    <dgm:cxn modelId="{B09DC6A9-C767-494B-B5DC-307DC1DF8E17}" type="presParOf" srcId="{FD24660F-5511-4ED8-A9A5-20960B33B459}" destId="{EC38B4CC-06A3-4799-A4B1-BCC515F43D70}" srcOrd="2" destOrd="0" presId="urn:microsoft.com/office/officeart/2008/layout/HalfCircleOrganizationChart"/>
    <dgm:cxn modelId="{05F71B20-A475-49F3-BF81-A16EFD76C671}" type="presParOf" srcId="{FD24660F-5511-4ED8-A9A5-20960B33B459}" destId="{F9F72381-7FD5-4159-991F-12EE04D778F6}" srcOrd="3" destOrd="0" presId="urn:microsoft.com/office/officeart/2008/layout/HalfCircleOrganizationChart"/>
    <dgm:cxn modelId="{95A519F5-B747-4801-8B2E-2410777D5011}" type="presParOf" srcId="{12B005BC-FE70-4644-8EAD-61EEB05244BC}" destId="{88225EBB-50D1-4144-AC8C-430FAD3C1B28}" srcOrd="1" destOrd="0" presId="urn:microsoft.com/office/officeart/2008/layout/HalfCircleOrganizationChart"/>
    <dgm:cxn modelId="{52CFBF32-64E8-486E-A833-98F3375741F2}" type="presParOf" srcId="{12B005BC-FE70-4644-8EAD-61EEB05244BC}" destId="{E4926A56-4DDE-4B20-AE7F-644D03A38546}" srcOrd="2" destOrd="0" presId="urn:microsoft.com/office/officeart/2008/layout/HalfCircleOrganizationChart"/>
    <dgm:cxn modelId="{A5843B70-4490-47C1-B14E-5AB551AF460D}" type="presParOf" srcId="{4F9BC7E8-3901-4437-A3DF-6B8385E2F279}" destId="{5A1F01CB-1459-4E84-A403-13CA8E15D89D}" srcOrd="4" destOrd="0" presId="urn:microsoft.com/office/officeart/2008/layout/HalfCircleOrganizationChart"/>
    <dgm:cxn modelId="{7B41E9AF-8E2A-4349-B7A3-94A89C55D1E9}" type="presParOf" srcId="{4F9BC7E8-3901-4437-A3DF-6B8385E2F279}" destId="{359D3FF3-2A18-4A3B-BB2F-C3729AC19A76}" srcOrd="5" destOrd="0" presId="urn:microsoft.com/office/officeart/2008/layout/HalfCircleOrganizationChart"/>
    <dgm:cxn modelId="{A4D12636-0FBD-4AD4-B577-153E3BCC93D2}" type="presParOf" srcId="{359D3FF3-2A18-4A3B-BB2F-C3729AC19A76}" destId="{58082114-346C-4A16-99A0-87F07F5C697F}" srcOrd="0" destOrd="0" presId="urn:microsoft.com/office/officeart/2008/layout/HalfCircleOrganizationChart"/>
    <dgm:cxn modelId="{E4DBE94B-188A-4C86-BD13-006128E406F8}" type="presParOf" srcId="{58082114-346C-4A16-99A0-87F07F5C697F}" destId="{E5C98E29-BA6B-47B1-BF14-E56179C04CF5}" srcOrd="0" destOrd="0" presId="urn:microsoft.com/office/officeart/2008/layout/HalfCircleOrganizationChart"/>
    <dgm:cxn modelId="{F22251DE-27D4-4B39-85BC-96E78F3CEE27}" type="presParOf" srcId="{58082114-346C-4A16-99A0-87F07F5C697F}" destId="{51B9CDED-2552-4C4E-817E-ACC8B588492C}" srcOrd="1" destOrd="0" presId="urn:microsoft.com/office/officeart/2008/layout/HalfCircleOrganizationChart"/>
    <dgm:cxn modelId="{78D7BB73-1A89-46EF-9DB9-361DCAC5C5A3}" type="presParOf" srcId="{58082114-346C-4A16-99A0-87F07F5C697F}" destId="{985B82EB-B486-461A-9FCC-416BA6F0460B}" srcOrd="2" destOrd="0" presId="urn:microsoft.com/office/officeart/2008/layout/HalfCircleOrganizationChart"/>
    <dgm:cxn modelId="{47B8514F-A524-45E6-8044-A2F93D7330D5}" type="presParOf" srcId="{58082114-346C-4A16-99A0-87F07F5C697F}" destId="{F1589FE9-0787-4B8A-8A1A-D247F0F21696}" srcOrd="3" destOrd="0" presId="urn:microsoft.com/office/officeart/2008/layout/HalfCircleOrganizationChart"/>
    <dgm:cxn modelId="{8FD366A1-984C-4720-A88B-07D2C39B8DBB}" type="presParOf" srcId="{359D3FF3-2A18-4A3B-BB2F-C3729AC19A76}" destId="{71E16C80-2A37-487E-BAAD-F108EAEA1B36}" srcOrd="1" destOrd="0" presId="urn:microsoft.com/office/officeart/2008/layout/HalfCircleOrganizationChart"/>
    <dgm:cxn modelId="{9F12D6BF-D1FC-4AD2-9C60-9DE2F5D4A20F}" type="presParOf" srcId="{359D3FF3-2A18-4A3B-BB2F-C3729AC19A76}" destId="{814BA4BA-5486-4669-9D38-30716BC51EE0}" srcOrd="2" destOrd="0" presId="urn:microsoft.com/office/officeart/2008/layout/HalfCircleOrganizationChart"/>
    <dgm:cxn modelId="{A99959D2-ACBC-4D34-B609-D360CE5E8493}" type="presParOf" srcId="{4F9BC7E8-3901-4437-A3DF-6B8385E2F279}" destId="{91A4842F-9975-4ACD-9E42-2B63FB3B320D}" srcOrd="6" destOrd="0" presId="urn:microsoft.com/office/officeart/2008/layout/HalfCircleOrganizationChart"/>
    <dgm:cxn modelId="{4A64E104-C680-4D1C-B44E-FE3468848D23}" type="presParOf" srcId="{4F9BC7E8-3901-4437-A3DF-6B8385E2F279}" destId="{DCD89791-C08B-48D0-B4A8-8115DA60185A}" srcOrd="7" destOrd="0" presId="urn:microsoft.com/office/officeart/2008/layout/HalfCircleOrganizationChart"/>
    <dgm:cxn modelId="{373A40AC-BD8E-42E8-BEA1-9EFB011DDB57}" type="presParOf" srcId="{DCD89791-C08B-48D0-B4A8-8115DA60185A}" destId="{0E9CAE11-7F45-46E7-951C-05C71F24AA81}" srcOrd="0" destOrd="0" presId="urn:microsoft.com/office/officeart/2008/layout/HalfCircleOrganizationChart"/>
    <dgm:cxn modelId="{24C443F3-83E8-410F-B7C5-B3B8163E9880}" type="presParOf" srcId="{0E9CAE11-7F45-46E7-951C-05C71F24AA81}" destId="{31DA8CF9-CE4C-41BE-B940-39C8AD223E66}" srcOrd="0" destOrd="0" presId="urn:microsoft.com/office/officeart/2008/layout/HalfCircleOrganizationChart"/>
    <dgm:cxn modelId="{3ADF4792-B9C4-4F29-889A-CC811A99DA1D}" type="presParOf" srcId="{0E9CAE11-7F45-46E7-951C-05C71F24AA81}" destId="{1E55B2C3-D148-4E13-9A81-7FE5BE806D16}" srcOrd="1" destOrd="0" presId="urn:microsoft.com/office/officeart/2008/layout/HalfCircleOrganizationChart"/>
    <dgm:cxn modelId="{66F093EC-3CAE-405D-BA7D-263A3FCD764E}" type="presParOf" srcId="{0E9CAE11-7F45-46E7-951C-05C71F24AA81}" destId="{BEA213F5-39B5-44B6-9305-BBCD3060EFC1}" srcOrd="2" destOrd="0" presId="urn:microsoft.com/office/officeart/2008/layout/HalfCircleOrganizationChart"/>
    <dgm:cxn modelId="{B0A7A6B3-1179-40B3-B7EE-7665CB18FBFB}" type="presParOf" srcId="{0E9CAE11-7F45-46E7-951C-05C71F24AA81}" destId="{82D98C58-41C2-494A-A05E-499F545EC825}" srcOrd="3" destOrd="0" presId="urn:microsoft.com/office/officeart/2008/layout/HalfCircleOrganizationChart"/>
    <dgm:cxn modelId="{DD92AA56-0D4A-4847-AD76-6B6E027ED62C}" type="presParOf" srcId="{DCD89791-C08B-48D0-B4A8-8115DA60185A}" destId="{FE04AB33-9220-4121-98BB-18B2E9933258}" srcOrd="1" destOrd="0" presId="urn:microsoft.com/office/officeart/2008/layout/HalfCircleOrganizationChart"/>
    <dgm:cxn modelId="{8C8D57B8-AB15-40B7-96F6-04F50B259AD4}" type="presParOf" srcId="{DCD89791-C08B-48D0-B4A8-8115DA60185A}" destId="{17B459E1-2000-451B-AF55-207BD0CF2CF7}" srcOrd="2" destOrd="0" presId="urn:microsoft.com/office/officeart/2008/layout/HalfCircleOrganizationChart"/>
    <dgm:cxn modelId="{2C3BE46A-083D-4190-9564-486FC08D35F8}" type="presParOf" srcId="{4F9BC7E8-3901-4437-A3DF-6B8385E2F279}" destId="{B568B73B-97F2-4F98-A555-EED309E7D407}" srcOrd="8" destOrd="0" presId="urn:microsoft.com/office/officeart/2008/layout/HalfCircleOrganizationChart"/>
    <dgm:cxn modelId="{91F129B1-D13F-4469-AF5D-960629349A04}" type="presParOf" srcId="{4F9BC7E8-3901-4437-A3DF-6B8385E2F279}" destId="{D60FCA88-E1EF-4FE3-BD56-5987A65880E2}" srcOrd="9" destOrd="0" presId="urn:microsoft.com/office/officeart/2008/layout/HalfCircleOrganizationChart"/>
    <dgm:cxn modelId="{35AE78FD-319C-4F9B-99F7-D3F975D23AF1}" type="presParOf" srcId="{D60FCA88-E1EF-4FE3-BD56-5987A65880E2}" destId="{22B2B216-78EA-44A9-B792-62926D7CAD46}" srcOrd="0" destOrd="0" presId="urn:microsoft.com/office/officeart/2008/layout/HalfCircleOrganizationChart"/>
    <dgm:cxn modelId="{EB7FEF30-A201-425C-9E26-DF54D443849C}" type="presParOf" srcId="{22B2B216-78EA-44A9-B792-62926D7CAD46}" destId="{215D50BE-239B-4772-B2FD-E1D45FA3570E}" srcOrd="0" destOrd="0" presId="urn:microsoft.com/office/officeart/2008/layout/HalfCircleOrganizationChart"/>
    <dgm:cxn modelId="{04EDE335-1D97-4DEF-B823-46DF78BFA1DF}" type="presParOf" srcId="{22B2B216-78EA-44A9-B792-62926D7CAD46}" destId="{00013DCE-132D-42FF-9150-0A3919C62A78}" srcOrd="1" destOrd="0" presId="urn:microsoft.com/office/officeart/2008/layout/HalfCircleOrganizationChart"/>
    <dgm:cxn modelId="{503F3197-83EF-4C73-87F3-8633BC07E4EE}" type="presParOf" srcId="{22B2B216-78EA-44A9-B792-62926D7CAD46}" destId="{FF8A5585-C5A4-42DE-93E2-0272F4B4299A}" srcOrd="2" destOrd="0" presId="urn:microsoft.com/office/officeart/2008/layout/HalfCircleOrganizationChart"/>
    <dgm:cxn modelId="{65806145-A720-4338-BF9F-9A88672245AC}" type="presParOf" srcId="{22B2B216-78EA-44A9-B792-62926D7CAD46}" destId="{D8DC163A-2487-46CC-AE26-A17E1964851D}" srcOrd="3" destOrd="0" presId="urn:microsoft.com/office/officeart/2008/layout/HalfCircleOrganizationChart"/>
    <dgm:cxn modelId="{A7A676BD-0FF0-43BB-ADE3-FC80A353069F}" type="presParOf" srcId="{D60FCA88-E1EF-4FE3-BD56-5987A65880E2}" destId="{74F1AC21-6D2E-4751-9BB6-0B923D18B223}" srcOrd="1" destOrd="0" presId="urn:microsoft.com/office/officeart/2008/layout/HalfCircleOrganizationChart"/>
    <dgm:cxn modelId="{444469AF-4BEA-47CF-93A3-363C2D28E54B}" type="presParOf" srcId="{D60FCA88-E1EF-4FE3-BD56-5987A65880E2}" destId="{22E6E2F2-D944-4382-BDAA-CE0FE4BCABB8}" srcOrd="2" destOrd="0" presId="urn:microsoft.com/office/officeart/2008/layout/HalfCircleOrganizationChart"/>
    <dgm:cxn modelId="{FD341C0F-5EA7-47D3-B81E-97BA3FCC6CE4}" type="presParOf" srcId="{4F9BC7E8-3901-4437-A3DF-6B8385E2F279}" destId="{9AB19E00-C423-4162-BC88-7BDE4B9AE261}" srcOrd="10" destOrd="0" presId="urn:microsoft.com/office/officeart/2008/layout/HalfCircleOrganizationChart"/>
    <dgm:cxn modelId="{499A0161-D94B-4E40-B176-D8654A8123E4}" type="presParOf" srcId="{4F9BC7E8-3901-4437-A3DF-6B8385E2F279}" destId="{1010B905-225E-449A-B5DA-F4E32C92961F}" srcOrd="11" destOrd="0" presId="urn:microsoft.com/office/officeart/2008/layout/HalfCircleOrganizationChart"/>
    <dgm:cxn modelId="{B3B814E4-C416-45FF-BC17-670CEE9236F0}" type="presParOf" srcId="{1010B905-225E-449A-B5DA-F4E32C92961F}" destId="{308C219E-BFDE-4F9F-9B91-6B29B034A65A}" srcOrd="0" destOrd="0" presId="urn:microsoft.com/office/officeart/2008/layout/HalfCircleOrganizationChart"/>
    <dgm:cxn modelId="{20D2D6EB-B18A-424B-A296-E82B94BDF3C5}" type="presParOf" srcId="{308C219E-BFDE-4F9F-9B91-6B29B034A65A}" destId="{BED5B975-53B5-460D-B1A0-B86E797C9F58}" srcOrd="0" destOrd="0" presId="urn:microsoft.com/office/officeart/2008/layout/HalfCircleOrganizationChart"/>
    <dgm:cxn modelId="{9A7870D0-D7A9-4444-9568-A03E9C3BFB1B}" type="presParOf" srcId="{308C219E-BFDE-4F9F-9B91-6B29B034A65A}" destId="{79B4748D-3354-45C8-B9F6-0A756036FF45}" srcOrd="1" destOrd="0" presId="urn:microsoft.com/office/officeart/2008/layout/HalfCircleOrganizationChart"/>
    <dgm:cxn modelId="{01A4FBEA-82AC-4E23-A75C-1B826A1ACFC9}" type="presParOf" srcId="{308C219E-BFDE-4F9F-9B91-6B29B034A65A}" destId="{40BD59D6-75DF-4249-BA02-9ECD22A3DDAF}" srcOrd="2" destOrd="0" presId="urn:microsoft.com/office/officeart/2008/layout/HalfCircleOrganizationChart"/>
    <dgm:cxn modelId="{DE7B5E16-72A5-4972-AB9F-2D462F14C236}" type="presParOf" srcId="{308C219E-BFDE-4F9F-9B91-6B29B034A65A}" destId="{D0A2C989-B7EF-45A3-AC58-042423D374F8}" srcOrd="3" destOrd="0" presId="urn:microsoft.com/office/officeart/2008/layout/HalfCircleOrganizationChart"/>
    <dgm:cxn modelId="{837B2E6C-87D1-4919-9D6E-11F2D5B3C969}" type="presParOf" srcId="{1010B905-225E-449A-B5DA-F4E32C92961F}" destId="{4F7ACA7B-B2F4-499B-9169-21B2D72A8F5A}" srcOrd="1" destOrd="0" presId="urn:microsoft.com/office/officeart/2008/layout/HalfCircleOrganizationChart"/>
    <dgm:cxn modelId="{2219848A-0C90-444D-82B1-395C36C9F788}" type="presParOf" srcId="{1010B905-225E-449A-B5DA-F4E32C92961F}" destId="{EAD26079-2BC7-489A-9D46-53E5035EA851}" srcOrd="2" destOrd="0" presId="urn:microsoft.com/office/officeart/2008/layout/HalfCircleOrganizationChart"/>
    <dgm:cxn modelId="{B23CADC5-58B6-4315-BC34-8C12125C1FE0}" type="presParOf" srcId="{F8F258F2-C626-4A7E-A8DE-2E45D14580F9}" destId="{0287AB66-0711-4EC3-8F45-9A5F2DC7C33C}" srcOrd="2" destOrd="0" presId="urn:microsoft.com/office/officeart/2008/layout/HalfCircleOrganizationChart"/>
    <dgm:cxn modelId="{B86EB2B8-381B-49C8-853A-33D27FA20925}" type="presParOf" srcId="{0287AB66-0711-4EC3-8F45-9A5F2DC7C33C}" destId="{4F3AD9DD-6054-489F-ADB6-3660A6AE18B9}" srcOrd="0" destOrd="0" presId="urn:microsoft.com/office/officeart/2008/layout/HalfCircleOrganizationChart"/>
    <dgm:cxn modelId="{E49C5583-D2EF-4733-9007-E696F8201EF5}" type="presParOf" srcId="{0287AB66-0711-4EC3-8F45-9A5F2DC7C33C}" destId="{6715EE5D-C01D-49CE-B37D-A0AACE3C1386}" srcOrd="1" destOrd="0" presId="urn:microsoft.com/office/officeart/2008/layout/HalfCircleOrganizationChart"/>
    <dgm:cxn modelId="{3EF07EF6-DA9D-4A66-9214-24D5680F3DFF}" type="presParOf" srcId="{6715EE5D-C01D-49CE-B37D-A0AACE3C1386}" destId="{F75B8ADD-1615-4B5F-9B1C-1864367EA848}" srcOrd="0" destOrd="0" presId="urn:microsoft.com/office/officeart/2008/layout/HalfCircleOrganizationChart"/>
    <dgm:cxn modelId="{443A0A85-B832-40D4-9A93-D16C806A5359}" type="presParOf" srcId="{F75B8ADD-1615-4B5F-9B1C-1864367EA848}" destId="{5EE01408-5F09-44B8-BE39-C230293B8D70}" srcOrd="0" destOrd="0" presId="urn:microsoft.com/office/officeart/2008/layout/HalfCircleOrganizationChart"/>
    <dgm:cxn modelId="{70258039-0E83-4F9C-BBE4-1F34F2EF0EC8}" type="presParOf" srcId="{F75B8ADD-1615-4B5F-9B1C-1864367EA848}" destId="{BD80C453-9D24-4DBC-98FD-05F1BCDD198A}" srcOrd="1" destOrd="0" presId="urn:microsoft.com/office/officeart/2008/layout/HalfCircleOrganizationChart"/>
    <dgm:cxn modelId="{538FF396-7088-472E-8F07-6AA69EB1728D}" type="presParOf" srcId="{F75B8ADD-1615-4B5F-9B1C-1864367EA848}" destId="{4DBA10AC-39A9-45E2-B517-8A99A823A699}" srcOrd="2" destOrd="0" presId="urn:microsoft.com/office/officeart/2008/layout/HalfCircleOrganizationChart"/>
    <dgm:cxn modelId="{CA9D24FA-6169-4030-8258-402E6BF8A695}" type="presParOf" srcId="{F75B8ADD-1615-4B5F-9B1C-1864367EA848}" destId="{71826B2C-08B3-4684-AC7E-9DE0941BDE16}" srcOrd="3" destOrd="0" presId="urn:microsoft.com/office/officeart/2008/layout/HalfCircleOrganizationChart"/>
    <dgm:cxn modelId="{436620EC-F3C0-4C22-8EEF-FFD7940F6972}" type="presParOf" srcId="{6715EE5D-C01D-49CE-B37D-A0AACE3C1386}" destId="{4F1642D9-160D-4026-B8A5-EFC16BB19A60}" srcOrd="1" destOrd="0" presId="urn:microsoft.com/office/officeart/2008/layout/HalfCircleOrganizationChart"/>
    <dgm:cxn modelId="{FB496F75-8FA7-4A6B-83EA-9931E03CE42D}" type="presParOf" srcId="{6715EE5D-C01D-49CE-B37D-A0AACE3C1386}" destId="{C1331EFD-9134-4613-93D6-EE00C84B1BCD}"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AD9DD-6054-489F-ADB6-3660A6AE18B9}">
      <dsp:nvSpPr>
        <dsp:cNvPr id="0" name=""/>
        <dsp:cNvSpPr/>
      </dsp:nvSpPr>
      <dsp:spPr>
        <a:xfrm>
          <a:off x="5062474" y="2903620"/>
          <a:ext cx="979097" cy="868037"/>
        </a:xfrm>
        <a:custGeom>
          <a:avLst/>
          <a:gdLst/>
          <a:ahLst/>
          <a:cxnLst/>
          <a:rect l="0" t="0" r="0" b="0"/>
          <a:pathLst>
            <a:path>
              <a:moveTo>
                <a:pt x="979097" y="0"/>
              </a:moveTo>
              <a:lnTo>
                <a:pt x="979097" y="868037"/>
              </a:lnTo>
              <a:lnTo>
                <a:pt x="0" y="8680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B19E00-C423-4162-BC88-7BDE4B9AE261}">
      <dsp:nvSpPr>
        <dsp:cNvPr id="0" name=""/>
        <dsp:cNvSpPr/>
      </dsp:nvSpPr>
      <dsp:spPr>
        <a:xfrm>
          <a:off x="6041571" y="2903620"/>
          <a:ext cx="5123284" cy="2029602"/>
        </a:xfrm>
        <a:custGeom>
          <a:avLst/>
          <a:gdLst/>
          <a:ahLst/>
          <a:cxnLst/>
          <a:rect l="0" t="0" r="0" b="0"/>
          <a:pathLst>
            <a:path>
              <a:moveTo>
                <a:pt x="0" y="0"/>
              </a:moveTo>
              <a:lnTo>
                <a:pt x="0" y="1904154"/>
              </a:lnTo>
              <a:lnTo>
                <a:pt x="5123284" y="1904154"/>
              </a:lnTo>
              <a:lnTo>
                <a:pt x="5123284" y="20296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68B73B-97F2-4F98-A555-EED309E7D407}">
      <dsp:nvSpPr>
        <dsp:cNvPr id="0" name=""/>
        <dsp:cNvSpPr/>
      </dsp:nvSpPr>
      <dsp:spPr>
        <a:xfrm>
          <a:off x="6041571" y="2903620"/>
          <a:ext cx="2933491" cy="1962917"/>
        </a:xfrm>
        <a:custGeom>
          <a:avLst/>
          <a:gdLst/>
          <a:ahLst/>
          <a:cxnLst/>
          <a:rect l="0" t="0" r="0" b="0"/>
          <a:pathLst>
            <a:path>
              <a:moveTo>
                <a:pt x="0" y="0"/>
              </a:moveTo>
              <a:lnTo>
                <a:pt x="0" y="1837469"/>
              </a:lnTo>
              <a:lnTo>
                <a:pt x="2933491" y="1837469"/>
              </a:lnTo>
              <a:lnTo>
                <a:pt x="2933491" y="19629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A4842F-9975-4ACD-9E42-2B63FB3B320D}">
      <dsp:nvSpPr>
        <dsp:cNvPr id="0" name=""/>
        <dsp:cNvSpPr/>
      </dsp:nvSpPr>
      <dsp:spPr>
        <a:xfrm>
          <a:off x="6041571" y="2903620"/>
          <a:ext cx="870640" cy="1962917"/>
        </a:xfrm>
        <a:custGeom>
          <a:avLst/>
          <a:gdLst/>
          <a:ahLst/>
          <a:cxnLst/>
          <a:rect l="0" t="0" r="0" b="0"/>
          <a:pathLst>
            <a:path>
              <a:moveTo>
                <a:pt x="0" y="0"/>
              </a:moveTo>
              <a:lnTo>
                <a:pt x="0" y="1837469"/>
              </a:lnTo>
              <a:lnTo>
                <a:pt x="870640" y="1837469"/>
              </a:lnTo>
              <a:lnTo>
                <a:pt x="870640" y="19629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F01CB-1459-4E84-A403-13CA8E15D89D}">
      <dsp:nvSpPr>
        <dsp:cNvPr id="0" name=""/>
        <dsp:cNvSpPr/>
      </dsp:nvSpPr>
      <dsp:spPr>
        <a:xfrm>
          <a:off x="4928649" y="2903620"/>
          <a:ext cx="1112922" cy="1962917"/>
        </a:xfrm>
        <a:custGeom>
          <a:avLst/>
          <a:gdLst/>
          <a:ahLst/>
          <a:cxnLst/>
          <a:rect l="0" t="0" r="0" b="0"/>
          <a:pathLst>
            <a:path>
              <a:moveTo>
                <a:pt x="1112922" y="0"/>
              </a:moveTo>
              <a:lnTo>
                <a:pt x="1112922" y="1837469"/>
              </a:lnTo>
              <a:lnTo>
                <a:pt x="0" y="1837469"/>
              </a:lnTo>
              <a:lnTo>
                <a:pt x="0" y="19629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48F59A-2448-4066-9806-1AC4483CCB82}">
      <dsp:nvSpPr>
        <dsp:cNvPr id="0" name=""/>
        <dsp:cNvSpPr/>
      </dsp:nvSpPr>
      <dsp:spPr>
        <a:xfrm>
          <a:off x="2791102" y="2903620"/>
          <a:ext cx="3250469" cy="1962917"/>
        </a:xfrm>
        <a:custGeom>
          <a:avLst/>
          <a:gdLst/>
          <a:ahLst/>
          <a:cxnLst/>
          <a:rect l="0" t="0" r="0" b="0"/>
          <a:pathLst>
            <a:path>
              <a:moveTo>
                <a:pt x="3250469" y="0"/>
              </a:moveTo>
              <a:lnTo>
                <a:pt x="3250469" y="1837469"/>
              </a:lnTo>
              <a:lnTo>
                <a:pt x="0" y="1837469"/>
              </a:lnTo>
              <a:lnTo>
                <a:pt x="0" y="19629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CC08F0-3109-46D9-86BF-8BCE28F52E29}">
      <dsp:nvSpPr>
        <dsp:cNvPr id="0" name=""/>
        <dsp:cNvSpPr/>
      </dsp:nvSpPr>
      <dsp:spPr>
        <a:xfrm>
          <a:off x="806745" y="2903620"/>
          <a:ext cx="5234826" cy="1962917"/>
        </a:xfrm>
        <a:custGeom>
          <a:avLst/>
          <a:gdLst/>
          <a:ahLst/>
          <a:cxnLst/>
          <a:rect l="0" t="0" r="0" b="0"/>
          <a:pathLst>
            <a:path>
              <a:moveTo>
                <a:pt x="5234826" y="0"/>
              </a:moveTo>
              <a:lnTo>
                <a:pt x="5234826" y="1837469"/>
              </a:lnTo>
              <a:lnTo>
                <a:pt x="0" y="1837469"/>
              </a:lnTo>
              <a:lnTo>
                <a:pt x="0" y="19629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C8215A-BF2C-429D-B730-3B1A07F73846}">
      <dsp:nvSpPr>
        <dsp:cNvPr id="0" name=""/>
        <dsp:cNvSpPr/>
      </dsp:nvSpPr>
      <dsp:spPr>
        <a:xfrm>
          <a:off x="5243771" y="1207477"/>
          <a:ext cx="1595599" cy="169614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810F8-1F4A-4417-B8DC-F6C110C9F4D8}">
      <dsp:nvSpPr>
        <dsp:cNvPr id="0" name=""/>
        <dsp:cNvSpPr/>
      </dsp:nvSpPr>
      <dsp:spPr>
        <a:xfrm>
          <a:off x="5243771" y="1207477"/>
          <a:ext cx="1595599" cy="169614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AFED6F-E1B5-432B-9C1E-82C9E64621B9}">
      <dsp:nvSpPr>
        <dsp:cNvPr id="0" name=""/>
        <dsp:cNvSpPr/>
      </dsp:nvSpPr>
      <dsp:spPr>
        <a:xfrm>
          <a:off x="4445972" y="1512783"/>
          <a:ext cx="3191198" cy="108553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Karthik </a:t>
          </a:r>
          <a:r>
            <a:rPr lang="en-IN" sz="2000" b="1" i="0" kern="1200" dirty="0" err="1">
              <a:solidFill>
                <a:schemeClr val="accent4">
                  <a:lumMod val="20000"/>
                  <a:lumOff val="80000"/>
                </a:schemeClr>
              </a:solidFill>
            </a:rPr>
            <a:t>Muskula</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Project Guide</a:t>
          </a:r>
          <a:endParaRPr lang="en-IN" sz="2000" b="1" kern="1200" dirty="0">
            <a:solidFill>
              <a:schemeClr val="accent4">
                <a:lumMod val="20000"/>
                <a:lumOff val="80000"/>
              </a:schemeClr>
            </a:solidFill>
          </a:endParaRPr>
        </a:p>
      </dsp:txBody>
      <dsp:txXfrm>
        <a:off x="4445972" y="1512783"/>
        <a:ext cx="3191198" cy="1085531"/>
      </dsp:txXfrm>
    </dsp:sp>
    <dsp:sp modelId="{B7E94AF7-5CD3-41AF-90EB-1296EE142930}">
      <dsp:nvSpPr>
        <dsp:cNvPr id="0" name=""/>
        <dsp:cNvSpPr/>
      </dsp:nvSpPr>
      <dsp:spPr>
        <a:xfrm>
          <a:off x="408026" y="4866537"/>
          <a:ext cx="797438" cy="5973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057CBE-40EB-4F66-8A03-A48A324C19B2}">
      <dsp:nvSpPr>
        <dsp:cNvPr id="0" name=""/>
        <dsp:cNvSpPr/>
      </dsp:nvSpPr>
      <dsp:spPr>
        <a:xfrm>
          <a:off x="408026" y="4866537"/>
          <a:ext cx="797438" cy="5973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421AB0-C789-4977-8BA6-AE17CEB22C56}">
      <dsp:nvSpPr>
        <dsp:cNvPr id="0" name=""/>
        <dsp:cNvSpPr/>
      </dsp:nvSpPr>
      <dsp:spPr>
        <a:xfrm>
          <a:off x="9307" y="4974064"/>
          <a:ext cx="1594876" cy="382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Hari Shankar</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9307" y="4974064"/>
        <a:ext cx="1594876" cy="382318"/>
      </dsp:txXfrm>
    </dsp:sp>
    <dsp:sp modelId="{9D5CABE2-A6CE-4300-8EB1-51E2DA54E66A}">
      <dsp:nvSpPr>
        <dsp:cNvPr id="0" name=""/>
        <dsp:cNvSpPr/>
      </dsp:nvSpPr>
      <dsp:spPr>
        <a:xfrm>
          <a:off x="2323090" y="4866537"/>
          <a:ext cx="936022" cy="5973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8B4CC-06A3-4799-A4B1-BCC515F43D70}">
      <dsp:nvSpPr>
        <dsp:cNvPr id="0" name=""/>
        <dsp:cNvSpPr/>
      </dsp:nvSpPr>
      <dsp:spPr>
        <a:xfrm>
          <a:off x="2323090" y="4866537"/>
          <a:ext cx="936022" cy="5973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1F76B0-B3B0-48D1-AE59-2A5C2630D8B7}">
      <dsp:nvSpPr>
        <dsp:cNvPr id="0" name=""/>
        <dsp:cNvSpPr/>
      </dsp:nvSpPr>
      <dsp:spPr>
        <a:xfrm>
          <a:off x="1855079" y="4974064"/>
          <a:ext cx="1872044" cy="382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Aparna </a:t>
          </a:r>
          <a:r>
            <a:rPr lang="en-IN" sz="2000" b="1" i="0" kern="1200" dirty="0" err="1">
              <a:solidFill>
                <a:schemeClr val="accent4">
                  <a:lumMod val="20000"/>
                  <a:lumOff val="80000"/>
                </a:schemeClr>
              </a:solidFill>
            </a:rPr>
            <a:t>Ruturaj</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1855079" y="4974064"/>
        <a:ext cx="1872044" cy="382318"/>
      </dsp:txXfrm>
    </dsp:sp>
    <dsp:sp modelId="{51B9CDED-2552-4C4E-817E-ACC8B588492C}">
      <dsp:nvSpPr>
        <dsp:cNvPr id="0" name=""/>
        <dsp:cNvSpPr/>
      </dsp:nvSpPr>
      <dsp:spPr>
        <a:xfrm>
          <a:off x="4453335" y="4866537"/>
          <a:ext cx="950628" cy="5973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5B82EB-B486-461A-9FCC-416BA6F0460B}">
      <dsp:nvSpPr>
        <dsp:cNvPr id="0" name=""/>
        <dsp:cNvSpPr/>
      </dsp:nvSpPr>
      <dsp:spPr>
        <a:xfrm>
          <a:off x="4453335" y="4866537"/>
          <a:ext cx="950628" cy="5973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C98E29-BA6B-47B1-BF14-E56179C04CF5}">
      <dsp:nvSpPr>
        <dsp:cNvPr id="0" name=""/>
        <dsp:cNvSpPr/>
      </dsp:nvSpPr>
      <dsp:spPr>
        <a:xfrm>
          <a:off x="3978020" y="4974064"/>
          <a:ext cx="1901256" cy="382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Meghana </a:t>
          </a:r>
          <a:r>
            <a:rPr lang="en-IN" sz="2000" b="1" i="0" kern="1200" dirty="0" err="1">
              <a:solidFill>
                <a:schemeClr val="accent4">
                  <a:lumMod val="20000"/>
                  <a:lumOff val="80000"/>
                </a:schemeClr>
              </a:solidFill>
            </a:rPr>
            <a:t>Kamma</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3978020" y="4974064"/>
        <a:ext cx="1901256" cy="382318"/>
      </dsp:txXfrm>
    </dsp:sp>
    <dsp:sp modelId="{1E55B2C3-D148-4E13-9A81-7FE5BE806D16}">
      <dsp:nvSpPr>
        <dsp:cNvPr id="0" name=""/>
        <dsp:cNvSpPr/>
      </dsp:nvSpPr>
      <dsp:spPr>
        <a:xfrm>
          <a:off x="6521192" y="4866537"/>
          <a:ext cx="782037" cy="5973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A213F5-39B5-44B6-9305-BBCD3060EFC1}">
      <dsp:nvSpPr>
        <dsp:cNvPr id="0" name=""/>
        <dsp:cNvSpPr/>
      </dsp:nvSpPr>
      <dsp:spPr>
        <a:xfrm>
          <a:off x="6521192" y="4866537"/>
          <a:ext cx="782037" cy="5973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DA8CF9-CE4C-41BE-B940-39C8AD223E66}">
      <dsp:nvSpPr>
        <dsp:cNvPr id="0" name=""/>
        <dsp:cNvSpPr/>
      </dsp:nvSpPr>
      <dsp:spPr>
        <a:xfrm>
          <a:off x="6130173" y="4974064"/>
          <a:ext cx="1564075" cy="382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Nalli Surjan</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6130173" y="4974064"/>
        <a:ext cx="1564075" cy="382318"/>
      </dsp:txXfrm>
    </dsp:sp>
    <dsp:sp modelId="{00013DCE-132D-42FF-9150-0A3919C62A78}">
      <dsp:nvSpPr>
        <dsp:cNvPr id="0" name=""/>
        <dsp:cNvSpPr/>
      </dsp:nvSpPr>
      <dsp:spPr>
        <a:xfrm>
          <a:off x="8460104" y="4866537"/>
          <a:ext cx="1029917" cy="5973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8A5585-C5A4-42DE-93E2-0272F4B4299A}">
      <dsp:nvSpPr>
        <dsp:cNvPr id="0" name=""/>
        <dsp:cNvSpPr/>
      </dsp:nvSpPr>
      <dsp:spPr>
        <a:xfrm>
          <a:off x="8460104" y="4866537"/>
          <a:ext cx="1029917" cy="5973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5D50BE-239B-4772-B2FD-E1D45FA3570E}">
      <dsp:nvSpPr>
        <dsp:cNvPr id="0" name=""/>
        <dsp:cNvSpPr/>
      </dsp:nvSpPr>
      <dsp:spPr>
        <a:xfrm>
          <a:off x="7945145" y="4974064"/>
          <a:ext cx="2059834" cy="3823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Prathamesh Shivaji</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7945145" y="4974064"/>
        <a:ext cx="2059834" cy="382318"/>
      </dsp:txXfrm>
    </dsp:sp>
    <dsp:sp modelId="{79B4748D-3354-45C8-B9F6-0A756036FF45}">
      <dsp:nvSpPr>
        <dsp:cNvPr id="0" name=""/>
        <dsp:cNvSpPr/>
      </dsp:nvSpPr>
      <dsp:spPr>
        <a:xfrm>
          <a:off x="10710366" y="4933222"/>
          <a:ext cx="908979" cy="434725"/>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BD59D6-75DF-4249-BA02-9ECD22A3DDAF}">
      <dsp:nvSpPr>
        <dsp:cNvPr id="0" name=""/>
        <dsp:cNvSpPr/>
      </dsp:nvSpPr>
      <dsp:spPr>
        <a:xfrm>
          <a:off x="10710366" y="4933222"/>
          <a:ext cx="908979" cy="434725"/>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D5B975-53B5-460D-B1A0-B86E797C9F58}">
      <dsp:nvSpPr>
        <dsp:cNvPr id="0" name=""/>
        <dsp:cNvSpPr/>
      </dsp:nvSpPr>
      <dsp:spPr>
        <a:xfrm>
          <a:off x="10255876" y="5011473"/>
          <a:ext cx="1817958" cy="27822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Shiva Kumar</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 </a:t>
          </a:r>
          <a:endParaRPr lang="en-IN" sz="2000" b="1" kern="1200" dirty="0">
            <a:solidFill>
              <a:schemeClr val="accent4">
                <a:lumMod val="20000"/>
                <a:lumOff val="80000"/>
              </a:schemeClr>
            </a:solidFill>
          </a:endParaRPr>
        </a:p>
      </dsp:txBody>
      <dsp:txXfrm>
        <a:off x="10255876" y="5011473"/>
        <a:ext cx="1817958" cy="278224"/>
      </dsp:txXfrm>
    </dsp:sp>
    <dsp:sp modelId="{BD80C453-9D24-4DBC-98FD-05F1BCDD198A}">
      <dsp:nvSpPr>
        <dsp:cNvPr id="0" name=""/>
        <dsp:cNvSpPr/>
      </dsp:nvSpPr>
      <dsp:spPr>
        <a:xfrm>
          <a:off x="3850843" y="3154516"/>
          <a:ext cx="1376853" cy="146112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BA10AC-39A9-45E2-B517-8A99A823A699}">
      <dsp:nvSpPr>
        <dsp:cNvPr id="0" name=""/>
        <dsp:cNvSpPr/>
      </dsp:nvSpPr>
      <dsp:spPr>
        <a:xfrm>
          <a:off x="3850843" y="3154516"/>
          <a:ext cx="1376853" cy="146112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E01408-5F09-44B8-BE39-C230293B8D70}">
      <dsp:nvSpPr>
        <dsp:cNvPr id="0" name=""/>
        <dsp:cNvSpPr/>
      </dsp:nvSpPr>
      <dsp:spPr>
        <a:xfrm>
          <a:off x="3162416" y="3417519"/>
          <a:ext cx="2753706" cy="93511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accent4">
                  <a:lumMod val="20000"/>
                  <a:lumOff val="80000"/>
                </a:schemeClr>
              </a:solidFill>
            </a:rPr>
            <a:t>Mounika</a:t>
          </a:r>
          <a:br>
            <a:rPr lang="en-IN" sz="2000" b="1" kern="1200" dirty="0">
              <a:solidFill>
                <a:schemeClr val="accent4">
                  <a:lumMod val="20000"/>
                  <a:lumOff val="80000"/>
                </a:schemeClr>
              </a:solidFill>
            </a:rPr>
          </a:br>
          <a:r>
            <a:rPr lang="en-IN" sz="2000" b="1" kern="1200" dirty="0">
              <a:solidFill>
                <a:schemeClr val="accent4">
                  <a:lumMod val="20000"/>
                  <a:lumOff val="80000"/>
                </a:schemeClr>
              </a:solidFill>
            </a:rPr>
            <a:t>Project Coordinator</a:t>
          </a:r>
        </a:p>
      </dsp:txBody>
      <dsp:txXfrm>
        <a:off x="3162416" y="3417519"/>
        <a:ext cx="2753706" cy="935119"/>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551CE-EC4A-43CD-BBE6-968388FDB4B4}" type="datetimeFigureOut">
              <a:rPr lang="en-IN" smtClean="0"/>
              <a:t>22-08-2023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84D08-2457-4CC0-95C4-C431783F5809}" type="slidenum">
              <a:rPr lang="en-IN" smtClean="0"/>
              <a:t>‹#›</a:t>
            </a:fld>
            <a:endParaRPr lang="en-IN"/>
          </a:p>
        </p:txBody>
      </p:sp>
    </p:spTree>
    <p:extLst>
      <p:ext uri="{BB962C8B-B14F-4D97-AF65-F5344CB8AC3E}">
        <p14:creationId xmlns:p14="http://schemas.microsoft.com/office/powerpoint/2010/main" val="2640351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a:t>
            </a:fld>
            <a:endParaRPr lang="en-US"/>
          </a:p>
        </p:txBody>
      </p:sp>
    </p:spTree>
    <p:extLst>
      <p:ext uri="{BB962C8B-B14F-4D97-AF65-F5344CB8AC3E}">
        <p14:creationId xmlns:p14="http://schemas.microsoft.com/office/powerpoint/2010/main" val="1256172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10</a:t>
            </a:fld>
            <a:endParaRPr lang="en-US"/>
          </a:p>
        </p:txBody>
      </p:sp>
    </p:spTree>
    <p:extLst>
      <p:ext uri="{BB962C8B-B14F-4D97-AF65-F5344CB8AC3E}">
        <p14:creationId xmlns:p14="http://schemas.microsoft.com/office/powerpoint/2010/main" val="1823039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11</a:t>
            </a:fld>
            <a:endParaRPr lang="en-US"/>
          </a:p>
        </p:txBody>
      </p:sp>
    </p:spTree>
    <p:extLst>
      <p:ext uri="{BB962C8B-B14F-4D97-AF65-F5344CB8AC3E}">
        <p14:creationId xmlns:p14="http://schemas.microsoft.com/office/powerpoint/2010/main" val="1731111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12</a:t>
            </a:fld>
            <a:endParaRPr lang="en-US"/>
          </a:p>
        </p:txBody>
      </p:sp>
    </p:spTree>
    <p:extLst>
      <p:ext uri="{BB962C8B-B14F-4D97-AF65-F5344CB8AC3E}">
        <p14:creationId xmlns:p14="http://schemas.microsoft.com/office/powerpoint/2010/main" val="3744299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13</a:t>
            </a:fld>
            <a:endParaRPr lang="en-US"/>
          </a:p>
        </p:txBody>
      </p:sp>
    </p:spTree>
    <p:extLst>
      <p:ext uri="{BB962C8B-B14F-4D97-AF65-F5344CB8AC3E}">
        <p14:creationId xmlns:p14="http://schemas.microsoft.com/office/powerpoint/2010/main" val="21049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2</a:t>
            </a:fld>
            <a:endParaRPr lang="en-US"/>
          </a:p>
        </p:txBody>
      </p:sp>
    </p:spTree>
    <p:extLst>
      <p:ext uri="{BB962C8B-B14F-4D97-AF65-F5344CB8AC3E}">
        <p14:creationId xmlns:p14="http://schemas.microsoft.com/office/powerpoint/2010/main" val="2610069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3</a:t>
            </a:fld>
            <a:endParaRPr lang="en-US"/>
          </a:p>
        </p:txBody>
      </p:sp>
    </p:spTree>
    <p:extLst>
      <p:ext uri="{BB962C8B-B14F-4D97-AF65-F5344CB8AC3E}">
        <p14:creationId xmlns:p14="http://schemas.microsoft.com/office/powerpoint/2010/main" val="244059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4</a:t>
            </a:fld>
            <a:endParaRPr lang="en-US"/>
          </a:p>
        </p:txBody>
      </p:sp>
    </p:spTree>
    <p:extLst>
      <p:ext uri="{BB962C8B-B14F-4D97-AF65-F5344CB8AC3E}">
        <p14:creationId xmlns:p14="http://schemas.microsoft.com/office/powerpoint/2010/main" val="3507477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5</a:t>
            </a:fld>
            <a:endParaRPr lang="en-US"/>
          </a:p>
        </p:txBody>
      </p:sp>
    </p:spTree>
    <p:extLst>
      <p:ext uri="{BB962C8B-B14F-4D97-AF65-F5344CB8AC3E}">
        <p14:creationId xmlns:p14="http://schemas.microsoft.com/office/powerpoint/2010/main" val="1926461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6</a:t>
            </a:fld>
            <a:endParaRPr lang="en-US"/>
          </a:p>
        </p:txBody>
      </p:sp>
    </p:spTree>
    <p:extLst>
      <p:ext uri="{BB962C8B-B14F-4D97-AF65-F5344CB8AC3E}">
        <p14:creationId xmlns:p14="http://schemas.microsoft.com/office/powerpoint/2010/main" val="3229639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7</a:t>
            </a:fld>
            <a:endParaRPr lang="en-US"/>
          </a:p>
        </p:txBody>
      </p:sp>
    </p:spTree>
    <p:extLst>
      <p:ext uri="{BB962C8B-B14F-4D97-AF65-F5344CB8AC3E}">
        <p14:creationId xmlns:p14="http://schemas.microsoft.com/office/powerpoint/2010/main" val="3972370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8</a:t>
            </a:fld>
            <a:endParaRPr lang="en-US"/>
          </a:p>
        </p:txBody>
      </p:sp>
    </p:spTree>
    <p:extLst>
      <p:ext uri="{BB962C8B-B14F-4D97-AF65-F5344CB8AC3E}">
        <p14:creationId xmlns:p14="http://schemas.microsoft.com/office/powerpoint/2010/main" val="434998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9</a:t>
            </a:fld>
            <a:endParaRPr lang="en-US"/>
          </a:p>
        </p:txBody>
      </p:sp>
    </p:spTree>
    <p:extLst>
      <p:ext uri="{BB962C8B-B14F-4D97-AF65-F5344CB8AC3E}">
        <p14:creationId xmlns:p14="http://schemas.microsoft.com/office/powerpoint/2010/main" val="5661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8660-A33D-E07D-FA3B-06DFCD5929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307A09-384A-0C24-8F5C-25990CDB8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F9E925-A5BD-A97B-C1F3-5A38C85841FA}"/>
              </a:ext>
            </a:extLst>
          </p:cNvPr>
          <p:cNvSpPr>
            <a:spLocks noGrp="1"/>
          </p:cNvSpPr>
          <p:nvPr>
            <p:ph type="dt" sz="half" idx="10"/>
          </p:nvPr>
        </p:nvSpPr>
        <p:spPr/>
        <p:txBody>
          <a:bodyPr/>
          <a:lstStyle/>
          <a:p>
            <a:fld id="{410357C1-352E-4F8B-A204-2EE54E1B15CD}" type="datetimeFigureOut">
              <a:rPr lang="en-IN" smtClean="0"/>
              <a:t>22-08-2023</a:t>
            </a:fld>
            <a:endParaRPr lang="en-IN"/>
          </a:p>
        </p:txBody>
      </p:sp>
      <p:sp>
        <p:nvSpPr>
          <p:cNvPr id="5" name="Footer Placeholder 4">
            <a:extLst>
              <a:ext uri="{FF2B5EF4-FFF2-40B4-BE49-F238E27FC236}">
                <a16:creationId xmlns:a16="http://schemas.microsoft.com/office/drawing/2014/main" id="{97048C97-397E-27F6-7949-83F6FC13DC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201EB9-9770-8AF8-3727-4D265524709F}"/>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236825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99D-4297-3170-85A8-1D685E1B9B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F8CE9-8B7F-B75B-971A-BCCC51F46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84530-11C5-B767-2AA1-B01044BA1F25}"/>
              </a:ext>
            </a:extLst>
          </p:cNvPr>
          <p:cNvSpPr>
            <a:spLocks noGrp="1"/>
          </p:cNvSpPr>
          <p:nvPr>
            <p:ph type="dt" sz="half" idx="10"/>
          </p:nvPr>
        </p:nvSpPr>
        <p:spPr/>
        <p:txBody>
          <a:bodyPr/>
          <a:lstStyle/>
          <a:p>
            <a:fld id="{410357C1-352E-4F8B-A204-2EE54E1B15CD}" type="datetimeFigureOut">
              <a:rPr lang="en-IN" smtClean="0"/>
              <a:t>22-08-2023</a:t>
            </a:fld>
            <a:endParaRPr lang="en-IN"/>
          </a:p>
        </p:txBody>
      </p:sp>
      <p:sp>
        <p:nvSpPr>
          <p:cNvPr id="5" name="Footer Placeholder 4">
            <a:extLst>
              <a:ext uri="{FF2B5EF4-FFF2-40B4-BE49-F238E27FC236}">
                <a16:creationId xmlns:a16="http://schemas.microsoft.com/office/drawing/2014/main" id="{B53044AA-7345-10EA-14BF-DA145A5E4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8A32D5-C663-B062-B12E-AF1C83E89342}"/>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3111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DC289-31FC-1FCA-6DC6-A00CA9B165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4046E3-8A27-32E7-0C13-4C23AE3F89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5FAEAE-F049-0018-86FD-0241389C6D0C}"/>
              </a:ext>
            </a:extLst>
          </p:cNvPr>
          <p:cNvSpPr>
            <a:spLocks noGrp="1"/>
          </p:cNvSpPr>
          <p:nvPr>
            <p:ph type="dt" sz="half" idx="10"/>
          </p:nvPr>
        </p:nvSpPr>
        <p:spPr/>
        <p:txBody>
          <a:bodyPr/>
          <a:lstStyle/>
          <a:p>
            <a:fld id="{410357C1-352E-4F8B-A204-2EE54E1B15CD}" type="datetimeFigureOut">
              <a:rPr lang="en-IN" smtClean="0"/>
              <a:t>22-08-2023</a:t>
            </a:fld>
            <a:endParaRPr lang="en-IN"/>
          </a:p>
        </p:txBody>
      </p:sp>
      <p:sp>
        <p:nvSpPr>
          <p:cNvPr id="5" name="Footer Placeholder 4">
            <a:extLst>
              <a:ext uri="{FF2B5EF4-FFF2-40B4-BE49-F238E27FC236}">
                <a16:creationId xmlns:a16="http://schemas.microsoft.com/office/drawing/2014/main" id="{C1349D57-F999-2157-ADF7-545A26D5CC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B33900-B41E-BC06-2D6F-5FC7464C5FB9}"/>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1590990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3616637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377422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D34A-CACD-66F5-4A3F-57FCB2CC20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077AE9-47BC-0D6E-ACF1-0F85F591AD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49B72-8E39-A646-1499-5A58DAE95BFB}"/>
              </a:ext>
            </a:extLst>
          </p:cNvPr>
          <p:cNvSpPr>
            <a:spLocks noGrp="1"/>
          </p:cNvSpPr>
          <p:nvPr>
            <p:ph type="dt" sz="half" idx="10"/>
          </p:nvPr>
        </p:nvSpPr>
        <p:spPr/>
        <p:txBody>
          <a:bodyPr/>
          <a:lstStyle/>
          <a:p>
            <a:fld id="{410357C1-352E-4F8B-A204-2EE54E1B15CD}" type="datetimeFigureOut">
              <a:rPr lang="en-IN" smtClean="0"/>
              <a:t>22-08-2023</a:t>
            </a:fld>
            <a:endParaRPr lang="en-IN"/>
          </a:p>
        </p:txBody>
      </p:sp>
      <p:sp>
        <p:nvSpPr>
          <p:cNvPr id="5" name="Footer Placeholder 4">
            <a:extLst>
              <a:ext uri="{FF2B5EF4-FFF2-40B4-BE49-F238E27FC236}">
                <a16:creationId xmlns:a16="http://schemas.microsoft.com/office/drawing/2014/main" id="{EACED12E-8C1D-AE04-445C-AB8A1C553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33FC32-017B-EDCF-385F-992F8F6F4637}"/>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150027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3794-1958-A12F-96CF-E4EB84B32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861A5B-C7A1-2D53-A657-9D0128E74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9657F-DFC0-FEB7-83DF-C74DD24C27C6}"/>
              </a:ext>
            </a:extLst>
          </p:cNvPr>
          <p:cNvSpPr>
            <a:spLocks noGrp="1"/>
          </p:cNvSpPr>
          <p:nvPr>
            <p:ph type="dt" sz="half" idx="10"/>
          </p:nvPr>
        </p:nvSpPr>
        <p:spPr/>
        <p:txBody>
          <a:bodyPr/>
          <a:lstStyle/>
          <a:p>
            <a:fld id="{410357C1-352E-4F8B-A204-2EE54E1B15CD}" type="datetimeFigureOut">
              <a:rPr lang="en-IN" smtClean="0"/>
              <a:t>22-08-2023</a:t>
            </a:fld>
            <a:endParaRPr lang="en-IN"/>
          </a:p>
        </p:txBody>
      </p:sp>
      <p:sp>
        <p:nvSpPr>
          <p:cNvPr id="5" name="Footer Placeholder 4">
            <a:extLst>
              <a:ext uri="{FF2B5EF4-FFF2-40B4-BE49-F238E27FC236}">
                <a16:creationId xmlns:a16="http://schemas.microsoft.com/office/drawing/2014/main" id="{EC51CF96-BD2B-0A02-98F6-F363CB3DF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1CF10-4F07-87CD-27D3-C784074642E4}"/>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4330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9A57-8809-E57A-071C-C26E415325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7D5993-E7D4-6BBE-7F81-4CA3902EE9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24C430-00F2-3576-B429-D0A1A2349C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950144-6AD7-2A04-1020-F2A0EAD78205}"/>
              </a:ext>
            </a:extLst>
          </p:cNvPr>
          <p:cNvSpPr>
            <a:spLocks noGrp="1"/>
          </p:cNvSpPr>
          <p:nvPr>
            <p:ph type="dt" sz="half" idx="10"/>
          </p:nvPr>
        </p:nvSpPr>
        <p:spPr/>
        <p:txBody>
          <a:bodyPr/>
          <a:lstStyle/>
          <a:p>
            <a:fld id="{410357C1-352E-4F8B-A204-2EE54E1B15CD}" type="datetimeFigureOut">
              <a:rPr lang="en-IN" smtClean="0"/>
              <a:t>22-08-2023</a:t>
            </a:fld>
            <a:endParaRPr lang="en-IN"/>
          </a:p>
        </p:txBody>
      </p:sp>
      <p:sp>
        <p:nvSpPr>
          <p:cNvPr id="6" name="Footer Placeholder 5">
            <a:extLst>
              <a:ext uri="{FF2B5EF4-FFF2-40B4-BE49-F238E27FC236}">
                <a16:creationId xmlns:a16="http://schemas.microsoft.com/office/drawing/2014/main" id="{A1E0399C-B12C-A186-9C8A-CE69E2B3BC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152CA-D6F9-7E36-EE4D-037307C4BF10}"/>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55747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EBDB-B9A8-BCCE-7257-009980B01B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49DDFD-4BF7-2CE7-428E-FC6D051A7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C64C3-BC96-6EC0-9921-849A5608E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491B86-A809-C27F-D3C7-E86BE6E2C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FD4655-DB11-8EBA-C9B9-C49920174E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33E809-CF6F-7730-2E96-01354C982145}"/>
              </a:ext>
            </a:extLst>
          </p:cNvPr>
          <p:cNvSpPr>
            <a:spLocks noGrp="1"/>
          </p:cNvSpPr>
          <p:nvPr>
            <p:ph type="dt" sz="half" idx="10"/>
          </p:nvPr>
        </p:nvSpPr>
        <p:spPr/>
        <p:txBody>
          <a:bodyPr/>
          <a:lstStyle/>
          <a:p>
            <a:fld id="{410357C1-352E-4F8B-A204-2EE54E1B15CD}" type="datetimeFigureOut">
              <a:rPr lang="en-IN" smtClean="0"/>
              <a:t>22-08-2023</a:t>
            </a:fld>
            <a:endParaRPr lang="en-IN"/>
          </a:p>
        </p:txBody>
      </p:sp>
      <p:sp>
        <p:nvSpPr>
          <p:cNvPr id="8" name="Footer Placeholder 7">
            <a:extLst>
              <a:ext uri="{FF2B5EF4-FFF2-40B4-BE49-F238E27FC236}">
                <a16:creationId xmlns:a16="http://schemas.microsoft.com/office/drawing/2014/main" id="{BAB6FDFA-7BA8-627C-B4F0-40CCF9CB26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1575B7-FD09-0EB9-1E8E-9ABCB201C92E}"/>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0715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DC3B-9F3E-8A17-310C-7ADA982C94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7465F9-A7BD-B6C0-4001-ACDF3CC00201}"/>
              </a:ext>
            </a:extLst>
          </p:cNvPr>
          <p:cNvSpPr>
            <a:spLocks noGrp="1"/>
          </p:cNvSpPr>
          <p:nvPr>
            <p:ph type="dt" sz="half" idx="10"/>
          </p:nvPr>
        </p:nvSpPr>
        <p:spPr/>
        <p:txBody>
          <a:bodyPr/>
          <a:lstStyle/>
          <a:p>
            <a:fld id="{410357C1-352E-4F8B-A204-2EE54E1B15CD}" type="datetimeFigureOut">
              <a:rPr lang="en-IN" smtClean="0"/>
              <a:t>22-08-2023</a:t>
            </a:fld>
            <a:endParaRPr lang="en-IN"/>
          </a:p>
        </p:txBody>
      </p:sp>
      <p:sp>
        <p:nvSpPr>
          <p:cNvPr id="4" name="Footer Placeholder 3">
            <a:extLst>
              <a:ext uri="{FF2B5EF4-FFF2-40B4-BE49-F238E27FC236}">
                <a16:creationId xmlns:a16="http://schemas.microsoft.com/office/drawing/2014/main" id="{BCD6D6ED-6EEF-BAAA-0A97-978671DADB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9216CC-5ECB-3F83-6D82-9FCE1EE431EF}"/>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70627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DA2BE-33AF-99BD-E877-4CBCBD5D4D48}"/>
              </a:ext>
            </a:extLst>
          </p:cNvPr>
          <p:cNvSpPr>
            <a:spLocks noGrp="1"/>
          </p:cNvSpPr>
          <p:nvPr>
            <p:ph type="dt" sz="half" idx="10"/>
          </p:nvPr>
        </p:nvSpPr>
        <p:spPr/>
        <p:txBody>
          <a:bodyPr/>
          <a:lstStyle/>
          <a:p>
            <a:fld id="{410357C1-352E-4F8B-A204-2EE54E1B15CD}" type="datetimeFigureOut">
              <a:rPr lang="en-IN" smtClean="0"/>
              <a:t>22-08-2023</a:t>
            </a:fld>
            <a:endParaRPr lang="en-IN"/>
          </a:p>
        </p:txBody>
      </p:sp>
      <p:sp>
        <p:nvSpPr>
          <p:cNvPr id="3" name="Footer Placeholder 2">
            <a:extLst>
              <a:ext uri="{FF2B5EF4-FFF2-40B4-BE49-F238E27FC236}">
                <a16:creationId xmlns:a16="http://schemas.microsoft.com/office/drawing/2014/main" id="{0D03BCC8-6332-57E6-4529-15B9387EE5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F2F00F-FAA1-BFCB-C58D-5C740C60BDD4}"/>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50888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EA91-FBA5-DF29-0981-C5D7AC217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57F26A-5120-57A9-D11B-0D4D05865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DAEAF4-BC82-3C30-E543-17199FB41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A4B56-28B8-57B4-C285-1B327F5640BF}"/>
              </a:ext>
            </a:extLst>
          </p:cNvPr>
          <p:cNvSpPr>
            <a:spLocks noGrp="1"/>
          </p:cNvSpPr>
          <p:nvPr>
            <p:ph type="dt" sz="half" idx="10"/>
          </p:nvPr>
        </p:nvSpPr>
        <p:spPr/>
        <p:txBody>
          <a:bodyPr/>
          <a:lstStyle/>
          <a:p>
            <a:fld id="{410357C1-352E-4F8B-A204-2EE54E1B15CD}" type="datetimeFigureOut">
              <a:rPr lang="en-IN" smtClean="0"/>
              <a:t>22-08-2023</a:t>
            </a:fld>
            <a:endParaRPr lang="en-IN"/>
          </a:p>
        </p:txBody>
      </p:sp>
      <p:sp>
        <p:nvSpPr>
          <p:cNvPr id="6" name="Footer Placeholder 5">
            <a:extLst>
              <a:ext uri="{FF2B5EF4-FFF2-40B4-BE49-F238E27FC236}">
                <a16:creationId xmlns:a16="http://schemas.microsoft.com/office/drawing/2014/main" id="{274A12E0-8102-8AC4-8640-A9BFD1FF6C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ADB79A-397C-555C-C178-A549F3DFE5F9}"/>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90228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C9F4-2064-F14F-4335-318642F4A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71EAEE-C837-206A-B641-D8FDEAE3A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776DE5-5401-CB29-E837-67E23B4A2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443CA-1089-367D-F16F-477788050E56}"/>
              </a:ext>
            </a:extLst>
          </p:cNvPr>
          <p:cNvSpPr>
            <a:spLocks noGrp="1"/>
          </p:cNvSpPr>
          <p:nvPr>
            <p:ph type="dt" sz="half" idx="10"/>
          </p:nvPr>
        </p:nvSpPr>
        <p:spPr/>
        <p:txBody>
          <a:bodyPr/>
          <a:lstStyle/>
          <a:p>
            <a:fld id="{410357C1-352E-4F8B-A204-2EE54E1B15CD}" type="datetimeFigureOut">
              <a:rPr lang="en-IN" smtClean="0"/>
              <a:t>22-08-2023</a:t>
            </a:fld>
            <a:endParaRPr lang="en-IN"/>
          </a:p>
        </p:txBody>
      </p:sp>
      <p:sp>
        <p:nvSpPr>
          <p:cNvPr id="6" name="Footer Placeholder 5">
            <a:extLst>
              <a:ext uri="{FF2B5EF4-FFF2-40B4-BE49-F238E27FC236}">
                <a16:creationId xmlns:a16="http://schemas.microsoft.com/office/drawing/2014/main" id="{CCD3B0A1-92B3-6896-80C6-90C537073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56247B-828A-A2B4-8265-79EBE2BA8542}"/>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75766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E677D-DC77-85D9-8425-C57330667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442832-5975-6A19-71F1-7D0E64037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B413EA-DBFC-1CEC-2E10-E9804E50C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357C1-352E-4F8B-A204-2EE54E1B15CD}" type="datetimeFigureOut">
              <a:rPr lang="en-IN" smtClean="0"/>
              <a:t>22-08-2023</a:t>
            </a:fld>
            <a:endParaRPr lang="en-IN"/>
          </a:p>
        </p:txBody>
      </p:sp>
      <p:sp>
        <p:nvSpPr>
          <p:cNvPr id="5" name="Footer Placeholder 4">
            <a:extLst>
              <a:ext uri="{FF2B5EF4-FFF2-40B4-BE49-F238E27FC236}">
                <a16:creationId xmlns:a16="http://schemas.microsoft.com/office/drawing/2014/main" id="{CE6DC079-B52C-5FE6-94D4-89DAB09B3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DEC1A3-413B-8FBD-4007-2545361E26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C3F9D-47F1-4ECB-9A08-A8176E4C9E9F}" type="slidenum">
              <a:rPr lang="en-IN" smtClean="0"/>
              <a:t>‹#›</a:t>
            </a:fld>
            <a:endParaRPr lang="en-IN"/>
          </a:p>
        </p:txBody>
      </p:sp>
    </p:spTree>
    <p:extLst>
      <p:ext uri="{BB962C8B-B14F-4D97-AF65-F5344CB8AC3E}">
        <p14:creationId xmlns:p14="http://schemas.microsoft.com/office/powerpoint/2010/main" val="3252197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402E2B76-1FDA-246D-5376-B124F618B4A2}"/>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4FCAFE2-B877-4FB9-1D45-C5671F7069D4}"/>
              </a:ext>
            </a:extLst>
          </p:cNvPr>
          <p:cNvSpPr txBox="1"/>
          <p:nvPr/>
        </p:nvSpPr>
        <p:spPr>
          <a:xfrm>
            <a:off x="-1" y="1225028"/>
            <a:ext cx="12192000" cy="1938992"/>
          </a:xfrm>
          <a:prstGeom prst="rect">
            <a:avLst/>
          </a:prstGeom>
          <a:noFill/>
        </p:spPr>
        <p:txBody>
          <a:bodyPr wrap="square" rtlCol="0">
            <a:spAutoFit/>
          </a:bodyPr>
          <a:lstStyle/>
          <a:p>
            <a:r>
              <a:rPr lang="en-US" sz="6000" b="1" kern="100" spc="600" dirty="0">
                <a:solidFill>
                  <a:schemeClr val="accent6">
                    <a:lumMod val="40000"/>
                    <a:lumOff val="60000"/>
                  </a:schemeClr>
                </a:solidFill>
                <a:latin typeface="Open Sans" panose="020B0606030504020204" pitchFamily="34" charset="0"/>
                <a:ea typeface="Open Sans" panose="020B0606030504020204" pitchFamily="34" charset="0"/>
                <a:cs typeface="Open Sans" panose="020B0606030504020204" pitchFamily="34" charset="0"/>
              </a:rPr>
              <a:t>PROJECT</a:t>
            </a:r>
          </a:p>
          <a:p>
            <a:r>
              <a:rPr lang="en-US" sz="6000" b="1" kern="100" spc="600" dirty="0">
                <a:solidFill>
                  <a:schemeClr val="accent6">
                    <a:lumMod val="40000"/>
                    <a:lumOff val="60000"/>
                  </a:schemeClr>
                </a:solidFill>
                <a:latin typeface="Open Sans" panose="020B0606030504020204" pitchFamily="34" charset="0"/>
                <a:ea typeface="Open Sans" panose="020B0606030504020204" pitchFamily="34" charset="0"/>
                <a:cs typeface="Open Sans" panose="020B0606030504020204" pitchFamily="34" charset="0"/>
              </a:rPr>
              <a:t>PRESENTATION</a:t>
            </a:r>
          </a:p>
        </p:txBody>
      </p:sp>
      <p:sp>
        <p:nvSpPr>
          <p:cNvPr id="4" name="Rectangle 3">
            <a:extLst>
              <a:ext uri="{FF2B5EF4-FFF2-40B4-BE49-F238E27FC236}">
                <a16:creationId xmlns:a16="http://schemas.microsoft.com/office/drawing/2014/main" id="{83F5AEB1-B570-C813-5530-1796539A0261}"/>
              </a:ext>
            </a:extLst>
          </p:cNvPr>
          <p:cNvSpPr/>
          <p:nvPr/>
        </p:nvSpPr>
        <p:spPr>
          <a:xfrm>
            <a:off x="0" y="3251884"/>
            <a:ext cx="12192001" cy="1446550"/>
          </a:xfrm>
          <a:prstGeom prst="rect">
            <a:avLst/>
          </a:prstGeom>
        </p:spPr>
        <p:txBody>
          <a:bodyPr wrap="square">
            <a:spAutoFit/>
          </a:bodyPr>
          <a:lstStyle/>
          <a:p>
            <a:r>
              <a:rPr lang="en-IN" sz="4400" b="1" dirty="0">
                <a:solidFill>
                  <a:srgbClr val="FFFF00"/>
                </a:solidFill>
                <a:latin typeface="Times New Roman" panose="02020603050405020304" pitchFamily="18" charset="0"/>
                <a:cs typeface="Times New Roman" panose="02020603050405020304" pitchFamily="18" charset="0"/>
              </a:rPr>
              <a:t>CLASSIFICATION OF MYOCARDIAL INFARCTION</a:t>
            </a:r>
            <a:endParaRPr lang="en-US" sz="4400" dirty="0">
              <a:solidFill>
                <a:srgbClr val="FFFF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5502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34AEB81A-8806-B47E-0AC6-D2A1301F7ED8}"/>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DATA PARTITION</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fontAlgn="ctr"/>
            <a:r>
              <a:rPr lang="en-US" sz="1800" b="0" i="0" u="none" strike="noStrike" dirty="0">
                <a:solidFill>
                  <a:schemeClr val="bg1"/>
                </a:solidFill>
                <a:effectLst/>
                <a:latin typeface="Arial" panose="020B0604020202020204" pitchFamily="34" charset="0"/>
              </a:rPr>
              <a:t>Splitting the dataset in to known and unknown data sets.</a:t>
            </a:r>
          </a:p>
          <a:p>
            <a:pPr algn="l" fontAlgn="ctr"/>
            <a:endParaRPr lang="en-US" dirty="0">
              <a:solidFill>
                <a:schemeClr val="bg1"/>
              </a:solidFill>
              <a:latin typeface="Arial" panose="020B0604020202020204" pitchFamily="34" charset="0"/>
            </a:endParaRPr>
          </a:p>
          <a:p>
            <a:pPr algn="l" fontAlgn="ctr"/>
            <a:r>
              <a:rPr lang="en-US" sz="1800" b="0" i="0" u="none" strike="noStrike" dirty="0">
                <a:solidFill>
                  <a:schemeClr val="bg1"/>
                </a:solidFill>
                <a:effectLst/>
                <a:latin typeface="Arial" panose="020B0604020202020204" pitchFamily="34" charset="0"/>
              </a:rPr>
              <a:t>In the ratio of 70%(Known) and 30%(Unknown) </a:t>
            </a:r>
          </a:p>
          <a:p>
            <a:pPr fontAlgn="ctr"/>
            <a:r>
              <a:rPr lang="en-US" dirty="0">
                <a:solidFill>
                  <a:schemeClr val="bg1"/>
                </a:solidFill>
                <a:latin typeface="Arial" panose="020B0604020202020204" pitchFamily="34" charset="0"/>
              </a:rPr>
              <a:t>Shapes of the data train(known) and test(unknown)</a:t>
            </a:r>
            <a:r>
              <a:rPr lang="en-US" sz="1800" b="0" i="0" u="none" strike="noStrike" dirty="0">
                <a:solidFill>
                  <a:schemeClr val="bg1"/>
                </a:solidFill>
                <a:effectLst/>
                <a:latin typeface="Arial" panose="020B0604020202020204" pitchFamily="34" charset="0"/>
              </a:rPr>
              <a:t> </a:t>
            </a:r>
          </a:p>
          <a:p>
            <a:pPr algn="l" fontAlgn="ctr"/>
            <a:endParaRPr lang="en-US" dirty="0">
              <a:solidFill>
                <a:schemeClr val="bg1"/>
              </a:solidFill>
              <a:latin typeface="Arial" panose="020B0604020202020204" pitchFamily="34" charset="0"/>
            </a:endParaRPr>
          </a:p>
          <a:p>
            <a:pPr algn="l" fontAlgn="ctr"/>
            <a:endParaRPr lang="en-US" sz="1800" b="0" i="0" u="none" strike="noStrike"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10332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34AEB81A-8806-B47E-0AC6-D2A1301F7ED8}"/>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FINAL MODEL BUILDINGS &amp; EVALUATION</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fontAlgn="ctr"/>
            <a:r>
              <a:rPr lang="en-US" sz="2800" b="1" i="0" u="none" strike="noStrike" dirty="0">
                <a:solidFill>
                  <a:schemeClr val="bg1"/>
                </a:solidFill>
                <a:effectLst/>
                <a:latin typeface="Arial" panose="020B0604020202020204" pitchFamily="34" charset="0"/>
              </a:rPr>
              <a:t>Model buildings with for loops and their Accuracy scores:</a:t>
            </a:r>
          </a:p>
          <a:p>
            <a:pPr algn="l" fontAlgn="ctr"/>
            <a:endParaRPr lang="en-US" sz="2800" b="1" dirty="0">
              <a:solidFill>
                <a:schemeClr val="bg1"/>
              </a:solidFill>
              <a:latin typeface="Arial" panose="020B0604020202020204" pitchFamily="34" charset="0"/>
            </a:endParaRPr>
          </a:p>
          <a:p>
            <a:pPr algn="l" fontAlgn="ctr"/>
            <a:endParaRPr lang="en-US" sz="2800" b="1" i="0" u="none" strike="noStrike" dirty="0">
              <a:solidFill>
                <a:schemeClr val="bg1"/>
              </a:solidFill>
              <a:effectLst/>
              <a:latin typeface="Arial" panose="020B0604020202020204" pitchFamily="34" charset="0"/>
            </a:endParaRPr>
          </a:p>
          <a:p>
            <a:pPr algn="l" fontAlgn="ctr"/>
            <a:endParaRPr lang="en-US" sz="2800" b="1" dirty="0">
              <a:solidFill>
                <a:schemeClr val="bg1"/>
              </a:solidFill>
              <a:latin typeface="Arial" panose="020B0604020202020204" pitchFamily="34" charset="0"/>
            </a:endParaRPr>
          </a:p>
          <a:p>
            <a:pPr algn="l" fontAlgn="ctr"/>
            <a:endParaRPr lang="en-US" sz="2800" b="1" i="0" u="none" strike="noStrike" dirty="0">
              <a:solidFill>
                <a:schemeClr val="bg1"/>
              </a:solidFill>
              <a:effectLst/>
              <a:latin typeface="Arial" panose="020B0604020202020204" pitchFamily="34" charset="0"/>
            </a:endParaRPr>
          </a:p>
          <a:p>
            <a:pPr algn="l" fontAlgn="ctr"/>
            <a:endParaRPr lang="en-US" sz="2800" b="1" dirty="0">
              <a:solidFill>
                <a:schemeClr val="bg1"/>
              </a:solidFill>
              <a:latin typeface="Arial" panose="020B0604020202020204" pitchFamily="34" charset="0"/>
            </a:endParaRPr>
          </a:p>
          <a:p>
            <a:pPr algn="l" fontAlgn="ctr"/>
            <a:endParaRPr lang="en-US" sz="2800" b="1" i="0" u="none" strike="noStrike" dirty="0">
              <a:solidFill>
                <a:schemeClr val="bg1"/>
              </a:solidFill>
              <a:effectLst/>
              <a:latin typeface="Arial" panose="020B0604020202020204" pitchFamily="34" charset="0"/>
            </a:endParaRPr>
          </a:p>
          <a:p>
            <a:pPr algn="l" fontAlgn="ctr"/>
            <a:endParaRPr lang="en-US" sz="2800" b="1" dirty="0">
              <a:solidFill>
                <a:schemeClr val="bg1"/>
              </a:solidFill>
              <a:latin typeface="Arial" panose="020B0604020202020204" pitchFamily="34" charset="0"/>
            </a:endParaRPr>
          </a:p>
          <a:p>
            <a:pPr algn="l" fontAlgn="ctr"/>
            <a:endParaRPr lang="en-US" sz="2800" b="1" dirty="0">
              <a:solidFill>
                <a:schemeClr val="bg1"/>
              </a:solidFill>
              <a:latin typeface="Arial" panose="020B0604020202020204" pitchFamily="34" charset="0"/>
            </a:endParaRPr>
          </a:p>
          <a:p>
            <a:pPr algn="l" fontAlgn="ctr"/>
            <a:r>
              <a:rPr lang="en-US" sz="2800" b="1" i="0" u="none" strike="noStrike" dirty="0">
                <a:solidFill>
                  <a:schemeClr val="accent4"/>
                </a:solidFill>
                <a:effectLst/>
                <a:latin typeface="Arial" panose="020B0604020202020204" pitchFamily="34" charset="0"/>
              </a:rPr>
              <a:t>XGBOOST</a:t>
            </a:r>
            <a:r>
              <a:rPr lang="en-US" sz="2800" i="0" u="none" strike="noStrike" dirty="0">
                <a:solidFill>
                  <a:schemeClr val="bg1"/>
                </a:solidFill>
                <a:effectLst/>
                <a:latin typeface="Arial" panose="020B0604020202020204" pitchFamily="34" charset="0"/>
              </a:rPr>
              <a:t> (Extreme Gradient Boosting) preforming very good compare to other classification models with 98% accuracy.</a:t>
            </a:r>
            <a:endParaRPr lang="en-US" sz="2800" b="1" dirty="0">
              <a:solidFill>
                <a:schemeClr val="bg1"/>
              </a:solidFill>
              <a:latin typeface="Arial" panose="020B0604020202020204" pitchFamily="34" charset="0"/>
            </a:endParaRPr>
          </a:p>
          <a:p>
            <a:pPr algn="l" fontAlgn="ctr"/>
            <a:endParaRPr lang="en-US" sz="2000" b="0" i="0" u="none" strike="noStrike" dirty="0">
              <a:solidFill>
                <a:schemeClr val="bg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3AD00CA4-B530-DB5D-B2BF-A9A1609FF992}"/>
              </a:ext>
            </a:extLst>
          </p:cNvPr>
          <p:cNvGraphicFramePr>
            <a:graphicFrameLocks noGrp="1"/>
          </p:cNvGraphicFramePr>
          <p:nvPr>
            <p:extLst>
              <p:ext uri="{D42A27DB-BD31-4B8C-83A1-F6EECF244321}">
                <p14:modId xmlns:p14="http://schemas.microsoft.com/office/powerpoint/2010/main" val="1839484881"/>
              </p:ext>
            </p:extLst>
          </p:nvPr>
        </p:nvGraphicFramePr>
        <p:xfrm>
          <a:off x="129852" y="2049330"/>
          <a:ext cx="5095292" cy="2401374"/>
        </p:xfrm>
        <a:graphic>
          <a:graphicData uri="http://schemas.openxmlformats.org/drawingml/2006/table">
            <a:tbl>
              <a:tblPr/>
              <a:tblGrid>
                <a:gridCol w="849215">
                  <a:extLst>
                    <a:ext uri="{9D8B030D-6E8A-4147-A177-3AD203B41FA5}">
                      <a16:colId xmlns:a16="http://schemas.microsoft.com/office/drawing/2014/main" val="110307082"/>
                    </a:ext>
                  </a:extLst>
                </a:gridCol>
                <a:gridCol w="2694062">
                  <a:extLst>
                    <a:ext uri="{9D8B030D-6E8A-4147-A177-3AD203B41FA5}">
                      <a16:colId xmlns:a16="http://schemas.microsoft.com/office/drawing/2014/main" val="975855135"/>
                    </a:ext>
                  </a:extLst>
                </a:gridCol>
                <a:gridCol w="1552015">
                  <a:extLst>
                    <a:ext uri="{9D8B030D-6E8A-4147-A177-3AD203B41FA5}">
                      <a16:colId xmlns:a16="http://schemas.microsoft.com/office/drawing/2014/main" val="2588092518"/>
                    </a:ext>
                  </a:extLst>
                </a:gridCol>
              </a:tblGrid>
              <a:tr h="400229">
                <a:tc>
                  <a:txBody>
                    <a:bodyPr/>
                    <a:lstStyle/>
                    <a:p>
                      <a:pPr algn="ctr" fontAlgn="ctr"/>
                      <a:r>
                        <a:rPr lang="en-IN" sz="1600" b="1" i="0" u="none" strike="noStrike" dirty="0" err="1">
                          <a:solidFill>
                            <a:schemeClr val="bg1"/>
                          </a:solidFill>
                          <a:effectLst/>
                          <a:latin typeface="Calibri" panose="020F0502020204030204" pitchFamily="34" charset="0"/>
                        </a:rPr>
                        <a:t>Sl.No</a:t>
                      </a:r>
                      <a:endParaRPr lang="en-IN" sz="1600" b="1" i="0" u="none" strike="noStrike" dirty="0">
                        <a:solidFill>
                          <a:schemeClr val="bg1"/>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IN" sz="1600" b="1" i="0" u="none" strike="noStrike">
                          <a:solidFill>
                            <a:schemeClr val="bg1"/>
                          </a:solidFill>
                          <a:effectLst/>
                          <a:latin typeface="Calibri" panose="020F0502020204030204" pitchFamily="34" charset="0"/>
                        </a:rPr>
                        <a:t>Model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n-IN" sz="1600" b="1" i="0" u="none" strike="noStrike">
                          <a:solidFill>
                            <a:schemeClr val="bg1"/>
                          </a:solidFill>
                          <a:effectLst/>
                          <a:latin typeface="Calibri" panose="020F0502020204030204" pitchFamily="34" charset="0"/>
                        </a:rPr>
                        <a:t>Accuracy%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1486018272"/>
                  </a:ext>
                </a:extLst>
              </a:tr>
              <a:tr h="400229">
                <a:tc>
                  <a:txBody>
                    <a:bodyPr/>
                    <a:lstStyle/>
                    <a:p>
                      <a:pPr algn="ctr" fontAlgn="ctr"/>
                      <a:r>
                        <a:rPr lang="en-IN" sz="1600" b="1" i="0" u="none" strike="noStrike" dirty="0">
                          <a:solidFill>
                            <a:srgbClr val="FFFF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1" i="0" u="none" strike="noStrike" dirty="0">
                          <a:solidFill>
                            <a:srgbClr val="FFFF00"/>
                          </a:solidFill>
                          <a:effectLst/>
                          <a:latin typeface="Calibri" panose="020F0502020204030204" pitchFamily="34" charset="0"/>
                        </a:rPr>
                        <a:t>XGBOOST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1" i="0" u="none" strike="noStrike" dirty="0">
                          <a:solidFill>
                            <a:srgbClr val="FFFF00"/>
                          </a:solidFill>
                          <a:effectLst/>
                          <a:latin typeface="Calibri" panose="020F0502020204030204" pitchFamily="34" charset="0"/>
                        </a:rPr>
                        <a:t>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336712"/>
                  </a:ext>
                </a:extLst>
              </a:tr>
              <a:tr h="400229">
                <a:tc>
                  <a:txBody>
                    <a:bodyPr/>
                    <a:lstStyle/>
                    <a:p>
                      <a:pPr algn="ctr" fontAlgn="ctr"/>
                      <a:r>
                        <a:rPr lang="en-IN" sz="1600" b="0" i="0" u="none" strike="noStrike">
                          <a:solidFill>
                            <a:schemeClr val="bg1"/>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KNN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3878326"/>
                  </a:ext>
                </a:extLst>
              </a:tr>
              <a:tr h="400229">
                <a:tc>
                  <a:txBody>
                    <a:bodyPr/>
                    <a:lstStyle/>
                    <a:p>
                      <a:pPr algn="ctr" fontAlgn="ctr"/>
                      <a:r>
                        <a:rPr lang="en-IN" sz="1600" b="0" i="0" u="none" strike="noStrike">
                          <a:solidFill>
                            <a:schemeClr val="bg1"/>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SVC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3872486"/>
                  </a:ext>
                </a:extLst>
              </a:tr>
              <a:tr h="400229">
                <a:tc>
                  <a:txBody>
                    <a:bodyPr/>
                    <a:lstStyle/>
                    <a:p>
                      <a:pPr algn="ctr" fontAlgn="ctr"/>
                      <a:r>
                        <a:rPr lang="en-IN" sz="1600" b="0" i="0" u="none" strike="noStrike">
                          <a:solidFill>
                            <a:schemeClr val="bg1"/>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Random Forest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3117847"/>
                  </a:ext>
                </a:extLst>
              </a:tr>
              <a:tr h="400229">
                <a:tc>
                  <a:txBody>
                    <a:bodyPr/>
                    <a:lstStyle/>
                    <a:p>
                      <a:pPr algn="ctr" fontAlgn="ctr"/>
                      <a:r>
                        <a:rPr lang="en-IN" sz="1600" b="0" i="0" u="none" strike="noStrike">
                          <a:solidFill>
                            <a:schemeClr val="bg1"/>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err="1">
                          <a:solidFill>
                            <a:schemeClr val="bg1"/>
                          </a:solidFill>
                          <a:effectLst/>
                          <a:latin typeface="Calibri" panose="020F0502020204030204" pitchFamily="34" charset="0"/>
                        </a:rPr>
                        <a:t>Naive_Bayes</a:t>
                      </a:r>
                      <a:endParaRPr lang="en-IN" sz="1600" b="0" i="0" u="none" strike="noStrike" dirty="0">
                        <a:solidFill>
                          <a:schemeClr val="bg1"/>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chemeClr val="bg1"/>
                          </a:solidFill>
                          <a:effectLst/>
                          <a:latin typeface="Calibri" panose="020F0502020204030204" pitchFamily="34" charset="0"/>
                        </a:rPr>
                        <a:t>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103837"/>
                  </a:ext>
                </a:extLst>
              </a:tr>
            </a:tbl>
          </a:graphicData>
        </a:graphic>
      </p:graphicFrame>
    </p:spTree>
    <p:extLst>
      <p:ext uri="{BB962C8B-B14F-4D97-AF65-F5344CB8AC3E}">
        <p14:creationId xmlns:p14="http://schemas.microsoft.com/office/powerpoint/2010/main" val="260112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34AEB81A-8806-B47E-0AC6-D2A1301F7ED8}"/>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MODEL DEPLOYEMENT</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fontAlgn="ctr"/>
            <a:r>
              <a:rPr lang="en-US" sz="1800" b="0" i="0" u="none" strike="noStrike" dirty="0">
                <a:solidFill>
                  <a:schemeClr val="bg1"/>
                </a:solidFill>
                <a:effectLst/>
                <a:latin typeface="Arial" panose="020B0604020202020204" pitchFamily="34" charset="0"/>
              </a:rPr>
              <a:t>Integrating ML Model into Django and Deploying to Heroku</a:t>
            </a:r>
          </a:p>
        </p:txBody>
      </p:sp>
      <p:pic>
        <p:nvPicPr>
          <p:cNvPr id="12" name="Picture 11">
            <a:extLst>
              <a:ext uri="{FF2B5EF4-FFF2-40B4-BE49-F238E27FC236}">
                <a16:creationId xmlns:a16="http://schemas.microsoft.com/office/drawing/2014/main" id="{96B94E55-F1BA-42AE-152A-F03DA0B00C9A}"/>
              </a:ext>
            </a:extLst>
          </p:cNvPr>
          <p:cNvPicPr>
            <a:picLocks noChangeAspect="1"/>
          </p:cNvPicPr>
          <p:nvPr/>
        </p:nvPicPr>
        <p:blipFill>
          <a:blip r:embed="rId4"/>
          <a:stretch>
            <a:fillRect/>
          </a:stretch>
        </p:blipFill>
        <p:spPr>
          <a:xfrm>
            <a:off x="9328" y="3067224"/>
            <a:ext cx="7825273" cy="3799555"/>
          </a:xfrm>
          <a:prstGeom prst="rect">
            <a:avLst/>
          </a:prstGeom>
        </p:spPr>
      </p:pic>
      <p:pic>
        <p:nvPicPr>
          <p:cNvPr id="9" name="Picture 8">
            <a:extLst>
              <a:ext uri="{FF2B5EF4-FFF2-40B4-BE49-F238E27FC236}">
                <a16:creationId xmlns:a16="http://schemas.microsoft.com/office/drawing/2014/main" id="{71055C03-1F16-999E-3EB0-AE89ADE5FB01}"/>
              </a:ext>
            </a:extLst>
          </p:cNvPr>
          <p:cNvPicPr>
            <a:picLocks noChangeAspect="1"/>
          </p:cNvPicPr>
          <p:nvPr/>
        </p:nvPicPr>
        <p:blipFill>
          <a:blip r:embed="rId5"/>
          <a:stretch>
            <a:fillRect/>
          </a:stretch>
        </p:blipFill>
        <p:spPr>
          <a:xfrm>
            <a:off x="6095999" y="1530221"/>
            <a:ext cx="5819192" cy="2876793"/>
          </a:xfrm>
          <a:prstGeom prst="rect">
            <a:avLst/>
          </a:prstGeom>
        </p:spPr>
      </p:pic>
      <p:sp>
        <p:nvSpPr>
          <p:cNvPr id="8" name="Rectangle 7">
            <a:extLst>
              <a:ext uri="{FF2B5EF4-FFF2-40B4-BE49-F238E27FC236}">
                <a16:creationId xmlns:a16="http://schemas.microsoft.com/office/drawing/2014/main" id="{D3B89146-53B5-1031-8035-149A234A7B89}"/>
              </a:ext>
            </a:extLst>
          </p:cNvPr>
          <p:cNvSpPr/>
          <p:nvPr/>
        </p:nvSpPr>
        <p:spPr>
          <a:xfrm rot="20347011">
            <a:off x="1819469" y="3732245"/>
            <a:ext cx="5057192" cy="923731"/>
          </a:xfrm>
          <a:prstGeom prst="rect">
            <a:avLst/>
          </a:prstGeom>
          <a:solidFill>
            <a:srgbClr val="FFC000">
              <a:alpha val="40000"/>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000" b="1" dirty="0">
                <a:latin typeface="Times New Roman" panose="02020603050405020304" pitchFamily="18" charset="0"/>
                <a:cs typeface="Times New Roman" panose="02020603050405020304" pitchFamily="18" charset="0"/>
              </a:rPr>
              <a:t>Screenshots from web</a:t>
            </a:r>
            <a:endParaRPr lang="en-IN" sz="4000" b="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6A31B84-07C0-8620-3C96-230EADCDED73}"/>
              </a:ext>
            </a:extLst>
          </p:cNvPr>
          <p:cNvSpPr/>
          <p:nvPr/>
        </p:nvSpPr>
        <p:spPr>
          <a:xfrm>
            <a:off x="8061650" y="5477069"/>
            <a:ext cx="3853542" cy="1088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t>https://myocardial-infarction-bae0828dfd3d.herokuapp.com/predict</a:t>
            </a:r>
          </a:p>
        </p:txBody>
      </p:sp>
      <p:sp>
        <p:nvSpPr>
          <p:cNvPr id="19" name="Rectangle 18">
            <a:extLst>
              <a:ext uri="{FF2B5EF4-FFF2-40B4-BE49-F238E27FC236}">
                <a16:creationId xmlns:a16="http://schemas.microsoft.com/office/drawing/2014/main" id="{FA563330-6B7A-53C8-949A-E1581D5DECCA}"/>
              </a:ext>
            </a:extLst>
          </p:cNvPr>
          <p:cNvSpPr/>
          <p:nvPr/>
        </p:nvSpPr>
        <p:spPr>
          <a:xfrm>
            <a:off x="8761445" y="4967001"/>
            <a:ext cx="2453951" cy="5012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Web address:</a:t>
            </a:r>
            <a:endParaRPr lang="en-IN" b="1" dirty="0"/>
          </a:p>
        </p:txBody>
      </p:sp>
    </p:spTree>
    <p:extLst>
      <p:ext uri="{BB962C8B-B14F-4D97-AF65-F5344CB8AC3E}">
        <p14:creationId xmlns:p14="http://schemas.microsoft.com/office/powerpoint/2010/main" val="399352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34AEB81A-8806-B47E-0AC6-D2A1301F7ED8}"/>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D6F2063-8D5B-9862-82C6-00BAEFDFAC69}"/>
              </a:ext>
            </a:extLst>
          </p:cNvPr>
          <p:cNvSpPr/>
          <p:nvPr/>
        </p:nvSpPr>
        <p:spPr>
          <a:xfrm>
            <a:off x="9329" y="0"/>
            <a:ext cx="12173341"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72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6AB26825-D3F1-73F0-B507-412FDBA94A7A}"/>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30" name="Diagram 29">
            <a:extLst>
              <a:ext uri="{FF2B5EF4-FFF2-40B4-BE49-F238E27FC236}">
                <a16:creationId xmlns:a16="http://schemas.microsoft.com/office/drawing/2014/main" id="{AAD957BE-D942-A916-759D-DEA85C7E0296}"/>
              </a:ext>
            </a:extLst>
          </p:cNvPr>
          <p:cNvGraphicFramePr/>
          <p:nvPr>
            <p:extLst>
              <p:ext uri="{D42A27DB-BD31-4B8C-83A1-F6EECF244321}">
                <p14:modId xmlns:p14="http://schemas.microsoft.com/office/powerpoint/2010/main" val="270776946"/>
              </p:ext>
            </p:extLst>
          </p:nvPr>
        </p:nvGraphicFramePr>
        <p:xfrm>
          <a:off x="18661" y="186612"/>
          <a:ext cx="12083143" cy="66713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2" name="TextBox 31">
            <a:extLst>
              <a:ext uri="{FF2B5EF4-FFF2-40B4-BE49-F238E27FC236}">
                <a16:creationId xmlns:a16="http://schemas.microsoft.com/office/drawing/2014/main" id="{7048A427-81EB-323C-6466-A9F5C51719F5}"/>
              </a:ext>
            </a:extLst>
          </p:cNvPr>
          <p:cNvSpPr txBox="1"/>
          <p:nvPr/>
        </p:nvSpPr>
        <p:spPr>
          <a:xfrm>
            <a:off x="90196" y="195943"/>
            <a:ext cx="6162868" cy="769441"/>
          </a:xfrm>
          <a:prstGeom prst="rect">
            <a:avLst/>
          </a:prstGeom>
          <a:noFill/>
        </p:spPr>
        <p:txBody>
          <a:bodyPr wrap="square">
            <a:spAutoFit/>
          </a:bodyPr>
          <a:lstStyle/>
          <a:p>
            <a:r>
              <a:rPr lang="en-IN" sz="4400" b="1" i="0" u="sng" dirty="0">
                <a:solidFill>
                  <a:schemeClr val="bg1">
                    <a:lumMod val="95000"/>
                  </a:schemeClr>
                </a:solidFill>
                <a:effectLst/>
                <a:latin typeface="Times New Roman" panose="02020603050405020304" pitchFamily="18" charset="0"/>
                <a:cs typeface="Times New Roman" panose="02020603050405020304" pitchFamily="18" charset="0"/>
              </a:rPr>
              <a:t>Project Team Structure:</a:t>
            </a:r>
            <a:endParaRPr lang="en-IN" sz="4400" u="sng"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51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p:nvPr/>
        </p:nvSpPr>
        <p:spPr>
          <a:xfrm>
            <a:off x="1" y="-1"/>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p:cNvSpPr/>
          <p:nvPr/>
        </p:nvSpPr>
        <p:spPr>
          <a:xfrm>
            <a:off x="618930" y="606490"/>
            <a:ext cx="10954139" cy="5784979"/>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3627AFC-6B56-41D9-90D1-6FF511957D6E}"/>
              </a:ext>
            </a:extLst>
          </p:cNvPr>
          <p:cNvSpPr/>
          <p:nvPr/>
        </p:nvSpPr>
        <p:spPr>
          <a:xfrm>
            <a:off x="1057470" y="1986551"/>
            <a:ext cx="10077060" cy="4190314"/>
          </a:xfrm>
          <a:prstGeom prst="rect">
            <a:avLst/>
          </a:prstGeom>
        </p:spPr>
        <p:txBody>
          <a:bodyPr wrap="square">
            <a:spAutoFit/>
          </a:bodyPr>
          <a:lstStyle/>
          <a:p>
            <a:pPr>
              <a:lnSpc>
                <a:spcPct val="150000"/>
              </a:lnSpc>
              <a:buFont typeface="Wingdings" panose="05000000000000000000" pitchFamily="2" charset="2"/>
              <a:buChar char="q"/>
            </a:pPr>
            <a:r>
              <a:rPr lang="en-IN" sz="2000" b="1" dirty="0">
                <a:solidFill>
                  <a:schemeClr val="bg1"/>
                </a:solidFill>
                <a:effectLst/>
                <a:latin typeface="Arial" panose="020B0604020202020204" pitchFamily="34" charset="0"/>
                <a:ea typeface="Arial" panose="020B0604020202020204" pitchFamily="34" charset="0"/>
              </a:rPr>
              <a:t>Myocardial Infarction(Commonly known as “Heart attack”)  is one of the most challenging problems of modern medicine. Acute myocardial infarction is associated with high mortality in the first year after it. The incidence of MI remains high in all countries. This is especially true for the urban population of highly developed countries, which are exposed to chronic stress factors, irregular and not always balanced nutrition.</a:t>
            </a:r>
            <a:endParaRPr lang="en-IN" sz="2000" b="1" dirty="0">
              <a:solidFill>
                <a:schemeClr val="bg1"/>
              </a:solidFill>
              <a:latin typeface="Arial" panose="020B0604020202020204" pitchFamily="34" charset="0"/>
              <a:ea typeface="Arial" panose="020B0604020202020204" pitchFamily="34" charset="0"/>
            </a:endParaRPr>
          </a:p>
          <a:p>
            <a:pPr>
              <a:lnSpc>
                <a:spcPct val="150000"/>
              </a:lnSpc>
              <a:buFont typeface="Wingdings" panose="05000000000000000000" pitchFamily="2" charset="2"/>
              <a:buChar char="q"/>
            </a:pPr>
            <a:r>
              <a:rPr lang="en-IN" sz="2000" b="1" dirty="0">
                <a:solidFill>
                  <a:schemeClr val="bg1"/>
                </a:solidFill>
                <a:effectLst/>
                <a:latin typeface="Arial" panose="020B0604020202020204" pitchFamily="34" charset="0"/>
                <a:ea typeface="Arial" panose="020B0604020202020204" pitchFamily="34" charset="0"/>
              </a:rPr>
              <a:t>The Given dataset consists of 124 variables with 1700 records of patients. Classify the Lethal outcome (cause) (LET_IS)(Y variable) by using the given dataset.</a:t>
            </a:r>
            <a:endParaRPr lang="en-IN" sz="2000" dirty="0">
              <a:solidFill>
                <a:schemeClr val="bg1"/>
              </a:solidFill>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6B95AEBC-2FB1-8A7D-E53D-B83D27720A13}"/>
              </a:ext>
            </a:extLst>
          </p:cNvPr>
          <p:cNvSpPr/>
          <p:nvPr/>
        </p:nvSpPr>
        <p:spPr>
          <a:xfrm>
            <a:off x="1057470" y="830424"/>
            <a:ext cx="10073950" cy="11561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4800" dirty="0">
                <a:solidFill>
                  <a:schemeClr val="bg1"/>
                </a:solidFill>
                <a:latin typeface="Times New Roman" panose="02020603050405020304" pitchFamily="18" charset="0"/>
                <a:cs typeface="Times New Roman" panose="02020603050405020304" pitchFamily="18" charset="0"/>
              </a:rPr>
              <a:t>Business Objective:</a:t>
            </a:r>
          </a:p>
        </p:txBody>
      </p:sp>
    </p:spTree>
    <p:extLst>
      <p:ext uri="{BB962C8B-B14F-4D97-AF65-F5344CB8AC3E}">
        <p14:creationId xmlns:p14="http://schemas.microsoft.com/office/powerpoint/2010/main" val="328882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6401CBA3-B2E6-A5FF-CACF-883B3DDEAF82}"/>
              </a:ext>
            </a:extLst>
          </p:cNvPr>
          <p:cNvSpPr txBox="1"/>
          <p:nvPr/>
        </p:nvSpPr>
        <p:spPr>
          <a:xfrm>
            <a:off x="1744825" y="0"/>
            <a:ext cx="8923184"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Roadmap to Complete the Project </a:t>
            </a:r>
          </a:p>
        </p:txBody>
      </p:sp>
      <p:sp>
        <p:nvSpPr>
          <p:cNvPr id="10" name="Rectangle 9">
            <a:extLst>
              <a:ext uri="{FF2B5EF4-FFF2-40B4-BE49-F238E27FC236}">
                <a16:creationId xmlns:a16="http://schemas.microsoft.com/office/drawing/2014/main" id="{A3C93CF6-7E3C-8EB5-F50E-6A7DCF79790C}"/>
              </a:ext>
            </a:extLst>
          </p:cNvPr>
          <p:cNvSpPr/>
          <p:nvPr/>
        </p:nvSpPr>
        <p:spPr>
          <a:xfrm>
            <a:off x="4068406" y="3745655"/>
            <a:ext cx="1428518" cy="430887"/>
          </a:xfrm>
          <a:prstGeom prst="rect">
            <a:avLst/>
          </a:prstGeom>
        </p:spPr>
        <p:txBody>
          <a:bodyPr wrap="square">
            <a:spAutoFit/>
          </a:bodyPr>
          <a:lstStyle/>
          <a:p>
            <a:r>
              <a:rPr lang="en-US" sz="1100" b="1" dirty="0">
                <a:solidFill>
                  <a:schemeClr val="bg1">
                    <a:lumMod val="95000"/>
                  </a:schemeClr>
                </a:solidFill>
                <a:latin typeface="Arial" panose="020B0604020202020204" pitchFamily="34" charset="0"/>
                <a:cs typeface="Arial" panose="020B0604020202020204" pitchFamily="34" charset="0"/>
              </a:rPr>
              <a:t>Collecting and reading the data</a:t>
            </a:r>
          </a:p>
        </p:txBody>
      </p:sp>
      <p:sp>
        <p:nvSpPr>
          <p:cNvPr id="13" name="Rectangle 12">
            <a:extLst>
              <a:ext uri="{FF2B5EF4-FFF2-40B4-BE49-F238E27FC236}">
                <a16:creationId xmlns:a16="http://schemas.microsoft.com/office/drawing/2014/main" id="{402F5B28-AC81-F6AA-8BAF-7554B4EB7665}"/>
              </a:ext>
            </a:extLst>
          </p:cNvPr>
          <p:cNvSpPr/>
          <p:nvPr/>
        </p:nvSpPr>
        <p:spPr>
          <a:xfrm>
            <a:off x="6895590" y="2005262"/>
            <a:ext cx="1178378" cy="415498"/>
          </a:xfrm>
          <a:prstGeom prst="rect">
            <a:avLst/>
          </a:prstGeom>
        </p:spPr>
        <p:txBody>
          <a:bodyPr wrap="square">
            <a:spAutoFit/>
          </a:bodyPr>
          <a:lstStyle/>
          <a:p>
            <a:r>
              <a:rPr lang="en-US" sz="1050" b="1" dirty="0">
                <a:solidFill>
                  <a:srgbClr val="D6AA54"/>
                </a:solidFill>
                <a:latin typeface="Arial" panose="020B0604020202020204" pitchFamily="34" charset="0"/>
                <a:cs typeface="Arial" panose="020B0604020202020204" pitchFamily="34" charset="0"/>
              </a:rPr>
              <a:t>Data Transformation</a:t>
            </a:r>
          </a:p>
        </p:txBody>
      </p:sp>
      <p:sp>
        <p:nvSpPr>
          <p:cNvPr id="16" name="Rectangle 15">
            <a:extLst>
              <a:ext uri="{FF2B5EF4-FFF2-40B4-BE49-F238E27FC236}">
                <a16:creationId xmlns:a16="http://schemas.microsoft.com/office/drawing/2014/main" id="{974B3F7A-12A2-6060-1825-095C179DE73E}"/>
              </a:ext>
            </a:extLst>
          </p:cNvPr>
          <p:cNvSpPr/>
          <p:nvPr/>
        </p:nvSpPr>
        <p:spPr>
          <a:xfrm>
            <a:off x="9602505" y="1185205"/>
            <a:ext cx="1178378" cy="415498"/>
          </a:xfrm>
          <a:prstGeom prst="rect">
            <a:avLst/>
          </a:prstGeom>
        </p:spPr>
        <p:txBody>
          <a:bodyPr wrap="square">
            <a:spAutoFit/>
          </a:bodyPr>
          <a:lstStyle/>
          <a:p>
            <a:r>
              <a:rPr lang="en-US" sz="1050" b="1" dirty="0">
                <a:solidFill>
                  <a:srgbClr val="FF0000"/>
                </a:solidFill>
                <a:latin typeface="Arial" panose="020B0604020202020204" pitchFamily="34" charset="0"/>
                <a:cs typeface="Arial" panose="020B0604020202020204" pitchFamily="34" charset="0"/>
              </a:rPr>
              <a:t>Model deployment</a:t>
            </a:r>
          </a:p>
        </p:txBody>
      </p:sp>
      <p:sp>
        <p:nvSpPr>
          <p:cNvPr id="19" name="Rectangle 18">
            <a:extLst>
              <a:ext uri="{FF2B5EF4-FFF2-40B4-BE49-F238E27FC236}">
                <a16:creationId xmlns:a16="http://schemas.microsoft.com/office/drawing/2014/main" id="{09CFE533-126F-FECC-E299-BA4551613F73}"/>
              </a:ext>
            </a:extLst>
          </p:cNvPr>
          <p:cNvSpPr/>
          <p:nvPr/>
        </p:nvSpPr>
        <p:spPr>
          <a:xfrm>
            <a:off x="1801076" y="1860117"/>
            <a:ext cx="1178378" cy="577080"/>
          </a:xfrm>
          <a:prstGeom prst="rect">
            <a:avLst/>
          </a:prstGeom>
        </p:spPr>
        <p:txBody>
          <a:bodyPr wrap="square">
            <a:spAutoFit/>
          </a:bodyPr>
          <a:lstStyle/>
          <a:p>
            <a:r>
              <a:rPr lang="en-US" sz="1050" b="1" dirty="0">
                <a:solidFill>
                  <a:srgbClr val="CB2363"/>
                </a:solidFill>
                <a:latin typeface="Arial" panose="020B0604020202020204" pitchFamily="34" charset="0"/>
                <a:cs typeface="Arial" panose="020B0604020202020204" pitchFamily="34" charset="0"/>
              </a:rPr>
              <a:t>Data cleaning or data preprocessing</a:t>
            </a:r>
          </a:p>
        </p:txBody>
      </p:sp>
      <p:sp>
        <p:nvSpPr>
          <p:cNvPr id="22" name="Rectangle 21">
            <a:extLst>
              <a:ext uri="{FF2B5EF4-FFF2-40B4-BE49-F238E27FC236}">
                <a16:creationId xmlns:a16="http://schemas.microsoft.com/office/drawing/2014/main" id="{FFBB82C8-63D6-2BEF-5428-149E5CAAB470}"/>
              </a:ext>
            </a:extLst>
          </p:cNvPr>
          <p:cNvSpPr/>
          <p:nvPr/>
        </p:nvSpPr>
        <p:spPr>
          <a:xfrm>
            <a:off x="8045924" y="1220779"/>
            <a:ext cx="1160225" cy="750118"/>
          </a:xfrm>
          <a:prstGeom prst="rect">
            <a:avLst/>
          </a:prstGeom>
        </p:spPr>
        <p:txBody>
          <a:bodyPr wrap="square">
            <a:spAutoFit/>
          </a:bodyPr>
          <a:lstStyle/>
          <a:p>
            <a:r>
              <a:rPr lang="en-US" sz="1050" b="1" dirty="0">
                <a:solidFill>
                  <a:schemeClr val="accent5">
                    <a:lumMod val="20000"/>
                    <a:lumOff val="80000"/>
                  </a:schemeClr>
                </a:solidFill>
                <a:latin typeface="Arial" panose="020B0604020202020204" pitchFamily="34" charset="0"/>
                <a:cs typeface="Arial" panose="020B0604020202020204" pitchFamily="34" charset="0"/>
              </a:rPr>
              <a:t>Model Evaluations &amp; select best model</a:t>
            </a:r>
          </a:p>
        </p:txBody>
      </p:sp>
      <p:sp>
        <p:nvSpPr>
          <p:cNvPr id="25" name="Rectangle 24">
            <a:extLst>
              <a:ext uri="{FF2B5EF4-FFF2-40B4-BE49-F238E27FC236}">
                <a16:creationId xmlns:a16="http://schemas.microsoft.com/office/drawing/2014/main" id="{445A8340-22BF-FE3F-D6D4-A47E49BC5FF0}"/>
              </a:ext>
            </a:extLst>
          </p:cNvPr>
          <p:cNvSpPr/>
          <p:nvPr/>
        </p:nvSpPr>
        <p:spPr>
          <a:xfrm>
            <a:off x="9573660" y="2979799"/>
            <a:ext cx="1178378" cy="415498"/>
          </a:xfrm>
          <a:prstGeom prst="rect">
            <a:avLst/>
          </a:prstGeom>
        </p:spPr>
        <p:txBody>
          <a:bodyPr wrap="square">
            <a:spAutoFit/>
          </a:bodyPr>
          <a:lstStyle/>
          <a:p>
            <a:r>
              <a:rPr lang="en-US" sz="1050" b="1" dirty="0">
                <a:solidFill>
                  <a:srgbClr val="C55A11"/>
                </a:solidFill>
                <a:latin typeface="Arial" panose="020B0604020202020204" pitchFamily="34" charset="0"/>
                <a:cs typeface="Arial" panose="020B0604020202020204" pitchFamily="34" charset="0"/>
              </a:rPr>
              <a:t>Exploratory data analysis</a:t>
            </a:r>
          </a:p>
        </p:txBody>
      </p:sp>
      <p:sp>
        <p:nvSpPr>
          <p:cNvPr id="28" name="Rectangle 27">
            <a:extLst>
              <a:ext uri="{FF2B5EF4-FFF2-40B4-BE49-F238E27FC236}">
                <a16:creationId xmlns:a16="http://schemas.microsoft.com/office/drawing/2014/main" id="{2BE45C21-CFC1-2AFC-256C-83FA28CF4F56}"/>
              </a:ext>
            </a:extLst>
          </p:cNvPr>
          <p:cNvSpPr/>
          <p:nvPr/>
        </p:nvSpPr>
        <p:spPr>
          <a:xfrm>
            <a:off x="2954962" y="604633"/>
            <a:ext cx="1178378" cy="577081"/>
          </a:xfrm>
          <a:prstGeom prst="rect">
            <a:avLst/>
          </a:prstGeom>
        </p:spPr>
        <p:txBody>
          <a:bodyPr wrap="square">
            <a:spAutoFit/>
          </a:bodyPr>
          <a:lstStyle/>
          <a:p>
            <a:r>
              <a:rPr lang="en-US" sz="1050" b="1" dirty="0">
                <a:solidFill>
                  <a:srgbClr val="FFFF00"/>
                </a:solidFill>
                <a:latin typeface="Arial" panose="020B0604020202020204" pitchFamily="34" charset="0"/>
                <a:cs typeface="Arial" panose="020B0604020202020204" pitchFamily="34" charset="0"/>
              </a:rPr>
              <a:t>Data partition &amp; Selecting few models</a:t>
            </a:r>
          </a:p>
        </p:txBody>
      </p:sp>
      <p:grpSp>
        <p:nvGrpSpPr>
          <p:cNvPr id="30" name="Group 29">
            <a:extLst>
              <a:ext uri="{FF2B5EF4-FFF2-40B4-BE49-F238E27FC236}">
                <a16:creationId xmlns:a16="http://schemas.microsoft.com/office/drawing/2014/main" id="{EC4CFFB5-DEA0-BD18-C817-3F6C8F9FE0AC}"/>
              </a:ext>
            </a:extLst>
          </p:cNvPr>
          <p:cNvGrpSpPr/>
          <p:nvPr/>
        </p:nvGrpSpPr>
        <p:grpSpPr>
          <a:xfrm>
            <a:off x="1524001" y="523221"/>
            <a:ext cx="9148763" cy="6327069"/>
            <a:chOff x="-4762" y="508000"/>
            <a:chExt cx="9153525" cy="6342289"/>
          </a:xfrm>
        </p:grpSpPr>
        <p:grpSp>
          <p:nvGrpSpPr>
            <p:cNvPr id="31" name="Group 30">
              <a:extLst>
                <a:ext uri="{FF2B5EF4-FFF2-40B4-BE49-F238E27FC236}">
                  <a16:creationId xmlns:a16="http://schemas.microsoft.com/office/drawing/2014/main" id="{5C407F55-0A67-FF58-5357-0895F9017718}"/>
                </a:ext>
              </a:extLst>
            </p:cNvPr>
            <p:cNvGrpSpPr/>
            <p:nvPr/>
          </p:nvGrpSpPr>
          <p:grpSpPr>
            <a:xfrm>
              <a:off x="-4762" y="953198"/>
              <a:ext cx="9153525" cy="5897091"/>
              <a:chOff x="-4762" y="953198"/>
              <a:chExt cx="9153525" cy="5897091"/>
            </a:xfrm>
          </p:grpSpPr>
          <p:grpSp>
            <p:nvGrpSpPr>
              <p:cNvPr id="120" name="Group 119">
                <a:extLst>
                  <a:ext uri="{FF2B5EF4-FFF2-40B4-BE49-F238E27FC236}">
                    <a16:creationId xmlns:a16="http://schemas.microsoft.com/office/drawing/2014/main" id="{9817A35A-1F3E-A553-085D-1F8081F9F7CB}"/>
                  </a:ext>
                </a:extLst>
              </p:cNvPr>
              <p:cNvGrpSpPr/>
              <p:nvPr/>
            </p:nvGrpSpPr>
            <p:grpSpPr>
              <a:xfrm>
                <a:off x="-4762" y="953198"/>
                <a:ext cx="9153525" cy="5897091"/>
                <a:chOff x="-7145" y="532894"/>
                <a:chExt cx="9153525" cy="6207464"/>
              </a:xfrm>
            </p:grpSpPr>
            <p:sp>
              <p:nvSpPr>
                <p:cNvPr id="122" name="Freeform 2">
                  <a:extLst>
                    <a:ext uri="{FF2B5EF4-FFF2-40B4-BE49-F238E27FC236}">
                      <a16:creationId xmlns:a16="http://schemas.microsoft.com/office/drawing/2014/main" id="{65457AEC-8076-E8C8-E2CA-A4F0C8E0F284}"/>
                    </a:ext>
                  </a:extLst>
                </p:cNvPr>
                <p:cNvSpPr/>
                <p:nvPr/>
              </p:nvSpPr>
              <p:spPr>
                <a:xfrm>
                  <a:off x="0" y="536153"/>
                  <a:ext cx="9144000" cy="6199993"/>
                </a:xfrm>
                <a:custGeom>
                  <a:avLst/>
                  <a:gdLst>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467916"/>
                    <a:gd name="connsiteX1" fmla="*/ 5777230 w 5777230"/>
                    <a:gd name="connsiteY1" fmla="*/ 63847 h 4467916"/>
                    <a:gd name="connsiteX2" fmla="*/ 5541641 w 5777230"/>
                    <a:gd name="connsiteY2" fmla="*/ 73003 h 4467916"/>
                    <a:gd name="connsiteX3" fmla="*/ 2172652 w 5777230"/>
                    <a:gd name="connsiteY3" fmla="*/ 371477 h 4467916"/>
                    <a:gd name="connsiteX4" fmla="*/ 3657600 w 5777230"/>
                    <a:gd name="connsiteY4" fmla="*/ 674849 h 4467916"/>
                    <a:gd name="connsiteX5" fmla="*/ 1859280 w 5777230"/>
                    <a:gd name="connsiteY5" fmla="*/ 1253969 h 4467916"/>
                    <a:gd name="connsiteX6" fmla="*/ 5306853 w 5777230"/>
                    <a:gd name="connsiteY6" fmla="*/ 2367441 h 4467916"/>
                    <a:gd name="connsiteX7" fmla="*/ 0 w 5777230"/>
                    <a:gd name="connsiteY7" fmla="*/ 4467916 h 4467916"/>
                    <a:gd name="connsiteX8" fmla="*/ 0 w 5777230"/>
                    <a:gd name="connsiteY8" fmla="*/ 3204689 h 4467916"/>
                    <a:gd name="connsiteX9" fmla="*/ 3639978 w 5777230"/>
                    <a:gd name="connsiteY9" fmla="*/ 2276478 h 4467916"/>
                    <a:gd name="connsiteX10" fmla="*/ 571023 w 5777230"/>
                    <a:gd name="connsiteY10" fmla="*/ 1435420 h 4467916"/>
                    <a:gd name="connsiteX11" fmla="*/ 2667000 w 5777230"/>
                    <a:gd name="connsiteY11" fmla="*/ 659609 h 4467916"/>
                    <a:gd name="connsiteX12" fmla="*/ 1336357 w 5777230"/>
                    <a:gd name="connsiteY12" fmla="*/ 450535 h 4467916"/>
                    <a:gd name="connsiteX13" fmla="*/ 2084705 w 5777230"/>
                    <a:gd name="connsiteY13" fmla="*/ 188439 h 4467916"/>
                    <a:gd name="connsiteX14" fmla="*/ 5761942 w 5777230"/>
                    <a:gd name="connsiteY14" fmla="*/ 468 h 4467916"/>
                    <a:gd name="connsiteX15" fmla="*/ 5777230 w 5777230"/>
                    <a:gd name="connsiteY15" fmla="*/ 0 h 4467916"/>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7230" h="4519109">
                      <a:moveTo>
                        <a:pt x="5777230" y="0"/>
                      </a:moveTo>
                      <a:lnTo>
                        <a:pt x="5777230" y="63847"/>
                      </a:lnTo>
                      <a:lnTo>
                        <a:pt x="5541641" y="73003"/>
                      </a:lnTo>
                      <a:cubicBezTo>
                        <a:pt x="4353863" y="124971"/>
                        <a:pt x="2514917" y="281466"/>
                        <a:pt x="2172652" y="371477"/>
                      </a:cubicBezTo>
                      <a:cubicBezTo>
                        <a:pt x="1781492" y="474347"/>
                        <a:pt x="3600770" y="348900"/>
                        <a:pt x="3657600" y="674849"/>
                      </a:cubicBezTo>
                      <a:cubicBezTo>
                        <a:pt x="3701852" y="928658"/>
                        <a:pt x="1876772" y="1089668"/>
                        <a:pt x="1859280" y="1253969"/>
                      </a:cubicBezTo>
                      <a:cubicBezTo>
                        <a:pt x="1822464" y="1599780"/>
                        <a:pt x="5186534" y="1125587"/>
                        <a:pt x="5306853" y="2367441"/>
                      </a:cubicBezTo>
                      <a:cubicBezTo>
                        <a:pt x="5440087" y="3742600"/>
                        <a:pt x="716059" y="4525260"/>
                        <a:pt x="0" y="4519073"/>
                      </a:cubicBezTo>
                      <a:lnTo>
                        <a:pt x="0" y="3204689"/>
                      </a:lnTo>
                      <a:cubicBezTo>
                        <a:pt x="1510506" y="2963865"/>
                        <a:pt x="3657030" y="2647728"/>
                        <a:pt x="3639978" y="2276478"/>
                      </a:cubicBezTo>
                      <a:cubicBezTo>
                        <a:pt x="3619069" y="1821263"/>
                        <a:pt x="621348" y="2116928"/>
                        <a:pt x="571023" y="1435420"/>
                      </a:cubicBezTo>
                      <a:cubicBezTo>
                        <a:pt x="525198" y="814855"/>
                        <a:pt x="2548660" y="782763"/>
                        <a:pt x="2667000" y="659609"/>
                      </a:cubicBezTo>
                      <a:cubicBezTo>
                        <a:pt x="2723556" y="600752"/>
                        <a:pt x="1401846" y="642351"/>
                        <a:pt x="1336357" y="450535"/>
                      </a:cubicBezTo>
                      <a:cubicBezTo>
                        <a:pt x="1303434" y="354103"/>
                        <a:pt x="1652746" y="229158"/>
                        <a:pt x="2084705" y="188439"/>
                      </a:cubicBezTo>
                      <a:cubicBezTo>
                        <a:pt x="2808159" y="111570"/>
                        <a:pt x="5018219" y="23863"/>
                        <a:pt x="5761942" y="468"/>
                      </a:cubicBezTo>
                      <a:lnTo>
                        <a:pt x="5777230" y="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3" name="Freeform 1">
                  <a:extLst>
                    <a:ext uri="{FF2B5EF4-FFF2-40B4-BE49-F238E27FC236}">
                      <a16:creationId xmlns:a16="http://schemas.microsoft.com/office/drawing/2014/main" id="{D31C6DFA-0EA5-BB29-BCAE-2B47C9DA5B0B}"/>
                    </a:ext>
                  </a:extLst>
                </p:cNvPr>
                <p:cNvSpPr/>
                <p:nvPr/>
              </p:nvSpPr>
              <p:spPr>
                <a:xfrm>
                  <a:off x="-7145" y="532894"/>
                  <a:ext cx="9153525" cy="6207464"/>
                </a:xfrm>
                <a:custGeom>
                  <a:avLst/>
                  <a:gdLst>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7714 w 5777230"/>
                    <a:gd name="connsiteY13" fmla="*/ 181131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81300 w 5781300"/>
                    <a:gd name="connsiteY14" fmla="*/ 0 h 4606769"/>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81744 w 5783248"/>
                    <a:gd name="connsiteY0" fmla="*/ 0 h 4378392"/>
                    <a:gd name="connsiteX1" fmla="*/ 5783248 w 5783248"/>
                    <a:gd name="connsiteY1" fmla="*/ 76636 h 4378392"/>
                    <a:gd name="connsiteX2" fmla="*/ 5547659 w 5783248"/>
                    <a:gd name="connsiteY2" fmla="*/ 85792 h 4378392"/>
                    <a:gd name="connsiteX3" fmla="*/ 2178670 w 5783248"/>
                    <a:gd name="connsiteY3" fmla="*/ 384266 h 4378392"/>
                    <a:gd name="connsiteX4" fmla="*/ 3663618 w 5783248"/>
                    <a:gd name="connsiteY4" fmla="*/ 687638 h 4378392"/>
                    <a:gd name="connsiteX5" fmla="*/ 1865298 w 5783248"/>
                    <a:gd name="connsiteY5" fmla="*/ 1266758 h 4378392"/>
                    <a:gd name="connsiteX6" fmla="*/ 5312871 w 5783248"/>
                    <a:gd name="connsiteY6" fmla="*/ 2380230 h 4378392"/>
                    <a:gd name="connsiteX7" fmla="*/ 0 w 5783248"/>
                    <a:gd name="connsiteY7" fmla="*/ 4378392 h 4378392"/>
                    <a:gd name="connsiteX8" fmla="*/ 2006 w 5783248"/>
                    <a:gd name="connsiteY8" fmla="*/ 3206516 h 4378392"/>
                    <a:gd name="connsiteX9" fmla="*/ 3645996 w 5783248"/>
                    <a:gd name="connsiteY9" fmla="*/ 2289267 h 4378392"/>
                    <a:gd name="connsiteX10" fmla="*/ 577041 w 5783248"/>
                    <a:gd name="connsiteY10" fmla="*/ 1448209 h 4378392"/>
                    <a:gd name="connsiteX11" fmla="*/ 2667000 w 5783248"/>
                    <a:gd name="connsiteY11" fmla="*/ 665090 h 4378392"/>
                    <a:gd name="connsiteX12" fmla="*/ 1342375 w 5783248"/>
                    <a:gd name="connsiteY12" fmla="*/ 463324 h 4378392"/>
                    <a:gd name="connsiteX13" fmla="*/ 2099750 w 5783248"/>
                    <a:gd name="connsiteY13" fmla="*/ 190267 h 4378392"/>
                    <a:gd name="connsiteX14" fmla="*/ 5781744 w 5783248"/>
                    <a:gd name="connsiteY14" fmla="*/ 0 h 4378392"/>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83248" h="4524553">
                      <a:moveTo>
                        <a:pt x="5781744" y="0"/>
                      </a:moveTo>
                      <a:cubicBezTo>
                        <a:pt x="5782245" y="25545"/>
                        <a:pt x="5782747" y="51091"/>
                        <a:pt x="5783248" y="76636"/>
                      </a:cubicBezTo>
                      <a:lnTo>
                        <a:pt x="5547659" y="85792"/>
                      </a:lnTo>
                      <a:cubicBezTo>
                        <a:pt x="4191379" y="121316"/>
                        <a:pt x="2293905" y="358930"/>
                        <a:pt x="2178670" y="384266"/>
                      </a:cubicBezTo>
                      <a:cubicBezTo>
                        <a:pt x="1804836" y="466457"/>
                        <a:pt x="3669609" y="328568"/>
                        <a:pt x="3663618" y="687638"/>
                      </a:cubicBezTo>
                      <a:cubicBezTo>
                        <a:pt x="3660099" y="898562"/>
                        <a:pt x="1827151" y="1051335"/>
                        <a:pt x="1865298" y="1266758"/>
                      </a:cubicBezTo>
                      <a:cubicBezTo>
                        <a:pt x="1921904" y="1586424"/>
                        <a:pt x="5209909" y="1143949"/>
                        <a:pt x="5312871" y="2380230"/>
                      </a:cubicBezTo>
                      <a:cubicBezTo>
                        <a:pt x="5415484" y="3612325"/>
                        <a:pt x="1222216" y="4286745"/>
                        <a:pt x="0" y="4524553"/>
                      </a:cubicBezTo>
                      <a:cubicBezTo>
                        <a:pt x="669" y="4054757"/>
                        <a:pt x="1337" y="3676312"/>
                        <a:pt x="2006" y="3206516"/>
                      </a:cubicBezTo>
                      <a:cubicBezTo>
                        <a:pt x="1042611" y="3015023"/>
                        <a:pt x="3585543" y="2698371"/>
                        <a:pt x="3645996" y="2289267"/>
                      </a:cubicBezTo>
                      <a:cubicBezTo>
                        <a:pt x="3731579" y="1710100"/>
                        <a:pt x="648707" y="2089477"/>
                        <a:pt x="577041" y="1448209"/>
                      </a:cubicBezTo>
                      <a:cubicBezTo>
                        <a:pt x="509653" y="845216"/>
                        <a:pt x="2424119" y="744705"/>
                        <a:pt x="2667000" y="665090"/>
                      </a:cubicBezTo>
                      <a:cubicBezTo>
                        <a:pt x="2791426" y="624304"/>
                        <a:pt x="1394792" y="631985"/>
                        <a:pt x="1342375" y="463324"/>
                      </a:cubicBezTo>
                      <a:cubicBezTo>
                        <a:pt x="1305784" y="345587"/>
                        <a:pt x="1667791" y="230986"/>
                        <a:pt x="2099750" y="190267"/>
                      </a:cubicBezTo>
                      <a:cubicBezTo>
                        <a:pt x="2839896" y="115178"/>
                        <a:pt x="5167828" y="18939"/>
                        <a:pt x="5781744" y="0"/>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121" name="Freeform 27">
                <a:extLst>
                  <a:ext uri="{FF2B5EF4-FFF2-40B4-BE49-F238E27FC236}">
                    <a16:creationId xmlns:a16="http://schemas.microsoft.com/office/drawing/2014/main" id="{51C47A57-084D-7B5C-AF9F-DFF4E867FBD2}"/>
                  </a:ext>
                </a:extLst>
              </p:cNvPr>
              <p:cNvSpPr/>
              <p:nvPr/>
            </p:nvSpPr>
            <p:spPr>
              <a:xfrm>
                <a:off x="25758" y="991876"/>
                <a:ext cx="9105363" cy="4997003"/>
              </a:xfrm>
              <a:custGeom>
                <a:avLst/>
                <a:gdLst>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551849 w 9105363"/>
                  <a:gd name="connsiteY1" fmla="*/ 3096967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5363" h="4997003">
                    <a:moveTo>
                      <a:pt x="0" y="4997003"/>
                    </a:moveTo>
                    <a:cubicBezTo>
                      <a:pt x="1149172" y="4872910"/>
                      <a:pt x="7300175" y="4208709"/>
                      <a:pt x="7310549" y="2865192"/>
                    </a:cubicBezTo>
                    <a:cubicBezTo>
                      <a:pt x="7346323" y="1966175"/>
                      <a:pt x="1960217" y="2091429"/>
                      <a:pt x="2021983" y="1648496"/>
                    </a:cubicBezTo>
                    <a:cubicBezTo>
                      <a:pt x="2091267" y="1151646"/>
                      <a:pt x="4898264" y="1041044"/>
                      <a:pt x="4906850" y="798491"/>
                    </a:cubicBezTo>
                    <a:cubicBezTo>
                      <a:pt x="4915436" y="555938"/>
                      <a:pt x="3086638" y="699752"/>
                      <a:pt x="2846231" y="502276"/>
                    </a:cubicBezTo>
                    <a:cubicBezTo>
                      <a:pt x="2554309" y="163133"/>
                      <a:pt x="8169498" y="27904"/>
                      <a:pt x="9105363" y="0"/>
                    </a:cubicBezTo>
                  </a:path>
                </a:pathLst>
              </a:cu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grpSp>
        <p:grpSp>
          <p:nvGrpSpPr>
            <p:cNvPr id="32" name="Group 31">
              <a:extLst>
                <a:ext uri="{FF2B5EF4-FFF2-40B4-BE49-F238E27FC236}">
                  <a16:creationId xmlns:a16="http://schemas.microsoft.com/office/drawing/2014/main" id="{764769C7-49A8-39DB-BE8C-DD32902FA314}"/>
                </a:ext>
              </a:extLst>
            </p:cNvPr>
            <p:cNvGrpSpPr/>
            <p:nvPr/>
          </p:nvGrpSpPr>
          <p:grpSpPr>
            <a:xfrm>
              <a:off x="1407038" y="1174533"/>
              <a:ext cx="1171062" cy="1639664"/>
              <a:chOff x="1407038" y="1174533"/>
              <a:chExt cx="1171062" cy="1639664"/>
            </a:xfrm>
          </p:grpSpPr>
          <p:grpSp>
            <p:nvGrpSpPr>
              <p:cNvPr id="104" name="Group 103">
                <a:extLst>
                  <a:ext uri="{FF2B5EF4-FFF2-40B4-BE49-F238E27FC236}">
                    <a16:creationId xmlns:a16="http://schemas.microsoft.com/office/drawing/2014/main" id="{05985250-27C8-CB0F-C8F3-ACFA9D707DCC}"/>
                  </a:ext>
                </a:extLst>
              </p:cNvPr>
              <p:cNvGrpSpPr/>
              <p:nvPr/>
            </p:nvGrpSpPr>
            <p:grpSpPr>
              <a:xfrm>
                <a:off x="1407038" y="1174533"/>
                <a:ext cx="1171062" cy="1639664"/>
                <a:chOff x="1285782" y="1954531"/>
                <a:chExt cx="2448018" cy="3427594"/>
              </a:xfrm>
            </p:grpSpPr>
            <p:sp>
              <p:nvSpPr>
                <p:cNvPr id="117" name="Oval 116">
                  <a:extLst>
                    <a:ext uri="{FF2B5EF4-FFF2-40B4-BE49-F238E27FC236}">
                      <a16:creationId xmlns:a16="http://schemas.microsoft.com/office/drawing/2014/main" id="{1606B7D0-1A4B-F89A-8D3C-457E808EBED5}"/>
                    </a:ext>
                  </a:extLst>
                </p:cNvPr>
                <p:cNvSpPr/>
                <p:nvPr/>
              </p:nvSpPr>
              <p:spPr>
                <a:xfrm>
                  <a:off x="1285782" y="1954531"/>
                  <a:ext cx="2448018" cy="2448018"/>
                </a:xfrm>
                <a:prstGeom prst="ellipse">
                  <a:avLst/>
                </a:prstGeom>
                <a:solidFill>
                  <a:srgbClr val="CB23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8" name="Rectangle 19">
                  <a:extLst>
                    <a:ext uri="{FF2B5EF4-FFF2-40B4-BE49-F238E27FC236}">
                      <a16:creationId xmlns:a16="http://schemas.microsoft.com/office/drawing/2014/main" id="{E947F61C-312D-09C9-9E39-EB8609CB8EEA}"/>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CB23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9" name="Oval 118">
                  <a:extLst>
                    <a:ext uri="{FF2B5EF4-FFF2-40B4-BE49-F238E27FC236}">
                      <a16:creationId xmlns:a16="http://schemas.microsoft.com/office/drawing/2014/main" id="{4BC39699-70AA-AD40-A805-42738B452A96}"/>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105" name="Group 104">
                <a:extLst>
                  <a:ext uri="{FF2B5EF4-FFF2-40B4-BE49-F238E27FC236}">
                    <a16:creationId xmlns:a16="http://schemas.microsoft.com/office/drawing/2014/main" id="{DEEF282E-13EE-E2A5-A36F-D84D963CE583}"/>
                  </a:ext>
                </a:extLst>
              </p:cNvPr>
              <p:cNvGrpSpPr/>
              <p:nvPr/>
            </p:nvGrpSpPr>
            <p:grpSpPr>
              <a:xfrm>
                <a:off x="1757118" y="1512858"/>
                <a:ext cx="528882" cy="557492"/>
                <a:chOff x="1814268" y="1573100"/>
                <a:chExt cx="414582" cy="437008"/>
              </a:xfrm>
              <a:solidFill>
                <a:schemeClr val="tx1">
                  <a:lumMod val="50000"/>
                  <a:lumOff val="50000"/>
                </a:schemeClr>
              </a:solidFill>
              <a:effectLst/>
            </p:grpSpPr>
            <p:sp>
              <p:nvSpPr>
                <p:cNvPr id="106" name="Freeform 141">
                  <a:extLst>
                    <a:ext uri="{FF2B5EF4-FFF2-40B4-BE49-F238E27FC236}">
                      <a16:creationId xmlns:a16="http://schemas.microsoft.com/office/drawing/2014/main" id="{2D73B3F2-7AD6-6B7D-C961-40A632AA926C}"/>
                    </a:ext>
                  </a:extLst>
                </p:cNvPr>
                <p:cNvSpPr/>
                <p:nvPr/>
              </p:nvSpPr>
              <p:spPr>
                <a:xfrm>
                  <a:off x="1814268" y="1573100"/>
                  <a:ext cx="301729" cy="361811"/>
                </a:xfrm>
                <a:custGeom>
                  <a:avLst/>
                  <a:gdLst>
                    <a:gd name="connsiteX0" fmla="*/ 29853 w 301729"/>
                    <a:gd name="connsiteY0" fmla="*/ 0 h 361811"/>
                    <a:gd name="connsiteX1" fmla="*/ 271876 w 301729"/>
                    <a:gd name="connsiteY1" fmla="*/ 0 h 361811"/>
                    <a:gd name="connsiteX2" fmla="*/ 301729 w 301729"/>
                    <a:gd name="connsiteY2" fmla="*/ 29853 h 361811"/>
                    <a:gd name="connsiteX3" fmla="*/ 301729 w 301729"/>
                    <a:gd name="connsiteY3" fmla="*/ 200323 h 361811"/>
                    <a:gd name="connsiteX4" fmla="*/ 299927 w 301729"/>
                    <a:gd name="connsiteY4" fmla="*/ 200140 h 361811"/>
                    <a:gd name="connsiteX5" fmla="*/ 269888 w 301729"/>
                    <a:gd name="connsiteY5" fmla="*/ 206278 h 361811"/>
                    <a:gd name="connsiteX6" fmla="*/ 275952 w 301729"/>
                    <a:gd name="connsiteY6" fmla="*/ 203868 h 361811"/>
                    <a:gd name="connsiteX7" fmla="*/ 277381 w 301729"/>
                    <a:gd name="connsiteY7" fmla="*/ 203723 h 361811"/>
                    <a:gd name="connsiteX8" fmla="*/ 277381 w 301729"/>
                    <a:gd name="connsiteY8" fmla="*/ 29257 h 361811"/>
                    <a:gd name="connsiteX9" fmla="*/ 272407 w 301729"/>
                    <a:gd name="connsiteY9" fmla="*/ 24282 h 361811"/>
                    <a:gd name="connsiteX10" fmla="*/ 29322 w 301729"/>
                    <a:gd name="connsiteY10" fmla="*/ 24282 h 361811"/>
                    <a:gd name="connsiteX11" fmla="*/ 24347 w 301729"/>
                    <a:gd name="connsiteY11" fmla="*/ 29257 h 361811"/>
                    <a:gd name="connsiteX12" fmla="*/ 24347 w 301729"/>
                    <a:gd name="connsiteY12" fmla="*/ 332553 h 361811"/>
                    <a:gd name="connsiteX13" fmla="*/ 29322 w 301729"/>
                    <a:gd name="connsiteY13" fmla="*/ 337527 h 361811"/>
                    <a:gd name="connsiteX14" fmla="*/ 178286 w 301729"/>
                    <a:gd name="connsiteY14" fmla="*/ 337527 h 361811"/>
                    <a:gd name="connsiteX15" fmla="*/ 179491 w 301729"/>
                    <a:gd name="connsiteY15" fmla="*/ 349633 h 361811"/>
                    <a:gd name="connsiteX16" fmla="*/ 183226 w 301729"/>
                    <a:gd name="connsiteY16" fmla="*/ 361811 h 361811"/>
                    <a:gd name="connsiteX17" fmla="*/ 29853 w 301729"/>
                    <a:gd name="connsiteY17" fmla="*/ 361811 h 361811"/>
                    <a:gd name="connsiteX18" fmla="*/ 0 w 301729"/>
                    <a:gd name="connsiteY18" fmla="*/ 331958 h 361811"/>
                    <a:gd name="connsiteX19" fmla="*/ 0 w 301729"/>
                    <a:gd name="connsiteY19" fmla="*/ 29853 h 361811"/>
                    <a:gd name="connsiteX20" fmla="*/ 29853 w 301729"/>
                    <a:gd name="connsiteY20" fmla="*/ 0 h 36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1729" h="361811">
                      <a:moveTo>
                        <a:pt x="29853" y="0"/>
                      </a:moveTo>
                      <a:lnTo>
                        <a:pt x="271876" y="0"/>
                      </a:lnTo>
                      <a:cubicBezTo>
                        <a:pt x="288363" y="0"/>
                        <a:pt x="301729" y="13366"/>
                        <a:pt x="301729" y="29853"/>
                      </a:cubicBezTo>
                      <a:lnTo>
                        <a:pt x="301729" y="200323"/>
                      </a:lnTo>
                      <a:lnTo>
                        <a:pt x="299927" y="200140"/>
                      </a:lnTo>
                      <a:lnTo>
                        <a:pt x="269888" y="206278"/>
                      </a:lnTo>
                      <a:lnTo>
                        <a:pt x="275952" y="203868"/>
                      </a:lnTo>
                      <a:lnTo>
                        <a:pt x="277381" y="203723"/>
                      </a:lnTo>
                      <a:lnTo>
                        <a:pt x="277381" y="29257"/>
                      </a:lnTo>
                      <a:cubicBezTo>
                        <a:pt x="277381" y="26509"/>
                        <a:pt x="275154" y="24282"/>
                        <a:pt x="272407" y="24282"/>
                      </a:cubicBezTo>
                      <a:lnTo>
                        <a:pt x="29322" y="24282"/>
                      </a:lnTo>
                      <a:cubicBezTo>
                        <a:pt x="26574" y="24282"/>
                        <a:pt x="24347" y="26509"/>
                        <a:pt x="24347" y="29257"/>
                      </a:cubicBezTo>
                      <a:lnTo>
                        <a:pt x="24347" y="332553"/>
                      </a:lnTo>
                      <a:cubicBezTo>
                        <a:pt x="24347" y="335300"/>
                        <a:pt x="26574" y="337527"/>
                        <a:pt x="29322" y="337527"/>
                      </a:cubicBezTo>
                      <a:lnTo>
                        <a:pt x="178286" y="337527"/>
                      </a:lnTo>
                      <a:lnTo>
                        <a:pt x="179491" y="349633"/>
                      </a:lnTo>
                      <a:lnTo>
                        <a:pt x="183226" y="361811"/>
                      </a:lnTo>
                      <a:lnTo>
                        <a:pt x="29853" y="361811"/>
                      </a:lnTo>
                      <a:cubicBezTo>
                        <a:pt x="13366" y="361811"/>
                        <a:pt x="0" y="348445"/>
                        <a:pt x="0" y="331958"/>
                      </a:cubicBezTo>
                      <a:lnTo>
                        <a:pt x="0" y="29853"/>
                      </a:lnTo>
                      <a:cubicBezTo>
                        <a:pt x="0" y="13366"/>
                        <a:pt x="13366" y="0"/>
                        <a:pt x="29853"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7" name="Freeform 33">
                  <a:extLst>
                    <a:ext uri="{FF2B5EF4-FFF2-40B4-BE49-F238E27FC236}">
                      <a16:creationId xmlns:a16="http://schemas.microsoft.com/office/drawing/2014/main" id="{B0B3B674-3D60-2DB1-5668-3E1B443C5E70}"/>
                    </a:ext>
                  </a:extLst>
                </p:cNvPr>
                <p:cNvSpPr>
                  <a:spLocks/>
                </p:cNvSpPr>
                <p:nvPr/>
              </p:nvSpPr>
              <p:spPr bwMode="auto">
                <a:xfrm>
                  <a:off x="2070317" y="1851376"/>
                  <a:ext cx="92963" cy="93765"/>
                </a:xfrm>
                <a:custGeom>
                  <a:avLst/>
                  <a:gdLst>
                    <a:gd name="T0" fmla="*/ 97 w 116"/>
                    <a:gd name="T1" fmla="*/ 0 h 117"/>
                    <a:gd name="T2" fmla="*/ 116 w 116"/>
                    <a:gd name="T3" fmla="*/ 18 h 117"/>
                    <a:gd name="T4" fmla="*/ 76 w 116"/>
                    <a:gd name="T5" fmla="*/ 59 h 117"/>
                    <a:gd name="T6" fmla="*/ 116 w 116"/>
                    <a:gd name="T7" fmla="*/ 99 h 117"/>
                    <a:gd name="T8" fmla="*/ 97 w 116"/>
                    <a:gd name="T9" fmla="*/ 117 h 117"/>
                    <a:gd name="T10" fmla="*/ 58 w 116"/>
                    <a:gd name="T11" fmla="*/ 78 h 117"/>
                    <a:gd name="T12" fmla="*/ 19 w 116"/>
                    <a:gd name="T13" fmla="*/ 116 h 117"/>
                    <a:gd name="T14" fmla="*/ 0 w 116"/>
                    <a:gd name="T15" fmla="*/ 98 h 117"/>
                    <a:gd name="T16" fmla="*/ 38 w 116"/>
                    <a:gd name="T17" fmla="*/ 59 h 117"/>
                    <a:gd name="T18" fmla="*/ 0 w 116"/>
                    <a:gd name="T19" fmla="*/ 20 h 117"/>
                    <a:gd name="T20" fmla="*/ 19 w 116"/>
                    <a:gd name="T21" fmla="*/ 1 h 117"/>
                    <a:gd name="T22" fmla="*/ 58 w 116"/>
                    <a:gd name="T23" fmla="*/ 39 h 117"/>
                    <a:gd name="T24" fmla="*/ 97 w 116"/>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17">
                      <a:moveTo>
                        <a:pt x="97" y="0"/>
                      </a:moveTo>
                      <a:lnTo>
                        <a:pt x="116" y="18"/>
                      </a:lnTo>
                      <a:lnTo>
                        <a:pt x="76" y="59"/>
                      </a:lnTo>
                      <a:lnTo>
                        <a:pt x="116" y="99"/>
                      </a:lnTo>
                      <a:lnTo>
                        <a:pt x="97" y="117"/>
                      </a:lnTo>
                      <a:lnTo>
                        <a:pt x="58" y="78"/>
                      </a:lnTo>
                      <a:lnTo>
                        <a:pt x="19" y="116"/>
                      </a:lnTo>
                      <a:lnTo>
                        <a:pt x="0" y="98"/>
                      </a:lnTo>
                      <a:lnTo>
                        <a:pt x="38" y="59"/>
                      </a:lnTo>
                      <a:lnTo>
                        <a:pt x="0" y="20"/>
                      </a:lnTo>
                      <a:lnTo>
                        <a:pt x="19" y="1"/>
                      </a:lnTo>
                      <a:lnTo>
                        <a:pt x="58" y="39"/>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08" name="Freeform 59">
                  <a:extLst>
                    <a:ext uri="{FF2B5EF4-FFF2-40B4-BE49-F238E27FC236}">
                      <a16:creationId xmlns:a16="http://schemas.microsoft.com/office/drawing/2014/main" id="{2450E814-0B66-51DA-39DB-D2839A04E48C}"/>
                    </a:ext>
                  </a:extLst>
                </p:cNvPr>
                <p:cNvSpPr/>
                <p:nvPr/>
              </p:nvSpPr>
              <p:spPr>
                <a:xfrm>
                  <a:off x="1999538" y="1780398"/>
                  <a:ext cx="229312" cy="229710"/>
                </a:xfrm>
                <a:custGeom>
                  <a:avLst/>
                  <a:gdLst>
                    <a:gd name="connsiteX0" fmla="*/ 227122 w 454244"/>
                    <a:gd name="connsiteY0" fmla="*/ 56441 h 464178"/>
                    <a:gd name="connsiteX1" fmla="*/ 53514 w 454244"/>
                    <a:gd name="connsiteY1" fmla="*/ 232089 h 464178"/>
                    <a:gd name="connsiteX2" fmla="*/ 227122 w 454244"/>
                    <a:gd name="connsiteY2" fmla="*/ 407737 h 464178"/>
                    <a:gd name="connsiteX3" fmla="*/ 400730 w 454244"/>
                    <a:gd name="connsiteY3" fmla="*/ 232089 h 464178"/>
                    <a:gd name="connsiteX4" fmla="*/ 227122 w 454244"/>
                    <a:gd name="connsiteY4" fmla="*/ 56441 h 464178"/>
                    <a:gd name="connsiteX5" fmla="*/ 227122 w 454244"/>
                    <a:gd name="connsiteY5" fmla="*/ 0 h 464178"/>
                    <a:gd name="connsiteX6" fmla="*/ 454244 w 454244"/>
                    <a:gd name="connsiteY6" fmla="*/ 232089 h 464178"/>
                    <a:gd name="connsiteX7" fmla="*/ 227122 w 454244"/>
                    <a:gd name="connsiteY7" fmla="*/ 464178 h 464178"/>
                    <a:gd name="connsiteX8" fmla="*/ 0 w 454244"/>
                    <a:gd name="connsiteY8" fmla="*/ 232089 h 464178"/>
                    <a:gd name="connsiteX9" fmla="*/ 227122 w 454244"/>
                    <a:gd name="connsiteY9" fmla="*/ 0 h 46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244" h="464178">
                      <a:moveTo>
                        <a:pt x="227122" y="56441"/>
                      </a:moveTo>
                      <a:cubicBezTo>
                        <a:pt x="131241" y="56441"/>
                        <a:pt x="53514" y="135081"/>
                        <a:pt x="53514" y="232089"/>
                      </a:cubicBezTo>
                      <a:cubicBezTo>
                        <a:pt x="53514" y="329097"/>
                        <a:pt x="131241" y="407737"/>
                        <a:pt x="227122" y="407737"/>
                      </a:cubicBezTo>
                      <a:cubicBezTo>
                        <a:pt x="323003" y="407737"/>
                        <a:pt x="400730" y="329097"/>
                        <a:pt x="400730" y="232089"/>
                      </a:cubicBezTo>
                      <a:cubicBezTo>
                        <a:pt x="400730" y="135081"/>
                        <a:pt x="323003" y="56441"/>
                        <a:pt x="227122" y="56441"/>
                      </a:cubicBezTo>
                      <a:close/>
                      <a:moveTo>
                        <a:pt x="227122" y="0"/>
                      </a:moveTo>
                      <a:cubicBezTo>
                        <a:pt x="352558" y="0"/>
                        <a:pt x="454244" y="103910"/>
                        <a:pt x="454244" y="232089"/>
                      </a:cubicBezTo>
                      <a:cubicBezTo>
                        <a:pt x="454244" y="360268"/>
                        <a:pt x="352558" y="464178"/>
                        <a:pt x="227122" y="464178"/>
                      </a:cubicBezTo>
                      <a:cubicBezTo>
                        <a:pt x="101686" y="464178"/>
                        <a:pt x="0" y="360268"/>
                        <a:pt x="0" y="232089"/>
                      </a:cubicBezTo>
                      <a:cubicBezTo>
                        <a:pt x="0" y="103910"/>
                        <a:pt x="101686" y="0"/>
                        <a:pt x="22712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9" name="Rectangle 34">
                  <a:extLst>
                    <a:ext uri="{FF2B5EF4-FFF2-40B4-BE49-F238E27FC236}">
                      <a16:creationId xmlns:a16="http://schemas.microsoft.com/office/drawing/2014/main" id="{F4E29120-07C0-0D74-A53B-E43461961CC1}"/>
                    </a:ext>
                  </a:extLst>
                </p:cNvPr>
                <p:cNvSpPr>
                  <a:spLocks noChangeArrowheads="1"/>
                </p:cNvSpPr>
                <p:nvPr/>
              </p:nvSpPr>
              <p:spPr bwMode="auto">
                <a:xfrm>
                  <a:off x="1865158" y="1735173"/>
                  <a:ext cx="193940" cy="1683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0" name="Rectangle 35">
                  <a:extLst>
                    <a:ext uri="{FF2B5EF4-FFF2-40B4-BE49-F238E27FC236}">
                      <a16:creationId xmlns:a16="http://schemas.microsoft.com/office/drawing/2014/main" id="{AE6BF50B-CA23-6B50-FAAA-0AD7FD0239E1}"/>
                    </a:ext>
                  </a:extLst>
                </p:cNvPr>
                <p:cNvSpPr>
                  <a:spLocks noChangeArrowheads="1"/>
                </p:cNvSpPr>
                <p:nvPr/>
              </p:nvSpPr>
              <p:spPr bwMode="auto">
                <a:xfrm>
                  <a:off x="1865158" y="1776044"/>
                  <a:ext cx="193940" cy="1683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1" name="Rectangle 36">
                  <a:extLst>
                    <a:ext uri="{FF2B5EF4-FFF2-40B4-BE49-F238E27FC236}">
                      <a16:creationId xmlns:a16="http://schemas.microsoft.com/office/drawing/2014/main" id="{99C8D5F5-6252-9385-A71E-AD4099D87EC0}"/>
                    </a:ext>
                  </a:extLst>
                </p:cNvPr>
                <p:cNvSpPr>
                  <a:spLocks noChangeArrowheads="1"/>
                </p:cNvSpPr>
                <p:nvPr/>
              </p:nvSpPr>
              <p:spPr bwMode="auto">
                <a:xfrm>
                  <a:off x="1873172" y="1609352"/>
                  <a:ext cx="32056" cy="11460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2" name="Rectangle 37">
                  <a:extLst>
                    <a:ext uri="{FF2B5EF4-FFF2-40B4-BE49-F238E27FC236}">
                      <a16:creationId xmlns:a16="http://schemas.microsoft.com/office/drawing/2014/main" id="{D50BEFD1-BB6A-EC78-D116-DEC916A43029}"/>
                    </a:ext>
                  </a:extLst>
                </p:cNvPr>
                <p:cNvSpPr>
                  <a:spLocks noChangeArrowheads="1"/>
                </p:cNvSpPr>
                <p:nvPr/>
              </p:nvSpPr>
              <p:spPr bwMode="auto">
                <a:xfrm>
                  <a:off x="1922057" y="1643011"/>
                  <a:ext cx="31255" cy="8094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3" name="Rectangle 38">
                  <a:extLst>
                    <a:ext uri="{FF2B5EF4-FFF2-40B4-BE49-F238E27FC236}">
                      <a16:creationId xmlns:a16="http://schemas.microsoft.com/office/drawing/2014/main" id="{CD519024-B009-2782-072E-156560F78738}"/>
                    </a:ext>
                  </a:extLst>
                </p:cNvPr>
                <p:cNvSpPr>
                  <a:spLocks noChangeArrowheads="1"/>
                </p:cNvSpPr>
                <p:nvPr/>
              </p:nvSpPr>
              <p:spPr bwMode="auto">
                <a:xfrm>
                  <a:off x="1970141" y="1662245"/>
                  <a:ext cx="32056" cy="6170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4" name="Rectangle 39">
                  <a:extLst>
                    <a:ext uri="{FF2B5EF4-FFF2-40B4-BE49-F238E27FC236}">
                      <a16:creationId xmlns:a16="http://schemas.microsoft.com/office/drawing/2014/main" id="{EAD76C76-8750-7811-7209-7920E73B9ECB}"/>
                    </a:ext>
                  </a:extLst>
                </p:cNvPr>
                <p:cNvSpPr>
                  <a:spLocks noChangeArrowheads="1"/>
                </p:cNvSpPr>
                <p:nvPr/>
              </p:nvSpPr>
              <p:spPr bwMode="auto">
                <a:xfrm>
                  <a:off x="2019027" y="1687088"/>
                  <a:ext cx="32056" cy="3686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5" name="Freeform 41">
                  <a:extLst>
                    <a:ext uri="{FF2B5EF4-FFF2-40B4-BE49-F238E27FC236}">
                      <a16:creationId xmlns:a16="http://schemas.microsoft.com/office/drawing/2014/main" id="{B049F42E-BA0A-A79B-8B5A-AA8F2938AF40}"/>
                    </a:ext>
                  </a:extLst>
                </p:cNvPr>
                <p:cNvSpPr>
                  <a:spLocks/>
                </p:cNvSpPr>
                <p:nvPr/>
              </p:nvSpPr>
              <p:spPr bwMode="auto">
                <a:xfrm>
                  <a:off x="1867562" y="1855384"/>
                  <a:ext cx="131430" cy="16028"/>
                </a:xfrm>
                <a:custGeom>
                  <a:avLst/>
                  <a:gdLst>
                    <a:gd name="T0" fmla="*/ 0 w 164"/>
                    <a:gd name="T1" fmla="*/ 0 h 20"/>
                    <a:gd name="T2" fmla="*/ 164 w 164"/>
                    <a:gd name="T3" fmla="*/ 0 h 20"/>
                    <a:gd name="T4" fmla="*/ 158 w 164"/>
                    <a:gd name="T5" fmla="*/ 20 h 20"/>
                    <a:gd name="T6" fmla="*/ 0 w 164"/>
                    <a:gd name="T7" fmla="*/ 20 h 20"/>
                    <a:gd name="T8" fmla="*/ 0 w 164"/>
                    <a:gd name="T9" fmla="*/ 0 h 20"/>
                  </a:gdLst>
                  <a:ahLst/>
                  <a:cxnLst>
                    <a:cxn ang="0">
                      <a:pos x="T0" y="T1"/>
                    </a:cxn>
                    <a:cxn ang="0">
                      <a:pos x="T2" y="T3"/>
                    </a:cxn>
                    <a:cxn ang="0">
                      <a:pos x="T4" y="T5"/>
                    </a:cxn>
                    <a:cxn ang="0">
                      <a:pos x="T6" y="T7"/>
                    </a:cxn>
                    <a:cxn ang="0">
                      <a:pos x="T8" y="T9"/>
                    </a:cxn>
                  </a:cxnLst>
                  <a:rect l="0" t="0" r="r" b="b"/>
                  <a:pathLst>
                    <a:path w="164" h="20">
                      <a:moveTo>
                        <a:pt x="0" y="0"/>
                      </a:moveTo>
                      <a:lnTo>
                        <a:pt x="164" y="0"/>
                      </a:lnTo>
                      <a:lnTo>
                        <a:pt x="158" y="20"/>
                      </a:lnTo>
                      <a:lnTo>
                        <a:pt x="0"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116" name="Freeform 42">
                  <a:extLst>
                    <a:ext uri="{FF2B5EF4-FFF2-40B4-BE49-F238E27FC236}">
                      <a16:creationId xmlns:a16="http://schemas.microsoft.com/office/drawing/2014/main" id="{15D0A6B6-9613-CF7B-94C5-BD15443DCCA7}"/>
                    </a:ext>
                  </a:extLst>
                </p:cNvPr>
                <p:cNvSpPr>
                  <a:spLocks/>
                </p:cNvSpPr>
                <p:nvPr/>
              </p:nvSpPr>
              <p:spPr bwMode="auto">
                <a:xfrm>
                  <a:off x="1867562" y="1815313"/>
                  <a:ext cx="153870" cy="16028"/>
                </a:xfrm>
                <a:custGeom>
                  <a:avLst/>
                  <a:gdLst>
                    <a:gd name="T0" fmla="*/ 0 w 192"/>
                    <a:gd name="T1" fmla="*/ 0 h 20"/>
                    <a:gd name="T2" fmla="*/ 192 w 192"/>
                    <a:gd name="T3" fmla="*/ 0 h 20"/>
                    <a:gd name="T4" fmla="*/ 177 w 192"/>
                    <a:gd name="T5" fmla="*/ 20 h 20"/>
                    <a:gd name="T6" fmla="*/ 0 w 192"/>
                    <a:gd name="T7" fmla="*/ 20 h 20"/>
                    <a:gd name="T8" fmla="*/ 0 w 192"/>
                    <a:gd name="T9" fmla="*/ 0 h 20"/>
                  </a:gdLst>
                  <a:ahLst/>
                  <a:cxnLst>
                    <a:cxn ang="0">
                      <a:pos x="T0" y="T1"/>
                    </a:cxn>
                    <a:cxn ang="0">
                      <a:pos x="T2" y="T3"/>
                    </a:cxn>
                    <a:cxn ang="0">
                      <a:pos x="T4" y="T5"/>
                    </a:cxn>
                    <a:cxn ang="0">
                      <a:pos x="T6" y="T7"/>
                    </a:cxn>
                    <a:cxn ang="0">
                      <a:pos x="T8" y="T9"/>
                    </a:cxn>
                  </a:cxnLst>
                  <a:rect l="0" t="0" r="r" b="b"/>
                  <a:pathLst>
                    <a:path w="192" h="20">
                      <a:moveTo>
                        <a:pt x="0" y="0"/>
                      </a:moveTo>
                      <a:lnTo>
                        <a:pt x="192" y="0"/>
                      </a:lnTo>
                      <a:lnTo>
                        <a:pt x="177" y="20"/>
                      </a:lnTo>
                      <a:lnTo>
                        <a:pt x="0"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grpSp>
        </p:grpSp>
        <p:grpSp>
          <p:nvGrpSpPr>
            <p:cNvPr id="33" name="Group 32">
              <a:extLst>
                <a:ext uri="{FF2B5EF4-FFF2-40B4-BE49-F238E27FC236}">
                  <a16:creationId xmlns:a16="http://schemas.microsoft.com/office/drawing/2014/main" id="{C377B2C7-719A-9AE1-0C47-7AD4A0EE31C8}"/>
                </a:ext>
              </a:extLst>
            </p:cNvPr>
            <p:cNvGrpSpPr/>
            <p:nvPr/>
          </p:nvGrpSpPr>
          <p:grpSpPr>
            <a:xfrm>
              <a:off x="4504024" y="663500"/>
              <a:ext cx="829976" cy="1159600"/>
              <a:chOff x="4504024" y="663500"/>
              <a:chExt cx="829976" cy="1159600"/>
            </a:xfrm>
          </p:grpSpPr>
          <p:grpSp>
            <p:nvGrpSpPr>
              <p:cNvPr id="95" name="Group 94">
                <a:extLst>
                  <a:ext uri="{FF2B5EF4-FFF2-40B4-BE49-F238E27FC236}">
                    <a16:creationId xmlns:a16="http://schemas.microsoft.com/office/drawing/2014/main" id="{A91BC00B-8775-A4A0-F9C7-2571C6974421}"/>
                  </a:ext>
                </a:extLst>
              </p:cNvPr>
              <p:cNvGrpSpPr/>
              <p:nvPr/>
            </p:nvGrpSpPr>
            <p:grpSpPr>
              <a:xfrm>
                <a:off x="4504024" y="663500"/>
                <a:ext cx="829976" cy="1159600"/>
                <a:chOff x="1285782" y="1954531"/>
                <a:chExt cx="2448018" cy="3420244"/>
              </a:xfrm>
            </p:grpSpPr>
            <p:sp>
              <p:nvSpPr>
                <p:cNvPr id="101" name="Oval 100">
                  <a:extLst>
                    <a:ext uri="{FF2B5EF4-FFF2-40B4-BE49-F238E27FC236}">
                      <a16:creationId xmlns:a16="http://schemas.microsoft.com/office/drawing/2014/main" id="{CB169C59-50CA-24BE-CAAB-555D19625BEF}"/>
                    </a:ext>
                  </a:extLst>
                </p:cNvPr>
                <p:cNvSpPr/>
                <p:nvPr/>
              </p:nvSpPr>
              <p:spPr>
                <a:xfrm>
                  <a:off x="1285782" y="1954531"/>
                  <a:ext cx="2448018" cy="2448018"/>
                </a:xfrm>
                <a:prstGeom prst="ellipse">
                  <a:avLst/>
                </a:prstGeom>
                <a:solidFill>
                  <a:srgbClr val="D6AA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2" name="Rectangle 19">
                  <a:extLst>
                    <a:ext uri="{FF2B5EF4-FFF2-40B4-BE49-F238E27FC236}">
                      <a16:creationId xmlns:a16="http://schemas.microsoft.com/office/drawing/2014/main" id="{1E204E39-8B2B-024E-41EA-C2906D7B5F65}"/>
                    </a:ext>
                  </a:extLst>
                </p:cNvPr>
                <p:cNvSpPr/>
                <p:nvPr/>
              </p:nvSpPr>
              <p:spPr>
                <a:xfrm>
                  <a:off x="1707502" y="3691635"/>
                  <a:ext cx="1904047" cy="1683140"/>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D6AA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3" name="Oval 102">
                  <a:extLst>
                    <a:ext uri="{FF2B5EF4-FFF2-40B4-BE49-F238E27FC236}">
                      <a16:creationId xmlns:a16="http://schemas.microsoft.com/office/drawing/2014/main" id="{40EACE51-FDA7-CB5E-044F-32384791C044}"/>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96" name="Group 95">
                <a:extLst>
                  <a:ext uri="{FF2B5EF4-FFF2-40B4-BE49-F238E27FC236}">
                    <a16:creationId xmlns:a16="http://schemas.microsoft.com/office/drawing/2014/main" id="{6DEE69EF-D244-0F8A-87FB-ECD4B3B5A511}"/>
                  </a:ext>
                </a:extLst>
              </p:cNvPr>
              <p:cNvGrpSpPr/>
              <p:nvPr/>
            </p:nvGrpSpPr>
            <p:grpSpPr>
              <a:xfrm>
                <a:off x="4756226" y="948615"/>
                <a:ext cx="368224" cy="335030"/>
                <a:chOff x="3230885" y="2320773"/>
                <a:chExt cx="866310" cy="788215"/>
              </a:xfrm>
              <a:solidFill>
                <a:schemeClr val="tx1">
                  <a:lumMod val="50000"/>
                  <a:lumOff val="50000"/>
                </a:schemeClr>
              </a:solidFill>
              <a:effectLst/>
            </p:grpSpPr>
            <p:sp>
              <p:nvSpPr>
                <p:cNvPr id="97" name="Freeform 90">
                  <a:extLst>
                    <a:ext uri="{FF2B5EF4-FFF2-40B4-BE49-F238E27FC236}">
                      <a16:creationId xmlns:a16="http://schemas.microsoft.com/office/drawing/2014/main" id="{D35E6D8F-A0E6-25BD-3B0C-48D1754A15D7}"/>
                    </a:ext>
                  </a:extLst>
                </p:cNvPr>
                <p:cNvSpPr/>
                <p:nvPr/>
              </p:nvSpPr>
              <p:spPr>
                <a:xfrm>
                  <a:off x="3438657" y="2511360"/>
                  <a:ext cx="496718" cy="324569"/>
                </a:xfrm>
                <a:custGeom>
                  <a:avLst/>
                  <a:gdLst>
                    <a:gd name="connsiteX0" fmla="*/ 496718 w 496718"/>
                    <a:gd name="connsiteY0" fmla="*/ 0 h 324569"/>
                    <a:gd name="connsiteX1" fmla="*/ 427435 w 496718"/>
                    <a:gd name="connsiteY1" fmla="*/ 168210 h 324569"/>
                    <a:gd name="connsiteX2" fmla="*/ 393915 w 496718"/>
                    <a:gd name="connsiteY2" fmla="*/ 130598 h 324569"/>
                    <a:gd name="connsiteX3" fmla="*/ 221517 w 496718"/>
                    <a:gd name="connsiteY3" fmla="*/ 283355 h 324569"/>
                    <a:gd name="connsiteX4" fmla="*/ 162274 w 496718"/>
                    <a:gd name="connsiteY4" fmla="*/ 203506 h 324569"/>
                    <a:gd name="connsiteX5" fmla="*/ 36061 w 496718"/>
                    <a:gd name="connsiteY5" fmla="*/ 324569 h 324569"/>
                    <a:gd name="connsiteX6" fmla="*/ 0 w 496718"/>
                    <a:gd name="connsiteY6" fmla="*/ 275628 h 324569"/>
                    <a:gd name="connsiteX7" fmla="*/ 170002 w 496718"/>
                    <a:gd name="connsiteY7" fmla="*/ 115930 h 324569"/>
                    <a:gd name="connsiteX8" fmla="*/ 229633 w 496718"/>
                    <a:gd name="connsiteY8" fmla="*/ 200543 h 324569"/>
                    <a:gd name="connsiteX9" fmla="*/ 357239 w 496718"/>
                    <a:gd name="connsiteY9" fmla="*/ 89445 h 324569"/>
                    <a:gd name="connsiteX10" fmla="*/ 321673 w 496718"/>
                    <a:gd name="connsiteY10" fmla="*/ 49537 h 32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6718" h="324569">
                      <a:moveTo>
                        <a:pt x="496718" y="0"/>
                      </a:moveTo>
                      <a:lnTo>
                        <a:pt x="427435" y="168210"/>
                      </a:lnTo>
                      <a:lnTo>
                        <a:pt x="393915" y="130598"/>
                      </a:lnTo>
                      <a:lnTo>
                        <a:pt x="221517" y="283355"/>
                      </a:lnTo>
                      <a:lnTo>
                        <a:pt x="162274" y="203506"/>
                      </a:lnTo>
                      <a:lnTo>
                        <a:pt x="36061" y="324569"/>
                      </a:lnTo>
                      <a:lnTo>
                        <a:pt x="0" y="275628"/>
                      </a:lnTo>
                      <a:lnTo>
                        <a:pt x="170002" y="115930"/>
                      </a:lnTo>
                      <a:lnTo>
                        <a:pt x="229633" y="200543"/>
                      </a:lnTo>
                      <a:lnTo>
                        <a:pt x="357239" y="89445"/>
                      </a:lnTo>
                      <a:lnTo>
                        <a:pt x="321673" y="49537"/>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D5AC6572-DE10-49F3-6C8F-9632404C2054}"/>
                    </a:ext>
                  </a:extLst>
                </p:cNvPr>
                <p:cNvSpPr/>
                <p:nvPr/>
              </p:nvSpPr>
              <p:spPr>
                <a:xfrm>
                  <a:off x="3230885" y="2320773"/>
                  <a:ext cx="866310" cy="92728"/>
                </a:xfrm>
                <a:prstGeom prst="rect">
                  <a:avLst/>
                </a:pr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99" name="Freeform 92">
                  <a:extLst>
                    <a:ext uri="{FF2B5EF4-FFF2-40B4-BE49-F238E27FC236}">
                      <a16:creationId xmlns:a16="http://schemas.microsoft.com/office/drawing/2014/main" id="{A1418F58-7506-9D86-DB73-A968FABCF3F7}"/>
                    </a:ext>
                  </a:extLst>
                </p:cNvPr>
                <p:cNvSpPr/>
                <p:nvPr/>
              </p:nvSpPr>
              <p:spPr>
                <a:xfrm>
                  <a:off x="3282711" y="2361422"/>
                  <a:ext cx="757506" cy="567800"/>
                </a:xfrm>
                <a:custGeom>
                  <a:avLst/>
                  <a:gdLst>
                    <a:gd name="connsiteX0" fmla="*/ 0 w 757506"/>
                    <a:gd name="connsiteY0" fmla="*/ 0 h 567800"/>
                    <a:gd name="connsiteX1" fmla="*/ 52261 w 757506"/>
                    <a:gd name="connsiteY1" fmla="*/ 0 h 567800"/>
                    <a:gd name="connsiteX2" fmla="*/ 52261 w 757506"/>
                    <a:gd name="connsiteY2" fmla="*/ 515719 h 567800"/>
                    <a:gd name="connsiteX3" fmla="*/ 705245 w 757506"/>
                    <a:gd name="connsiteY3" fmla="*/ 515719 h 567800"/>
                    <a:gd name="connsiteX4" fmla="*/ 705245 w 757506"/>
                    <a:gd name="connsiteY4" fmla="*/ 0 h 567800"/>
                    <a:gd name="connsiteX5" fmla="*/ 757506 w 757506"/>
                    <a:gd name="connsiteY5" fmla="*/ 0 h 567800"/>
                    <a:gd name="connsiteX6" fmla="*/ 757506 w 757506"/>
                    <a:gd name="connsiteY6" fmla="*/ 567800 h 567800"/>
                    <a:gd name="connsiteX7" fmla="*/ 0 w 757506"/>
                    <a:gd name="connsiteY7" fmla="*/ 567800 h 56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506" h="567800">
                      <a:moveTo>
                        <a:pt x="0" y="0"/>
                      </a:moveTo>
                      <a:lnTo>
                        <a:pt x="52261" y="0"/>
                      </a:lnTo>
                      <a:lnTo>
                        <a:pt x="52261" y="515719"/>
                      </a:lnTo>
                      <a:lnTo>
                        <a:pt x="705245" y="515719"/>
                      </a:lnTo>
                      <a:lnTo>
                        <a:pt x="705245" y="0"/>
                      </a:lnTo>
                      <a:lnTo>
                        <a:pt x="757506" y="0"/>
                      </a:lnTo>
                      <a:lnTo>
                        <a:pt x="757506" y="567800"/>
                      </a:lnTo>
                      <a:lnTo>
                        <a:pt x="0" y="56780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00" name="Freeform 93">
                  <a:extLst>
                    <a:ext uri="{FF2B5EF4-FFF2-40B4-BE49-F238E27FC236}">
                      <a16:creationId xmlns:a16="http://schemas.microsoft.com/office/drawing/2014/main" id="{6FC94A8A-ABFC-EAE7-2C96-0FE1EC947D84}"/>
                    </a:ext>
                  </a:extLst>
                </p:cNvPr>
                <p:cNvSpPr/>
                <p:nvPr/>
              </p:nvSpPr>
              <p:spPr>
                <a:xfrm rot="1200000">
                  <a:off x="3596115" y="2935075"/>
                  <a:ext cx="173878" cy="173913"/>
                </a:xfrm>
                <a:custGeom>
                  <a:avLst/>
                  <a:gdLst>
                    <a:gd name="connsiteX0" fmla="*/ 0 w 173878"/>
                    <a:gd name="connsiteY0" fmla="*/ 32201 h 173913"/>
                    <a:gd name="connsiteX1" fmla="*/ 88471 w 173878"/>
                    <a:gd name="connsiteY1" fmla="*/ 0 h 173913"/>
                    <a:gd name="connsiteX2" fmla="*/ 168644 w 173878"/>
                    <a:gd name="connsiteY2" fmla="*/ 90342 h 173913"/>
                    <a:gd name="connsiteX3" fmla="*/ 166539 w 173878"/>
                    <a:gd name="connsiteY3" fmla="*/ 120443 h 173913"/>
                    <a:gd name="connsiteX4" fmla="*/ 164928 w 173878"/>
                    <a:gd name="connsiteY4" fmla="*/ 121843 h 173913"/>
                    <a:gd name="connsiteX5" fmla="*/ 134828 w 173878"/>
                    <a:gd name="connsiteY5" fmla="*/ 119738 h 173913"/>
                    <a:gd name="connsiteX6" fmla="*/ 83507 w 173878"/>
                    <a:gd name="connsiteY6" fmla="*/ 60699 h 173913"/>
                    <a:gd name="connsiteX7" fmla="*/ 109402 w 173878"/>
                    <a:gd name="connsiteY7" fmla="*/ 133471 h 173913"/>
                    <a:gd name="connsiteX8" fmla="*/ 96174 w 173878"/>
                    <a:gd name="connsiteY8" fmla="*/ 160591 h 173913"/>
                    <a:gd name="connsiteX9" fmla="*/ 94157 w 173878"/>
                    <a:gd name="connsiteY9" fmla="*/ 161286 h 173913"/>
                    <a:gd name="connsiteX10" fmla="*/ 67037 w 173878"/>
                    <a:gd name="connsiteY10" fmla="*/ 148058 h 173913"/>
                    <a:gd name="connsiteX11" fmla="*/ 44076 w 173878"/>
                    <a:gd name="connsiteY11" fmla="*/ 81376 h 173913"/>
                    <a:gd name="connsiteX12" fmla="*/ 44806 w 173878"/>
                    <a:gd name="connsiteY12" fmla="*/ 152577 h 173913"/>
                    <a:gd name="connsiteX13" fmla="*/ 23470 w 173878"/>
                    <a:gd name="connsiteY13" fmla="*/ 173913 h 173913"/>
                    <a:gd name="connsiteX14" fmla="*/ 21336 w 173878"/>
                    <a:gd name="connsiteY14" fmla="*/ 173913 h 173913"/>
                    <a:gd name="connsiteX15" fmla="*/ 0 w 173878"/>
                    <a:gd name="connsiteY15" fmla="*/ 152577 h 17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3878" h="173913">
                      <a:moveTo>
                        <a:pt x="0" y="32201"/>
                      </a:moveTo>
                      <a:lnTo>
                        <a:pt x="88471" y="0"/>
                      </a:lnTo>
                      <a:lnTo>
                        <a:pt x="168644" y="90342"/>
                      </a:lnTo>
                      <a:cubicBezTo>
                        <a:pt x="176375" y="99236"/>
                        <a:pt x="175433" y="112712"/>
                        <a:pt x="166539" y="120443"/>
                      </a:cubicBezTo>
                      <a:lnTo>
                        <a:pt x="164928" y="121843"/>
                      </a:lnTo>
                      <a:cubicBezTo>
                        <a:pt x="156035" y="129574"/>
                        <a:pt x="142559" y="128631"/>
                        <a:pt x="134828" y="119738"/>
                      </a:cubicBezTo>
                      <a:lnTo>
                        <a:pt x="83507" y="60699"/>
                      </a:lnTo>
                      <a:lnTo>
                        <a:pt x="109402" y="133471"/>
                      </a:lnTo>
                      <a:cubicBezTo>
                        <a:pt x="113238" y="144613"/>
                        <a:pt x="107316" y="156754"/>
                        <a:pt x="96174" y="160591"/>
                      </a:cubicBezTo>
                      <a:lnTo>
                        <a:pt x="94157" y="161286"/>
                      </a:lnTo>
                      <a:cubicBezTo>
                        <a:pt x="83015" y="165122"/>
                        <a:pt x="70873" y="159200"/>
                        <a:pt x="67037" y="148058"/>
                      </a:cubicBezTo>
                      <a:lnTo>
                        <a:pt x="44076" y="81376"/>
                      </a:lnTo>
                      <a:lnTo>
                        <a:pt x="44806" y="152577"/>
                      </a:lnTo>
                      <a:cubicBezTo>
                        <a:pt x="44806" y="164361"/>
                        <a:pt x="35254" y="173913"/>
                        <a:pt x="23470" y="173913"/>
                      </a:cubicBezTo>
                      <a:lnTo>
                        <a:pt x="21336" y="173913"/>
                      </a:lnTo>
                      <a:cubicBezTo>
                        <a:pt x="9552" y="173913"/>
                        <a:pt x="0" y="164361"/>
                        <a:pt x="0" y="152577"/>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grpSp>
        <p:grpSp>
          <p:nvGrpSpPr>
            <p:cNvPr id="84" name="Group 83">
              <a:extLst>
                <a:ext uri="{FF2B5EF4-FFF2-40B4-BE49-F238E27FC236}">
                  <a16:creationId xmlns:a16="http://schemas.microsoft.com/office/drawing/2014/main" id="{CA6EEC5C-A327-2E56-EE0C-B92E563A9CBB}"/>
                </a:ext>
              </a:extLst>
            </p:cNvPr>
            <p:cNvGrpSpPr/>
            <p:nvPr/>
          </p:nvGrpSpPr>
          <p:grpSpPr>
            <a:xfrm>
              <a:off x="162437" y="2809854"/>
              <a:ext cx="2201575" cy="3082540"/>
              <a:chOff x="1285781" y="1954530"/>
              <a:chExt cx="2448017" cy="3427595"/>
            </a:xfrm>
          </p:grpSpPr>
          <p:sp>
            <p:nvSpPr>
              <p:cNvPr id="92" name="Oval 91">
                <a:extLst>
                  <a:ext uri="{FF2B5EF4-FFF2-40B4-BE49-F238E27FC236}">
                    <a16:creationId xmlns:a16="http://schemas.microsoft.com/office/drawing/2014/main" id="{A6BDB76C-7256-575E-5DD6-F8BDA4D42209}"/>
                  </a:ext>
                </a:extLst>
              </p:cNvPr>
              <p:cNvSpPr/>
              <p:nvPr/>
            </p:nvSpPr>
            <p:spPr>
              <a:xfrm>
                <a:off x="1285781" y="1954530"/>
                <a:ext cx="2448017" cy="2448017"/>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3" name="Rectangle 19">
                <a:extLst>
                  <a:ext uri="{FF2B5EF4-FFF2-40B4-BE49-F238E27FC236}">
                    <a16:creationId xmlns:a16="http://schemas.microsoft.com/office/drawing/2014/main" id="{CCCB6E49-6E96-6915-FEBC-F155D9AF879B}"/>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4" name="Oval 93">
                <a:extLst>
                  <a:ext uri="{FF2B5EF4-FFF2-40B4-BE49-F238E27FC236}">
                    <a16:creationId xmlns:a16="http://schemas.microsoft.com/office/drawing/2014/main" id="{DFB5D1DA-76ED-3510-B81C-57D87999E184}"/>
                  </a:ext>
                </a:extLst>
              </p:cNvPr>
              <p:cNvSpPr/>
              <p:nvPr/>
            </p:nvSpPr>
            <p:spPr>
              <a:xfrm>
                <a:off x="1622298" y="2150454"/>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62509774-FA0E-8BF2-D944-E8E33E662EA9}"/>
                </a:ext>
              </a:extLst>
            </p:cNvPr>
            <p:cNvGrpSpPr/>
            <p:nvPr/>
          </p:nvGrpSpPr>
          <p:grpSpPr>
            <a:xfrm>
              <a:off x="8699845" y="558800"/>
              <a:ext cx="312564" cy="437634"/>
              <a:chOff x="8699845" y="558800"/>
              <a:chExt cx="312564" cy="437634"/>
            </a:xfrm>
          </p:grpSpPr>
          <p:grpSp>
            <p:nvGrpSpPr>
              <p:cNvPr id="72" name="Group 71">
                <a:extLst>
                  <a:ext uri="{FF2B5EF4-FFF2-40B4-BE49-F238E27FC236}">
                    <a16:creationId xmlns:a16="http://schemas.microsoft.com/office/drawing/2014/main" id="{901EE15C-C69B-3EC8-ACA5-01198A2BB354}"/>
                  </a:ext>
                </a:extLst>
              </p:cNvPr>
              <p:cNvGrpSpPr/>
              <p:nvPr/>
            </p:nvGrpSpPr>
            <p:grpSpPr>
              <a:xfrm>
                <a:off x="8699845" y="558800"/>
                <a:ext cx="312564" cy="437634"/>
                <a:chOff x="1285782" y="1954531"/>
                <a:chExt cx="2448018" cy="3427594"/>
              </a:xfrm>
            </p:grpSpPr>
            <p:sp>
              <p:nvSpPr>
                <p:cNvPr id="81" name="Oval 80">
                  <a:extLst>
                    <a:ext uri="{FF2B5EF4-FFF2-40B4-BE49-F238E27FC236}">
                      <a16:creationId xmlns:a16="http://schemas.microsoft.com/office/drawing/2014/main" id="{BD6FF134-EDD2-AB46-B793-4695E0344C5A}"/>
                    </a:ext>
                  </a:extLst>
                </p:cNvPr>
                <p:cNvSpPr/>
                <p:nvPr/>
              </p:nvSpPr>
              <p:spPr>
                <a:xfrm>
                  <a:off x="1285782" y="1954531"/>
                  <a:ext cx="2448018" cy="2448018"/>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2" name="Rectangle 19">
                  <a:extLst>
                    <a:ext uri="{FF2B5EF4-FFF2-40B4-BE49-F238E27FC236}">
                      <a16:creationId xmlns:a16="http://schemas.microsoft.com/office/drawing/2014/main" id="{186098D0-A8ED-CBA0-D85C-E3A094B40179}"/>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3" name="Oval 82">
                  <a:extLst>
                    <a:ext uri="{FF2B5EF4-FFF2-40B4-BE49-F238E27FC236}">
                      <a16:creationId xmlns:a16="http://schemas.microsoft.com/office/drawing/2014/main" id="{E7193F83-5FE3-D293-095C-C78BAC7F03C0}"/>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DA4FFB0B-BAC7-E583-BBD5-C742847D1531}"/>
                  </a:ext>
                </a:extLst>
              </p:cNvPr>
              <p:cNvGrpSpPr/>
              <p:nvPr/>
            </p:nvGrpSpPr>
            <p:grpSpPr>
              <a:xfrm>
                <a:off x="8779645" y="627455"/>
                <a:ext cx="169092" cy="160274"/>
                <a:chOff x="4983960" y="3898106"/>
                <a:chExt cx="776286" cy="735806"/>
              </a:xfrm>
              <a:solidFill>
                <a:schemeClr val="tx1">
                  <a:lumMod val="50000"/>
                  <a:lumOff val="50000"/>
                </a:schemeClr>
              </a:solidFill>
              <a:effectLst/>
            </p:grpSpPr>
            <p:grpSp>
              <p:nvGrpSpPr>
                <p:cNvPr id="74" name="Group 73">
                  <a:extLst>
                    <a:ext uri="{FF2B5EF4-FFF2-40B4-BE49-F238E27FC236}">
                      <a16:creationId xmlns:a16="http://schemas.microsoft.com/office/drawing/2014/main" id="{E2AF5BF6-71D6-9F69-F31D-2B1BD1D070E3}"/>
                    </a:ext>
                  </a:extLst>
                </p:cNvPr>
                <p:cNvGrpSpPr/>
                <p:nvPr/>
              </p:nvGrpSpPr>
              <p:grpSpPr>
                <a:xfrm>
                  <a:off x="4983960" y="3898106"/>
                  <a:ext cx="776286" cy="735806"/>
                  <a:chOff x="1585915" y="3902869"/>
                  <a:chExt cx="776286" cy="735806"/>
                </a:xfrm>
                <a:grpFill/>
              </p:grpSpPr>
              <p:sp>
                <p:nvSpPr>
                  <p:cNvPr id="79" name="Freeform 107">
                    <a:extLst>
                      <a:ext uri="{FF2B5EF4-FFF2-40B4-BE49-F238E27FC236}">
                        <a16:creationId xmlns:a16="http://schemas.microsoft.com/office/drawing/2014/main" id="{32844227-9F52-7C50-B869-F6766B9D15AA}"/>
                      </a:ext>
                    </a:extLst>
                  </p:cNvPr>
                  <p:cNvSpPr/>
                  <p:nvPr/>
                </p:nvSpPr>
                <p:spPr>
                  <a:xfrm>
                    <a:off x="1609726" y="3902869"/>
                    <a:ext cx="752475" cy="473869"/>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2475" h="473869">
                        <a:moveTo>
                          <a:pt x="350041" y="0"/>
                        </a:moveTo>
                        <a:cubicBezTo>
                          <a:pt x="456305" y="5556"/>
                          <a:pt x="644611" y="43930"/>
                          <a:pt x="705979" y="274644"/>
                        </a:cubicBezTo>
                        <a:lnTo>
                          <a:pt x="720827" y="366713"/>
                        </a:lnTo>
                        <a:lnTo>
                          <a:pt x="752475" y="366713"/>
                        </a:lnTo>
                        <a:lnTo>
                          <a:pt x="675085" y="473869"/>
                        </a:lnTo>
                        <a:lnTo>
                          <a:pt x="597694" y="366713"/>
                        </a:lnTo>
                        <a:lnTo>
                          <a:pt x="637090" y="366713"/>
                        </a:lnTo>
                        <a:lnTo>
                          <a:pt x="635161" y="338362"/>
                        </a:lnTo>
                        <a:cubicBezTo>
                          <a:pt x="625524" y="264320"/>
                          <a:pt x="578046" y="127993"/>
                          <a:pt x="395286" y="88106"/>
                        </a:cubicBezTo>
                        <a:cubicBezTo>
                          <a:pt x="168274" y="70644"/>
                          <a:pt x="107949" y="231777"/>
                          <a:pt x="90486" y="269083"/>
                        </a:cubicBezTo>
                        <a:lnTo>
                          <a:pt x="0" y="271462"/>
                        </a:lnTo>
                        <a:cubicBezTo>
                          <a:pt x="33338" y="178594"/>
                          <a:pt x="107153" y="14287"/>
                          <a:pt x="350041"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80" name="Freeform 108">
                    <a:extLst>
                      <a:ext uri="{FF2B5EF4-FFF2-40B4-BE49-F238E27FC236}">
                        <a16:creationId xmlns:a16="http://schemas.microsoft.com/office/drawing/2014/main" id="{AEADF9EF-8D89-A128-DCD7-C19F035FFF7A}"/>
                      </a:ext>
                    </a:extLst>
                  </p:cNvPr>
                  <p:cNvSpPr/>
                  <p:nvPr/>
                </p:nvSpPr>
                <p:spPr>
                  <a:xfrm rot="10800000">
                    <a:off x="1585915" y="4283868"/>
                    <a:ext cx="681038" cy="354807"/>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402430 w 752475"/>
                      <a:gd name="connsiteY8" fmla="*/ 200025 h 473869"/>
                      <a:gd name="connsiteX9" fmla="*/ 90486 w 752475"/>
                      <a:gd name="connsiteY9" fmla="*/ 269083 h 473869"/>
                      <a:gd name="connsiteX10" fmla="*/ 0 w 752475"/>
                      <a:gd name="connsiteY10" fmla="*/ 271462 h 473869"/>
                      <a:gd name="connsiteX11" fmla="*/ 350041 w 752475"/>
                      <a:gd name="connsiteY11" fmla="*/ 0 h 473869"/>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90486 w 752475"/>
                      <a:gd name="connsiteY9" fmla="*/ 162452 h 367238"/>
                      <a:gd name="connsiteX10" fmla="*/ 0 w 752475"/>
                      <a:gd name="connsiteY10" fmla="*/ 164831 h 367238"/>
                      <a:gd name="connsiteX11" fmla="*/ 373854 w 752475"/>
                      <a:gd name="connsiteY11" fmla="*/ 7669 h 367238"/>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169068 w 752475"/>
                      <a:gd name="connsiteY9" fmla="*/ 176740 h 367238"/>
                      <a:gd name="connsiteX10" fmla="*/ 0 w 752475"/>
                      <a:gd name="connsiteY10" fmla="*/ 164831 h 367238"/>
                      <a:gd name="connsiteX11" fmla="*/ 373854 w 752475"/>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0 h 359569"/>
                      <a:gd name="connsiteX1" fmla="*/ 625017 w 671513"/>
                      <a:gd name="connsiteY1" fmla="*/ 16034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658 w 681279"/>
                      <a:gd name="connsiteY0" fmla="*/ 0 h 359569"/>
                      <a:gd name="connsiteX1" fmla="*/ 618114 w 681279"/>
                      <a:gd name="connsiteY1" fmla="*/ 179394 h 359569"/>
                      <a:gd name="connsiteX2" fmla="*/ 649631 w 681279"/>
                      <a:gd name="connsiteY2" fmla="*/ 252413 h 359569"/>
                      <a:gd name="connsiteX3" fmla="*/ 681279 w 681279"/>
                      <a:gd name="connsiteY3" fmla="*/ 252413 h 359569"/>
                      <a:gd name="connsiteX4" fmla="*/ 603889 w 681279"/>
                      <a:gd name="connsiteY4" fmla="*/ 359569 h 359569"/>
                      <a:gd name="connsiteX5" fmla="*/ 526498 w 681279"/>
                      <a:gd name="connsiteY5" fmla="*/ 252413 h 359569"/>
                      <a:gd name="connsiteX6" fmla="*/ 565894 w 681279"/>
                      <a:gd name="connsiteY6" fmla="*/ 252413 h 359569"/>
                      <a:gd name="connsiteX7" fmla="*/ 331234 w 681279"/>
                      <a:gd name="connsiteY7" fmla="*/ 85725 h 359569"/>
                      <a:gd name="connsiteX8" fmla="*/ 97872 w 681279"/>
                      <a:gd name="connsiteY8" fmla="*/ 169071 h 359569"/>
                      <a:gd name="connsiteX9" fmla="*/ 241 w 681279"/>
                      <a:gd name="connsiteY9" fmla="*/ 164306 h 359569"/>
                      <a:gd name="connsiteX10" fmla="*/ 302658 w 681279"/>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417 w 681038"/>
                      <a:gd name="connsiteY0" fmla="*/ 0 h 378619"/>
                      <a:gd name="connsiteX1" fmla="*/ 617873 w 681038"/>
                      <a:gd name="connsiteY1" fmla="*/ 198444 h 378619"/>
                      <a:gd name="connsiteX2" fmla="*/ 649390 w 681038"/>
                      <a:gd name="connsiteY2" fmla="*/ 271463 h 378619"/>
                      <a:gd name="connsiteX3" fmla="*/ 681038 w 681038"/>
                      <a:gd name="connsiteY3" fmla="*/ 271463 h 378619"/>
                      <a:gd name="connsiteX4" fmla="*/ 603648 w 681038"/>
                      <a:gd name="connsiteY4" fmla="*/ 378619 h 378619"/>
                      <a:gd name="connsiteX5" fmla="*/ 526257 w 681038"/>
                      <a:gd name="connsiteY5" fmla="*/ 271463 h 378619"/>
                      <a:gd name="connsiteX6" fmla="*/ 565653 w 681038"/>
                      <a:gd name="connsiteY6" fmla="*/ 271463 h 378619"/>
                      <a:gd name="connsiteX7" fmla="*/ 330993 w 681038"/>
                      <a:gd name="connsiteY7" fmla="*/ 104775 h 378619"/>
                      <a:gd name="connsiteX8" fmla="*/ 97631 w 681038"/>
                      <a:gd name="connsiteY8" fmla="*/ 188121 h 378619"/>
                      <a:gd name="connsiteX9" fmla="*/ 0 w 681038"/>
                      <a:gd name="connsiteY9" fmla="*/ 183356 h 378619"/>
                      <a:gd name="connsiteX10" fmla="*/ 302417 w 681038"/>
                      <a:gd name="connsiteY10" fmla="*/ 0 h 37861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0012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0013 w 683419"/>
                      <a:gd name="connsiteY8" fmla="*/ 15240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95264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4776 w 683419"/>
                      <a:gd name="connsiteY8" fmla="*/ 171452 h 359569"/>
                      <a:gd name="connsiteX9" fmla="*/ 0 w 683419"/>
                      <a:gd name="connsiteY9" fmla="*/ 176212 h 359569"/>
                      <a:gd name="connsiteX10" fmla="*/ 314323 w 683419"/>
                      <a:gd name="connsiteY10" fmla="*/ 0 h 359569"/>
                      <a:gd name="connsiteX0" fmla="*/ 314323 w 683419"/>
                      <a:gd name="connsiteY0" fmla="*/ 0 h 388144"/>
                      <a:gd name="connsiteX1" fmla="*/ 620254 w 683419"/>
                      <a:gd name="connsiteY1" fmla="*/ 207969 h 388144"/>
                      <a:gd name="connsiteX2" fmla="*/ 651771 w 683419"/>
                      <a:gd name="connsiteY2" fmla="*/ 280988 h 388144"/>
                      <a:gd name="connsiteX3" fmla="*/ 683419 w 683419"/>
                      <a:gd name="connsiteY3" fmla="*/ 280988 h 388144"/>
                      <a:gd name="connsiteX4" fmla="*/ 606029 w 683419"/>
                      <a:gd name="connsiteY4" fmla="*/ 388144 h 388144"/>
                      <a:gd name="connsiteX5" fmla="*/ 528638 w 683419"/>
                      <a:gd name="connsiteY5" fmla="*/ 280988 h 388144"/>
                      <a:gd name="connsiteX6" fmla="*/ 568034 w 683419"/>
                      <a:gd name="connsiteY6" fmla="*/ 280988 h 388144"/>
                      <a:gd name="connsiteX7" fmla="*/ 335755 w 683419"/>
                      <a:gd name="connsiteY7" fmla="*/ 119062 h 388144"/>
                      <a:gd name="connsiteX8" fmla="*/ 104776 w 683419"/>
                      <a:gd name="connsiteY8" fmla="*/ 200027 h 388144"/>
                      <a:gd name="connsiteX9" fmla="*/ 0 w 683419"/>
                      <a:gd name="connsiteY9" fmla="*/ 204787 h 388144"/>
                      <a:gd name="connsiteX10" fmla="*/ 314323 w 683419"/>
                      <a:gd name="connsiteY10" fmla="*/ 0 h 388144"/>
                      <a:gd name="connsiteX0" fmla="*/ 321466 w 683419"/>
                      <a:gd name="connsiteY0" fmla="*/ 0 h 352425"/>
                      <a:gd name="connsiteX1" fmla="*/ 620254 w 683419"/>
                      <a:gd name="connsiteY1" fmla="*/ 172250 h 352425"/>
                      <a:gd name="connsiteX2" fmla="*/ 651771 w 683419"/>
                      <a:gd name="connsiteY2" fmla="*/ 245269 h 352425"/>
                      <a:gd name="connsiteX3" fmla="*/ 683419 w 683419"/>
                      <a:gd name="connsiteY3" fmla="*/ 245269 h 352425"/>
                      <a:gd name="connsiteX4" fmla="*/ 606029 w 683419"/>
                      <a:gd name="connsiteY4" fmla="*/ 352425 h 352425"/>
                      <a:gd name="connsiteX5" fmla="*/ 528638 w 683419"/>
                      <a:gd name="connsiteY5" fmla="*/ 245269 h 352425"/>
                      <a:gd name="connsiteX6" fmla="*/ 568034 w 683419"/>
                      <a:gd name="connsiteY6" fmla="*/ 245269 h 352425"/>
                      <a:gd name="connsiteX7" fmla="*/ 335755 w 683419"/>
                      <a:gd name="connsiteY7" fmla="*/ 83343 h 352425"/>
                      <a:gd name="connsiteX8" fmla="*/ 104776 w 683419"/>
                      <a:gd name="connsiteY8" fmla="*/ 164308 h 352425"/>
                      <a:gd name="connsiteX9" fmla="*/ 0 w 683419"/>
                      <a:gd name="connsiteY9" fmla="*/ 169068 h 352425"/>
                      <a:gd name="connsiteX10" fmla="*/ 321466 w 683419"/>
                      <a:gd name="connsiteY10" fmla="*/ 0 h 352425"/>
                      <a:gd name="connsiteX0" fmla="*/ 319084 w 683419"/>
                      <a:gd name="connsiteY0" fmla="*/ 0 h 364332"/>
                      <a:gd name="connsiteX1" fmla="*/ 620254 w 683419"/>
                      <a:gd name="connsiteY1" fmla="*/ 184157 h 364332"/>
                      <a:gd name="connsiteX2" fmla="*/ 651771 w 683419"/>
                      <a:gd name="connsiteY2" fmla="*/ 257176 h 364332"/>
                      <a:gd name="connsiteX3" fmla="*/ 683419 w 683419"/>
                      <a:gd name="connsiteY3" fmla="*/ 257176 h 364332"/>
                      <a:gd name="connsiteX4" fmla="*/ 606029 w 683419"/>
                      <a:gd name="connsiteY4" fmla="*/ 364332 h 364332"/>
                      <a:gd name="connsiteX5" fmla="*/ 528638 w 683419"/>
                      <a:gd name="connsiteY5" fmla="*/ 257176 h 364332"/>
                      <a:gd name="connsiteX6" fmla="*/ 568034 w 683419"/>
                      <a:gd name="connsiteY6" fmla="*/ 257176 h 364332"/>
                      <a:gd name="connsiteX7" fmla="*/ 335755 w 683419"/>
                      <a:gd name="connsiteY7" fmla="*/ 95250 h 364332"/>
                      <a:gd name="connsiteX8" fmla="*/ 104776 w 683419"/>
                      <a:gd name="connsiteY8" fmla="*/ 176215 h 364332"/>
                      <a:gd name="connsiteX9" fmla="*/ 0 w 683419"/>
                      <a:gd name="connsiteY9" fmla="*/ 180975 h 364332"/>
                      <a:gd name="connsiteX10" fmla="*/ 319084 w 683419"/>
                      <a:gd name="connsiteY10" fmla="*/ 0 h 364332"/>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4776 w 683419"/>
                      <a:gd name="connsiteY8" fmla="*/ 166690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90503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66691 h 354807"/>
                      <a:gd name="connsiteX9" fmla="*/ 0 w 683419"/>
                      <a:gd name="connsiteY9" fmla="*/ 171450 h 354807"/>
                      <a:gd name="connsiteX10" fmla="*/ 319084 w 683419"/>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66691 h 354807"/>
                      <a:gd name="connsiteX9" fmla="*/ 0 w 678656"/>
                      <a:gd name="connsiteY9" fmla="*/ 166687 h 354807"/>
                      <a:gd name="connsiteX10" fmla="*/ 314321 w 678656"/>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71453 h 354807"/>
                      <a:gd name="connsiteX9" fmla="*/ 0 w 678656"/>
                      <a:gd name="connsiteY9" fmla="*/ 166687 h 354807"/>
                      <a:gd name="connsiteX10" fmla="*/ 314321 w 678656"/>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3374 w 683419"/>
                      <a:gd name="connsiteY7" fmla="*/ 111919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95288"/>
                      <a:gd name="connsiteX1" fmla="*/ 620254 w 683419"/>
                      <a:gd name="connsiteY1" fmla="*/ 215113 h 395288"/>
                      <a:gd name="connsiteX2" fmla="*/ 651771 w 683419"/>
                      <a:gd name="connsiteY2" fmla="*/ 288132 h 395288"/>
                      <a:gd name="connsiteX3" fmla="*/ 683419 w 683419"/>
                      <a:gd name="connsiteY3" fmla="*/ 288132 h 395288"/>
                      <a:gd name="connsiteX4" fmla="*/ 606029 w 683419"/>
                      <a:gd name="connsiteY4" fmla="*/ 395288 h 395288"/>
                      <a:gd name="connsiteX5" fmla="*/ 528638 w 683419"/>
                      <a:gd name="connsiteY5" fmla="*/ 288132 h 395288"/>
                      <a:gd name="connsiteX6" fmla="*/ 563272 w 683419"/>
                      <a:gd name="connsiteY6" fmla="*/ 290513 h 395288"/>
                      <a:gd name="connsiteX7" fmla="*/ 338136 w 683419"/>
                      <a:gd name="connsiteY7" fmla="*/ 128587 h 395288"/>
                      <a:gd name="connsiteX8" fmla="*/ 109539 w 683419"/>
                      <a:gd name="connsiteY8" fmla="*/ 211934 h 395288"/>
                      <a:gd name="connsiteX9" fmla="*/ 0 w 683419"/>
                      <a:gd name="connsiteY9" fmla="*/ 209549 h 395288"/>
                      <a:gd name="connsiteX10" fmla="*/ 319084 w 683419"/>
                      <a:gd name="connsiteY10" fmla="*/ 0 h 395288"/>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7 h 354814"/>
                      <a:gd name="connsiteX1" fmla="*/ 651771 w 683419"/>
                      <a:gd name="connsiteY1" fmla="*/ 247658 h 354814"/>
                      <a:gd name="connsiteX2" fmla="*/ 683419 w 683419"/>
                      <a:gd name="connsiteY2" fmla="*/ 247658 h 354814"/>
                      <a:gd name="connsiteX3" fmla="*/ 606029 w 683419"/>
                      <a:gd name="connsiteY3" fmla="*/ 354814 h 354814"/>
                      <a:gd name="connsiteX4" fmla="*/ 528638 w 683419"/>
                      <a:gd name="connsiteY4" fmla="*/ 247658 h 354814"/>
                      <a:gd name="connsiteX5" fmla="*/ 563272 w 683419"/>
                      <a:gd name="connsiteY5" fmla="*/ 250039 h 354814"/>
                      <a:gd name="connsiteX6" fmla="*/ 338136 w 683419"/>
                      <a:gd name="connsiteY6" fmla="*/ 88113 h 354814"/>
                      <a:gd name="connsiteX7" fmla="*/ 109539 w 683419"/>
                      <a:gd name="connsiteY7" fmla="*/ 171460 h 354814"/>
                      <a:gd name="connsiteX8" fmla="*/ 0 w 683419"/>
                      <a:gd name="connsiteY8" fmla="*/ 169075 h 354814"/>
                      <a:gd name="connsiteX9" fmla="*/ 316703 w 683419"/>
                      <a:gd name="connsiteY9" fmla="*/ 7 h 354814"/>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297653 w 664369"/>
                      <a:gd name="connsiteY0" fmla="*/ 0 h 354807"/>
                      <a:gd name="connsiteX1" fmla="*/ 632721 w 664369"/>
                      <a:gd name="connsiteY1" fmla="*/ 247651 h 354807"/>
                      <a:gd name="connsiteX2" fmla="*/ 664369 w 664369"/>
                      <a:gd name="connsiteY2" fmla="*/ 247651 h 354807"/>
                      <a:gd name="connsiteX3" fmla="*/ 586979 w 664369"/>
                      <a:gd name="connsiteY3" fmla="*/ 354807 h 354807"/>
                      <a:gd name="connsiteX4" fmla="*/ 509588 w 664369"/>
                      <a:gd name="connsiteY4" fmla="*/ 247651 h 354807"/>
                      <a:gd name="connsiteX5" fmla="*/ 544222 w 664369"/>
                      <a:gd name="connsiteY5" fmla="*/ 250032 h 354807"/>
                      <a:gd name="connsiteX6" fmla="*/ 319086 w 664369"/>
                      <a:gd name="connsiteY6" fmla="*/ 88106 h 354807"/>
                      <a:gd name="connsiteX7" fmla="*/ 90489 w 664369"/>
                      <a:gd name="connsiteY7" fmla="*/ 171453 h 354807"/>
                      <a:gd name="connsiteX8" fmla="*/ 0 w 664369"/>
                      <a:gd name="connsiteY8" fmla="*/ 164305 h 354807"/>
                      <a:gd name="connsiteX9" fmla="*/ 297653 w 664369"/>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1924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1038" h="354807">
                        <a:moveTo>
                          <a:pt x="314322" y="0"/>
                        </a:moveTo>
                        <a:cubicBezTo>
                          <a:pt x="494388" y="10716"/>
                          <a:pt x="628752" y="139701"/>
                          <a:pt x="649390" y="247651"/>
                        </a:cubicBezTo>
                        <a:lnTo>
                          <a:pt x="681038" y="247651"/>
                        </a:lnTo>
                        <a:lnTo>
                          <a:pt x="603648" y="354807"/>
                        </a:lnTo>
                        <a:lnTo>
                          <a:pt x="526257" y="247651"/>
                        </a:lnTo>
                        <a:lnTo>
                          <a:pt x="560891" y="250032"/>
                        </a:lnTo>
                        <a:cubicBezTo>
                          <a:pt x="518390" y="170657"/>
                          <a:pt x="461600" y="105569"/>
                          <a:pt x="335755" y="88106"/>
                        </a:cubicBezTo>
                        <a:cubicBezTo>
                          <a:pt x="223043" y="77788"/>
                          <a:pt x="150816" y="122240"/>
                          <a:pt x="107158" y="171453"/>
                        </a:cubicBezTo>
                        <a:lnTo>
                          <a:pt x="0" y="169068"/>
                        </a:lnTo>
                        <a:cubicBezTo>
                          <a:pt x="19051" y="133350"/>
                          <a:pt x="97628" y="11906"/>
                          <a:pt x="31432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grpSp>
              <p:nvGrpSpPr>
                <p:cNvPr id="75" name="Group 74">
                  <a:extLst>
                    <a:ext uri="{FF2B5EF4-FFF2-40B4-BE49-F238E27FC236}">
                      <a16:creationId xmlns:a16="http://schemas.microsoft.com/office/drawing/2014/main" id="{E73B0AD5-D67E-8CF9-66C7-F09EFC061282}"/>
                    </a:ext>
                  </a:extLst>
                </p:cNvPr>
                <p:cNvGrpSpPr/>
                <p:nvPr/>
              </p:nvGrpSpPr>
              <p:grpSpPr>
                <a:xfrm>
                  <a:off x="5184266" y="4075228"/>
                  <a:ext cx="280704" cy="391088"/>
                  <a:chOff x="5184266" y="4075228"/>
                  <a:chExt cx="280704" cy="391088"/>
                </a:xfrm>
                <a:grpFill/>
              </p:grpSpPr>
              <p:sp>
                <p:nvSpPr>
                  <p:cNvPr id="76" name="Freeform 104">
                    <a:extLst>
                      <a:ext uri="{FF2B5EF4-FFF2-40B4-BE49-F238E27FC236}">
                        <a16:creationId xmlns:a16="http://schemas.microsoft.com/office/drawing/2014/main" id="{4BFF589F-EBDB-3126-FE50-D1C080A0D839}"/>
                      </a:ext>
                    </a:extLst>
                  </p:cNvPr>
                  <p:cNvSpPr/>
                  <p:nvPr/>
                </p:nvSpPr>
                <p:spPr>
                  <a:xfrm>
                    <a:off x="5218687" y="4075228"/>
                    <a:ext cx="246283" cy="391088"/>
                  </a:xfrm>
                  <a:custGeom>
                    <a:avLst/>
                    <a:gdLst>
                      <a:gd name="connsiteX0" fmla="*/ 189135 w 246283"/>
                      <a:gd name="connsiteY0" fmla="*/ 0 h 391088"/>
                      <a:gd name="connsiteX1" fmla="*/ 227252 w 246283"/>
                      <a:gd name="connsiteY1" fmla="*/ 3973 h 391088"/>
                      <a:gd name="connsiteX2" fmla="*/ 246283 w 246283"/>
                      <a:gd name="connsiteY2" fmla="*/ 10081 h 391088"/>
                      <a:gd name="connsiteX3" fmla="*/ 246283 w 246283"/>
                      <a:gd name="connsiteY3" fmla="*/ 81657 h 391088"/>
                      <a:gd name="connsiteX4" fmla="*/ 198659 w 246283"/>
                      <a:gd name="connsiteY4" fmla="*/ 72294 h 391088"/>
                      <a:gd name="connsiteX5" fmla="*/ 72454 w 246283"/>
                      <a:gd name="connsiteY5" fmla="*/ 195192 h 391088"/>
                      <a:gd name="connsiteX6" fmla="*/ 198659 w 246283"/>
                      <a:gd name="connsiteY6" fmla="*/ 318090 h 391088"/>
                      <a:gd name="connsiteX7" fmla="*/ 246283 w 246283"/>
                      <a:gd name="connsiteY7" fmla="*/ 308727 h 391088"/>
                      <a:gd name="connsiteX8" fmla="*/ 246283 w 246283"/>
                      <a:gd name="connsiteY8" fmla="*/ 381008 h 391088"/>
                      <a:gd name="connsiteX9" fmla="*/ 227252 w 246283"/>
                      <a:gd name="connsiteY9" fmla="*/ 387115 h 391088"/>
                      <a:gd name="connsiteX10" fmla="*/ 189135 w 246283"/>
                      <a:gd name="connsiteY10" fmla="*/ 391088 h 391088"/>
                      <a:gd name="connsiteX11" fmla="*/ 0 w 246283"/>
                      <a:gd name="connsiteY11" fmla="*/ 195544 h 391088"/>
                      <a:gd name="connsiteX12" fmla="*/ 189135 w 246283"/>
                      <a:gd name="connsiteY12" fmla="*/ 0 h 39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283" h="391088">
                        <a:moveTo>
                          <a:pt x="189135" y="0"/>
                        </a:moveTo>
                        <a:cubicBezTo>
                          <a:pt x="202192" y="0"/>
                          <a:pt x="214940" y="1368"/>
                          <a:pt x="227252" y="3973"/>
                        </a:cubicBezTo>
                        <a:lnTo>
                          <a:pt x="246283" y="10081"/>
                        </a:lnTo>
                        <a:lnTo>
                          <a:pt x="246283" y="81657"/>
                        </a:lnTo>
                        <a:lnTo>
                          <a:pt x="198659" y="72294"/>
                        </a:lnTo>
                        <a:cubicBezTo>
                          <a:pt x="128958" y="72294"/>
                          <a:pt x="72454" y="127317"/>
                          <a:pt x="72454" y="195192"/>
                        </a:cubicBezTo>
                        <a:cubicBezTo>
                          <a:pt x="72454" y="263067"/>
                          <a:pt x="128958" y="318090"/>
                          <a:pt x="198659" y="318090"/>
                        </a:cubicBezTo>
                        <a:lnTo>
                          <a:pt x="246283" y="308727"/>
                        </a:lnTo>
                        <a:lnTo>
                          <a:pt x="246283" y="381008"/>
                        </a:lnTo>
                        <a:lnTo>
                          <a:pt x="227252" y="387115"/>
                        </a:lnTo>
                        <a:cubicBezTo>
                          <a:pt x="214940" y="389720"/>
                          <a:pt x="202192" y="391088"/>
                          <a:pt x="189135" y="391088"/>
                        </a:cubicBezTo>
                        <a:cubicBezTo>
                          <a:pt x="84679" y="391088"/>
                          <a:pt x="0" y="303540"/>
                          <a:pt x="0" y="195544"/>
                        </a:cubicBezTo>
                        <a:cubicBezTo>
                          <a:pt x="0" y="87548"/>
                          <a:pt x="84679" y="0"/>
                          <a:pt x="189135"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8BE7E724-5506-8CFC-7F26-1BEE525B9C5B}"/>
                      </a:ext>
                    </a:extLst>
                  </p:cNvPr>
                  <p:cNvSpPr/>
                  <p:nvPr/>
                </p:nvSpPr>
                <p:spPr>
                  <a:xfrm>
                    <a:off x="5186818" y="4285205"/>
                    <a:ext cx="168443" cy="44385"/>
                  </a:xfrm>
                  <a:prstGeom prst="rect">
                    <a:avLst/>
                  </a:pr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CDCAE942-CDB6-8A48-E50E-723FF2880301}"/>
                      </a:ext>
                    </a:extLst>
                  </p:cNvPr>
                  <p:cNvSpPr/>
                  <p:nvPr/>
                </p:nvSpPr>
                <p:spPr>
                  <a:xfrm>
                    <a:off x="5184266" y="4223293"/>
                    <a:ext cx="173546" cy="44385"/>
                  </a:xfrm>
                  <a:prstGeom prst="rect">
                    <a:avLst/>
                  </a:prstGeom>
                  <a:grpFill/>
                  <a:ln w="12700" cap="flat" cmpd="sng" algn="ctr">
                    <a:noFill/>
                    <a:prstDash val="solid"/>
                    <a:miter lim="800000"/>
                  </a:ln>
                  <a:effectLst/>
                </p:spPr>
                <p:txBody>
                  <a:bodyPr rtlCol="0" anchor="ctr"/>
                  <a:lstStyle/>
                  <a:p>
                    <a:pPr algn="ctr">
                      <a:defRPr/>
                    </a:pPr>
                    <a:endParaRPr lang="en-US" kern="0" dirty="0">
                      <a:solidFill>
                        <a:prstClr val="white"/>
                      </a:solidFill>
                      <a:latin typeface="Arial" panose="020B0604020202020204" pitchFamily="34" charset="0"/>
                      <a:cs typeface="Arial" panose="020B0604020202020204" pitchFamily="34" charset="0"/>
                    </a:endParaRPr>
                  </a:p>
                </p:txBody>
              </p:sp>
            </p:grpSp>
          </p:grpSp>
        </p:grpSp>
        <p:grpSp>
          <p:nvGrpSpPr>
            <p:cNvPr id="36" name="Group 35">
              <a:extLst>
                <a:ext uri="{FF2B5EF4-FFF2-40B4-BE49-F238E27FC236}">
                  <a16:creationId xmlns:a16="http://schemas.microsoft.com/office/drawing/2014/main" id="{7EA7C100-BD1E-26E9-27FA-8C0855BD5D0D}"/>
                </a:ext>
              </a:extLst>
            </p:cNvPr>
            <p:cNvGrpSpPr/>
            <p:nvPr/>
          </p:nvGrpSpPr>
          <p:grpSpPr>
            <a:xfrm>
              <a:off x="2540966" y="578580"/>
              <a:ext cx="659434" cy="923308"/>
              <a:chOff x="2540966" y="578580"/>
              <a:chExt cx="659434" cy="923308"/>
            </a:xfrm>
          </p:grpSpPr>
          <p:grpSp>
            <p:nvGrpSpPr>
              <p:cNvPr id="64" name="Group 63">
                <a:extLst>
                  <a:ext uri="{FF2B5EF4-FFF2-40B4-BE49-F238E27FC236}">
                    <a16:creationId xmlns:a16="http://schemas.microsoft.com/office/drawing/2014/main" id="{600688DC-159E-8A29-02D7-C236F5FC393C}"/>
                  </a:ext>
                </a:extLst>
              </p:cNvPr>
              <p:cNvGrpSpPr/>
              <p:nvPr/>
            </p:nvGrpSpPr>
            <p:grpSpPr>
              <a:xfrm>
                <a:off x="2540966" y="578580"/>
                <a:ext cx="659434" cy="923308"/>
                <a:chOff x="1285782" y="1954531"/>
                <a:chExt cx="2448018" cy="3427594"/>
              </a:xfrm>
            </p:grpSpPr>
            <p:sp>
              <p:nvSpPr>
                <p:cNvPr id="69" name="Oval 68">
                  <a:extLst>
                    <a:ext uri="{FF2B5EF4-FFF2-40B4-BE49-F238E27FC236}">
                      <a16:creationId xmlns:a16="http://schemas.microsoft.com/office/drawing/2014/main" id="{F58C3A53-8AB1-F46D-2169-806D79ACD200}"/>
                    </a:ext>
                  </a:extLst>
                </p:cNvPr>
                <p:cNvSpPr/>
                <p:nvPr/>
              </p:nvSpPr>
              <p:spPr>
                <a:xfrm>
                  <a:off x="1285782" y="1954531"/>
                  <a:ext cx="2448018" cy="2448018"/>
                </a:xfrm>
                <a:prstGeom prst="ellipse">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0" name="Rectangle 19">
                  <a:extLst>
                    <a:ext uri="{FF2B5EF4-FFF2-40B4-BE49-F238E27FC236}">
                      <a16:creationId xmlns:a16="http://schemas.microsoft.com/office/drawing/2014/main" id="{E560BF7E-DE44-5FED-71CF-C11E6D8C7E3E}"/>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1" name="Oval 70">
                  <a:extLst>
                    <a:ext uri="{FF2B5EF4-FFF2-40B4-BE49-F238E27FC236}">
                      <a16:creationId xmlns:a16="http://schemas.microsoft.com/office/drawing/2014/main" id="{656F4590-3ABF-667E-4B64-27B4B02DB04A}"/>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65" name="Group 64">
                <a:extLst>
                  <a:ext uri="{FF2B5EF4-FFF2-40B4-BE49-F238E27FC236}">
                    <a16:creationId xmlns:a16="http://schemas.microsoft.com/office/drawing/2014/main" id="{476C2C92-24E4-822F-2E1F-653C48A5FA9F}"/>
                  </a:ext>
                </a:extLst>
              </p:cNvPr>
              <p:cNvGrpSpPr/>
              <p:nvPr/>
            </p:nvGrpSpPr>
            <p:grpSpPr>
              <a:xfrm>
                <a:off x="2724906" y="754077"/>
                <a:ext cx="316744" cy="300228"/>
                <a:chOff x="1585915" y="3902869"/>
                <a:chExt cx="776286" cy="735806"/>
              </a:xfrm>
              <a:solidFill>
                <a:schemeClr val="tx1">
                  <a:lumMod val="50000"/>
                  <a:lumOff val="50000"/>
                </a:schemeClr>
              </a:solidFill>
              <a:effectLst/>
            </p:grpSpPr>
            <p:sp>
              <p:nvSpPr>
                <p:cNvPr id="66" name="Freeform 110">
                  <a:extLst>
                    <a:ext uri="{FF2B5EF4-FFF2-40B4-BE49-F238E27FC236}">
                      <a16:creationId xmlns:a16="http://schemas.microsoft.com/office/drawing/2014/main" id="{A271D272-EFCD-B9C6-E58B-7A8AFC9FA17C}"/>
                    </a:ext>
                  </a:extLst>
                </p:cNvPr>
                <p:cNvSpPr/>
                <p:nvPr/>
              </p:nvSpPr>
              <p:spPr>
                <a:xfrm>
                  <a:off x="1609726" y="3902869"/>
                  <a:ext cx="752475" cy="473869"/>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2475" h="473869">
                      <a:moveTo>
                        <a:pt x="350041" y="0"/>
                      </a:moveTo>
                      <a:cubicBezTo>
                        <a:pt x="451542" y="793"/>
                        <a:pt x="644611" y="43930"/>
                        <a:pt x="705979" y="274644"/>
                      </a:cubicBezTo>
                      <a:lnTo>
                        <a:pt x="720827" y="366713"/>
                      </a:lnTo>
                      <a:lnTo>
                        <a:pt x="752475" y="366713"/>
                      </a:lnTo>
                      <a:lnTo>
                        <a:pt x="675085" y="473869"/>
                      </a:lnTo>
                      <a:lnTo>
                        <a:pt x="597694" y="366713"/>
                      </a:lnTo>
                      <a:lnTo>
                        <a:pt x="637090" y="366713"/>
                      </a:lnTo>
                      <a:lnTo>
                        <a:pt x="635161" y="338362"/>
                      </a:lnTo>
                      <a:cubicBezTo>
                        <a:pt x="625524" y="264320"/>
                        <a:pt x="578046" y="127993"/>
                        <a:pt x="395286" y="88106"/>
                      </a:cubicBezTo>
                      <a:cubicBezTo>
                        <a:pt x="168274" y="70644"/>
                        <a:pt x="107949" y="231777"/>
                        <a:pt x="90486" y="269083"/>
                      </a:cubicBezTo>
                      <a:lnTo>
                        <a:pt x="0" y="271462"/>
                      </a:lnTo>
                      <a:cubicBezTo>
                        <a:pt x="33338" y="178594"/>
                        <a:pt x="107153" y="14287"/>
                        <a:pt x="350041"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67" name="Freeform 111">
                  <a:extLst>
                    <a:ext uri="{FF2B5EF4-FFF2-40B4-BE49-F238E27FC236}">
                      <a16:creationId xmlns:a16="http://schemas.microsoft.com/office/drawing/2014/main" id="{97E68852-52E2-4DC3-8854-F3DAA722FB4A}"/>
                    </a:ext>
                  </a:extLst>
                </p:cNvPr>
                <p:cNvSpPr/>
                <p:nvPr/>
              </p:nvSpPr>
              <p:spPr>
                <a:xfrm rot="10800000">
                  <a:off x="1585915" y="4283868"/>
                  <a:ext cx="681038" cy="354807"/>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402430 w 752475"/>
                    <a:gd name="connsiteY8" fmla="*/ 200025 h 473869"/>
                    <a:gd name="connsiteX9" fmla="*/ 90486 w 752475"/>
                    <a:gd name="connsiteY9" fmla="*/ 269083 h 473869"/>
                    <a:gd name="connsiteX10" fmla="*/ 0 w 752475"/>
                    <a:gd name="connsiteY10" fmla="*/ 271462 h 473869"/>
                    <a:gd name="connsiteX11" fmla="*/ 350041 w 752475"/>
                    <a:gd name="connsiteY11" fmla="*/ 0 h 473869"/>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90486 w 752475"/>
                    <a:gd name="connsiteY9" fmla="*/ 162452 h 367238"/>
                    <a:gd name="connsiteX10" fmla="*/ 0 w 752475"/>
                    <a:gd name="connsiteY10" fmla="*/ 164831 h 367238"/>
                    <a:gd name="connsiteX11" fmla="*/ 373854 w 752475"/>
                    <a:gd name="connsiteY11" fmla="*/ 7669 h 367238"/>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169068 w 752475"/>
                    <a:gd name="connsiteY9" fmla="*/ 176740 h 367238"/>
                    <a:gd name="connsiteX10" fmla="*/ 0 w 752475"/>
                    <a:gd name="connsiteY10" fmla="*/ 164831 h 367238"/>
                    <a:gd name="connsiteX11" fmla="*/ 373854 w 752475"/>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0 h 359569"/>
                    <a:gd name="connsiteX1" fmla="*/ 625017 w 671513"/>
                    <a:gd name="connsiteY1" fmla="*/ 16034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658 w 681279"/>
                    <a:gd name="connsiteY0" fmla="*/ 0 h 359569"/>
                    <a:gd name="connsiteX1" fmla="*/ 618114 w 681279"/>
                    <a:gd name="connsiteY1" fmla="*/ 179394 h 359569"/>
                    <a:gd name="connsiteX2" fmla="*/ 649631 w 681279"/>
                    <a:gd name="connsiteY2" fmla="*/ 252413 h 359569"/>
                    <a:gd name="connsiteX3" fmla="*/ 681279 w 681279"/>
                    <a:gd name="connsiteY3" fmla="*/ 252413 h 359569"/>
                    <a:gd name="connsiteX4" fmla="*/ 603889 w 681279"/>
                    <a:gd name="connsiteY4" fmla="*/ 359569 h 359569"/>
                    <a:gd name="connsiteX5" fmla="*/ 526498 w 681279"/>
                    <a:gd name="connsiteY5" fmla="*/ 252413 h 359569"/>
                    <a:gd name="connsiteX6" fmla="*/ 565894 w 681279"/>
                    <a:gd name="connsiteY6" fmla="*/ 252413 h 359569"/>
                    <a:gd name="connsiteX7" fmla="*/ 331234 w 681279"/>
                    <a:gd name="connsiteY7" fmla="*/ 85725 h 359569"/>
                    <a:gd name="connsiteX8" fmla="*/ 97872 w 681279"/>
                    <a:gd name="connsiteY8" fmla="*/ 169071 h 359569"/>
                    <a:gd name="connsiteX9" fmla="*/ 241 w 681279"/>
                    <a:gd name="connsiteY9" fmla="*/ 164306 h 359569"/>
                    <a:gd name="connsiteX10" fmla="*/ 302658 w 681279"/>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417 w 681038"/>
                    <a:gd name="connsiteY0" fmla="*/ 0 h 378619"/>
                    <a:gd name="connsiteX1" fmla="*/ 617873 w 681038"/>
                    <a:gd name="connsiteY1" fmla="*/ 198444 h 378619"/>
                    <a:gd name="connsiteX2" fmla="*/ 649390 w 681038"/>
                    <a:gd name="connsiteY2" fmla="*/ 271463 h 378619"/>
                    <a:gd name="connsiteX3" fmla="*/ 681038 w 681038"/>
                    <a:gd name="connsiteY3" fmla="*/ 271463 h 378619"/>
                    <a:gd name="connsiteX4" fmla="*/ 603648 w 681038"/>
                    <a:gd name="connsiteY4" fmla="*/ 378619 h 378619"/>
                    <a:gd name="connsiteX5" fmla="*/ 526257 w 681038"/>
                    <a:gd name="connsiteY5" fmla="*/ 271463 h 378619"/>
                    <a:gd name="connsiteX6" fmla="*/ 565653 w 681038"/>
                    <a:gd name="connsiteY6" fmla="*/ 271463 h 378619"/>
                    <a:gd name="connsiteX7" fmla="*/ 330993 w 681038"/>
                    <a:gd name="connsiteY7" fmla="*/ 104775 h 378619"/>
                    <a:gd name="connsiteX8" fmla="*/ 97631 w 681038"/>
                    <a:gd name="connsiteY8" fmla="*/ 188121 h 378619"/>
                    <a:gd name="connsiteX9" fmla="*/ 0 w 681038"/>
                    <a:gd name="connsiteY9" fmla="*/ 183356 h 378619"/>
                    <a:gd name="connsiteX10" fmla="*/ 302417 w 681038"/>
                    <a:gd name="connsiteY10" fmla="*/ 0 h 37861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0012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0013 w 683419"/>
                    <a:gd name="connsiteY8" fmla="*/ 15240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95264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4776 w 683419"/>
                    <a:gd name="connsiteY8" fmla="*/ 171452 h 359569"/>
                    <a:gd name="connsiteX9" fmla="*/ 0 w 683419"/>
                    <a:gd name="connsiteY9" fmla="*/ 176212 h 359569"/>
                    <a:gd name="connsiteX10" fmla="*/ 314323 w 683419"/>
                    <a:gd name="connsiteY10" fmla="*/ 0 h 359569"/>
                    <a:gd name="connsiteX0" fmla="*/ 314323 w 683419"/>
                    <a:gd name="connsiteY0" fmla="*/ 0 h 388144"/>
                    <a:gd name="connsiteX1" fmla="*/ 620254 w 683419"/>
                    <a:gd name="connsiteY1" fmla="*/ 207969 h 388144"/>
                    <a:gd name="connsiteX2" fmla="*/ 651771 w 683419"/>
                    <a:gd name="connsiteY2" fmla="*/ 280988 h 388144"/>
                    <a:gd name="connsiteX3" fmla="*/ 683419 w 683419"/>
                    <a:gd name="connsiteY3" fmla="*/ 280988 h 388144"/>
                    <a:gd name="connsiteX4" fmla="*/ 606029 w 683419"/>
                    <a:gd name="connsiteY4" fmla="*/ 388144 h 388144"/>
                    <a:gd name="connsiteX5" fmla="*/ 528638 w 683419"/>
                    <a:gd name="connsiteY5" fmla="*/ 280988 h 388144"/>
                    <a:gd name="connsiteX6" fmla="*/ 568034 w 683419"/>
                    <a:gd name="connsiteY6" fmla="*/ 280988 h 388144"/>
                    <a:gd name="connsiteX7" fmla="*/ 335755 w 683419"/>
                    <a:gd name="connsiteY7" fmla="*/ 119062 h 388144"/>
                    <a:gd name="connsiteX8" fmla="*/ 104776 w 683419"/>
                    <a:gd name="connsiteY8" fmla="*/ 200027 h 388144"/>
                    <a:gd name="connsiteX9" fmla="*/ 0 w 683419"/>
                    <a:gd name="connsiteY9" fmla="*/ 204787 h 388144"/>
                    <a:gd name="connsiteX10" fmla="*/ 314323 w 683419"/>
                    <a:gd name="connsiteY10" fmla="*/ 0 h 388144"/>
                    <a:gd name="connsiteX0" fmla="*/ 321466 w 683419"/>
                    <a:gd name="connsiteY0" fmla="*/ 0 h 352425"/>
                    <a:gd name="connsiteX1" fmla="*/ 620254 w 683419"/>
                    <a:gd name="connsiteY1" fmla="*/ 172250 h 352425"/>
                    <a:gd name="connsiteX2" fmla="*/ 651771 w 683419"/>
                    <a:gd name="connsiteY2" fmla="*/ 245269 h 352425"/>
                    <a:gd name="connsiteX3" fmla="*/ 683419 w 683419"/>
                    <a:gd name="connsiteY3" fmla="*/ 245269 h 352425"/>
                    <a:gd name="connsiteX4" fmla="*/ 606029 w 683419"/>
                    <a:gd name="connsiteY4" fmla="*/ 352425 h 352425"/>
                    <a:gd name="connsiteX5" fmla="*/ 528638 w 683419"/>
                    <a:gd name="connsiteY5" fmla="*/ 245269 h 352425"/>
                    <a:gd name="connsiteX6" fmla="*/ 568034 w 683419"/>
                    <a:gd name="connsiteY6" fmla="*/ 245269 h 352425"/>
                    <a:gd name="connsiteX7" fmla="*/ 335755 w 683419"/>
                    <a:gd name="connsiteY7" fmla="*/ 83343 h 352425"/>
                    <a:gd name="connsiteX8" fmla="*/ 104776 w 683419"/>
                    <a:gd name="connsiteY8" fmla="*/ 164308 h 352425"/>
                    <a:gd name="connsiteX9" fmla="*/ 0 w 683419"/>
                    <a:gd name="connsiteY9" fmla="*/ 169068 h 352425"/>
                    <a:gd name="connsiteX10" fmla="*/ 321466 w 683419"/>
                    <a:gd name="connsiteY10" fmla="*/ 0 h 352425"/>
                    <a:gd name="connsiteX0" fmla="*/ 319084 w 683419"/>
                    <a:gd name="connsiteY0" fmla="*/ 0 h 364332"/>
                    <a:gd name="connsiteX1" fmla="*/ 620254 w 683419"/>
                    <a:gd name="connsiteY1" fmla="*/ 184157 h 364332"/>
                    <a:gd name="connsiteX2" fmla="*/ 651771 w 683419"/>
                    <a:gd name="connsiteY2" fmla="*/ 257176 h 364332"/>
                    <a:gd name="connsiteX3" fmla="*/ 683419 w 683419"/>
                    <a:gd name="connsiteY3" fmla="*/ 257176 h 364332"/>
                    <a:gd name="connsiteX4" fmla="*/ 606029 w 683419"/>
                    <a:gd name="connsiteY4" fmla="*/ 364332 h 364332"/>
                    <a:gd name="connsiteX5" fmla="*/ 528638 w 683419"/>
                    <a:gd name="connsiteY5" fmla="*/ 257176 h 364332"/>
                    <a:gd name="connsiteX6" fmla="*/ 568034 w 683419"/>
                    <a:gd name="connsiteY6" fmla="*/ 257176 h 364332"/>
                    <a:gd name="connsiteX7" fmla="*/ 335755 w 683419"/>
                    <a:gd name="connsiteY7" fmla="*/ 95250 h 364332"/>
                    <a:gd name="connsiteX8" fmla="*/ 104776 w 683419"/>
                    <a:gd name="connsiteY8" fmla="*/ 176215 h 364332"/>
                    <a:gd name="connsiteX9" fmla="*/ 0 w 683419"/>
                    <a:gd name="connsiteY9" fmla="*/ 180975 h 364332"/>
                    <a:gd name="connsiteX10" fmla="*/ 319084 w 683419"/>
                    <a:gd name="connsiteY10" fmla="*/ 0 h 364332"/>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4776 w 683419"/>
                    <a:gd name="connsiteY8" fmla="*/ 166690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90503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66691 h 354807"/>
                    <a:gd name="connsiteX9" fmla="*/ 0 w 683419"/>
                    <a:gd name="connsiteY9" fmla="*/ 171450 h 354807"/>
                    <a:gd name="connsiteX10" fmla="*/ 319084 w 683419"/>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66691 h 354807"/>
                    <a:gd name="connsiteX9" fmla="*/ 0 w 678656"/>
                    <a:gd name="connsiteY9" fmla="*/ 166687 h 354807"/>
                    <a:gd name="connsiteX10" fmla="*/ 314321 w 678656"/>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71453 h 354807"/>
                    <a:gd name="connsiteX9" fmla="*/ 0 w 678656"/>
                    <a:gd name="connsiteY9" fmla="*/ 166687 h 354807"/>
                    <a:gd name="connsiteX10" fmla="*/ 314321 w 678656"/>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3374 w 683419"/>
                    <a:gd name="connsiteY7" fmla="*/ 111919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95288"/>
                    <a:gd name="connsiteX1" fmla="*/ 620254 w 683419"/>
                    <a:gd name="connsiteY1" fmla="*/ 215113 h 395288"/>
                    <a:gd name="connsiteX2" fmla="*/ 651771 w 683419"/>
                    <a:gd name="connsiteY2" fmla="*/ 288132 h 395288"/>
                    <a:gd name="connsiteX3" fmla="*/ 683419 w 683419"/>
                    <a:gd name="connsiteY3" fmla="*/ 288132 h 395288"/>
                    <a:gd name="connsiteX4" fmla="*/ 606029 w 683419"/>
                    <a:gd name="connsiteY4" fmla="*/ 395288 h 395288"/>
                    <a:gd name="connsiteX5" fmla="*/ 528638 w 683419"/>
                    <a:gd name="connsiteY5" fmla="*/ 288132 h 395288"/>
                    <a:gd name="connsiteX6" fmla="*/ 563272 w 683419"/>
                    <a:gd name="connsiteY6" fmla="*/ 290513 h 395288"/>
                    <a:gd name="connsiteX7" fmla="*/ 338136 w 683419"/>
                    <a:gd name="connsiteY7" fmla="*/ 128587 h 395288"/>
                    <a:gd name="connsiteX8" fmla="*/ 109539 w 683419"/>
                    <a:gd name="connsiteY8" fmla="*/ 211934 h 395288"/>
                    <a:gd name="connsiteX9" fmla="*/ 0 w 683419"/>
                    <a:gd name="connsiteY9" fmla="*/ 209549 h 395288"/>
                    <a:gd name="connsiteX10" fmla="*/ 319084 w 683419"/>
                    <a:gd name="connsiteY10" fmla="*/ 0 h 395288"/>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7 h 354814"/>
                    <a:gd name="connsiteX1" fmla="*/ 651771 w 683419"/>
                    <a:gd name="connsiteY1" fmla="*/ 247658 h 354814"/>
                    <a:gd name="connsiteX2" fmla="*/ 683419 w 683419"/>
                    <a:gd name="connsiteY2" fmla="*/ 247658 h 354814"/>
                    <a:gd name="connsiteX3" fmla="*/ 606029 w 683419"/>
                    <a:gd name="connsiteY3" fmla="*/ 354814 h 354814"/>
                    <a:gd name="connsiteX4" fmla="*/ 528638 w 683419"/>
                    <a:gd name="connsiteY4" fmla="*/ 247658 h 354814"/>
                    <a:gd name="connsiteX5" fmla="*/ 563272 w 683419"/>
                    <a:gd name="connsiteY5" fmla="*/ 250039 h 354814"/>
                    <a:gd name="connsiteX6" fmla="*/ 338136 w 683419"/>
                    <a:gd name="connsiteY6" fmla="*/ 88113 h 354814"/>
                    <a:gd name="connsiteX7" fmla="*/ 109539 w 683419"/>
                    <a:gd name="connsiteY7" fmla="*/ 171460 h 354814"/>
                    <a:gd name="connsiteX8" fmla="*/ 0 w 683419"/>
                    <a:gd name="connsiteY8" fmla="*/ 169075 h 354814"/>
                    <a:gd name="connsiteX9" fmla="*/ 316703 w 683419"/>
                    <a:gd name="connsiteY9" fmla="*/ 7 h 354814"/>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297653 w 664369"/>
                    <a:gd name="connsiteY0" fmla="*/ 0 h 354807"/>
                    <a:gd name="connsiteX1" fmla="*/ 632721 w 664369"/>
                    <a:gd name="connsiteY1" fmla="*/ 247651 h 354807"/>
                    <a:gd name="connsiteX2" fmla="*/ 664369 w 664369"/>
                    <a:gd name="connsiteY2" fmla="*/ 247651 h 354807"/>
                    <a:gd name="connsiteX3" fmla="*/ 586979 w 664369"/>
                    <a:gd name="connsiteY3" fmla="*/ 354807 h 354807"/>
                    <a:gd name="connsiteX4" fmla="*/ 509588 w 664369"/>
                    <a:gd name="connsiteY4" fmla="*/ 247651 h 354807"/>
                    <a:gd name="connsiteX5" fmla="*/ 544222 w 664369"/>
                    <a:gd name="connsiteY5" fmla="*/ 250032 h 354807"/>
                    <a:gd name="connsiteX6" fmla="*/ 319086 w 664369"/>
                    <a:gd name="connsiteY6" fmla="*/ 88106 h 354807"/>
                    <a:gd name="connsiteX7" fmla="*/ 90489 w 664369"/>
                    <a:gd name="connsiteY7" fmla="*/ 171453 h 354807"/>
                    <a:gd name="connsiteX8" fmla="*/ 0 w 664369"/>
                    <a:gd name="connsiteY8" fmla="*/ 164305 h 354807"/>
                    <a:gd name="connsiteX9" fmla="*/ 297653 w 664369"/>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1924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1038" h="354807">
                      <a:moveTo>
                        <a:pt x="314322" y="0"/>
                      </a:moveTo>
                      <a:cubicBezTo>
                        <a:pt x="494388" y="10716"/>
                        <a:pt x="628752" y="139701"/>
                        <a:pt x="649390" y="247651"/>
                      </a:cubicBezTo>
                      <a:lnTo>
                        <a:pt x="681038" y="247651"/>
                      </a:lnTo>
                      <a:lnTo>
                        <a:pt x="603648" y="354807"/>
                      </a:lnTo>
                      <a:lnTo>
                        <a:pt x="526257" y="247651"/>
                      </a:lnTo>
                      <a:lnTo>
                        <a:pt x="560891" y="250032"/>
                      </a:lnTo>
                      <a:cubicBezTo>
                        <a:pt x="518390" y="170657"/>
                        <a:pt x="461600" y="105569"/>
                        <a:pt x="335755" y="88106"/>
                      </a:cubicBezTo>
                      <a:cubicBezTo>
                        <a:pt x="223043" y="77788"/>
                        <a:pt x="150816" y="122240"/>
                        <a:pt x="107158" y="171453"/>
                      </a:cubicBezTo>
                      <a:lnTo>
                        <a:pt x="0" y="169068"/>
                      </a:lnTo>
                      <a:cubicBezTo>
                        <a:pt x="19051" y="133350"/>
                        <a:pt x="97628" y="11906"/>
                        <a:pt x="31432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68" name="Freeform 112">
                  <a:extLst>
                    <a:ext uri="{FF2B5EF4-FFF2-40B4-BE49-F238E27FC236}">
                      <a16:creationId xmlns:a16="http://schemas.microsoft.com/office/drawing/2014/main" id="{369B9B6C-E1D5-33FB-F633-2D7BD6F691CD}"/>
                    </a:ext>
                  </a:extLst>
                </p:cNvPr>
                <p:cNvSpPr/>
                <p:nvPr/>
              </p:nvSpPr>
              <p:spPr>
                <a:xfrm>
                  <a:off x="1854299" y="4064795"/>
                  <a:ext cx="231676" cy="423862"/>
                </a:xfrm>
                <a:custGeom>
                  <a:avLst/>
                  <a:gdLst/>
                  <a:ahLst/>
                  <a:cxnLst/>
                  <a:rect l="l" t="t" r="r" b="b"/>
                  <a:pathLst>
                    <a:path w="101470" h="216913">
                      <a:moveTo>
                        <a:pt x="40233" y="0"/>
                      </a:moveTo>
                      <a:lnTo>
                        <a:pt x="62608" y="0"/>
                      </a:lnTo>
                      <a:lnTo>
                        <a:pt x="62608" y="24232"/>
                      </a:lnTo>
                      <a:cubicBezTo>
                        <a:pt x="69918" y="24531"/>
                        <a:pt x="76295" y="25473"/>
                        <a:pt x="81737" y="27057"/>
                      </a:cubicBezTo>
                      <a:cubicBezTo>
                        <a:pt x="87179" y="28641"/>
                        <a:pt x="91777" y="30439"/>
                        <a:pt x="95531" y="32452"/>
                      </a:cubicBezTo>
                      <a:lnTo>
                        <a:pt x="88679" y="57352"/>
                      </a:lnTo>
                      <a:cubicBezTo>
                        <a:pt x="85206" y="55509"/>
                        <a:pt x="80789" y="53708"/>
                        <a:pt x="75427" y="51950"/>
                      </a:cubicBezTo>
                      <a:cubicBezTo>
                        <a:pt x="70066" y="50192"/>
                        <a:pt x="64041" y="49249"/>
                        <a:pt x="57354" y="49120"/>
                      </a:cubicBezTo>
                      <a:cubicBezTo>
                        <a:pt x="49699" y="49325"/>
                        <a:pt x="43938" y="51259"/>
                        <a:pt x="40071" y="54923"/>
                      </a:cubicBezTo>
                      <a:cubicBezTo>
                        <a:pt x="36204" y="58586"/>
                        <a:pt x="34267" y="62749"/>
                        <a:pt x="34261" y="67413"/>
                      </a:cubicBezTo>
                      <a:cubicBezTo>
                        <a:pt x="34296" y="72534"/>
                        <a:pt x="36689" y="77040"/>
                        <a:pt x="41442" y="80932"/>
                      </a:cubicBezTo>
                      <a:cubicBezTo>
                        <a:pt x="46195" y="84824"/>
                        <a:pt x="53100" y="88930"/>
                        <a:pt x="62156" y="93251"/>
                      </a:cubicBezTo>
                      <a:cubicBezTo>
                        <a:pt x="75598" y="99096"/>
                        <a:pt x="85523" y="105756"/>
                        <a:pt x="91930" y="113230"/>
                      </a:cubicBezTo>
                      <a:cubicBezTo>
                        <a:pt x="98338" y="120704"/>
                        <a:pt x="101518" y="130279"/>
                        <a:pt x="101470" y="141955"/>
                      </a:cubicBezTo>
                      <a:cubicBezTo>
                        <a:pt x="101380" y="153806"/>
                        <a:pt x="97791" y="163938"/>
                        <a:pt x="90702" y="172352"/>
                      </a:cubicBezTo>
                      <a:cubicBezTo>
                        <a:pt x="83613" y="180766"/>
                        <a:pt x="73562" y="186324"/>
                        <a:pt x="60550" y="189026"/>
                      </a:cubicBezTo>
                      <a:lnTo>
                        <a:pt x="60550" y="216913"/>
                      </a:lnTo>
                      <a:lnTo>
                        <a:pt x="38176" y="216913"/>
                      </a:lnTo>
                      <a:lnTo>
                        <a:pt x="38176" y="190852"/>
                      </a:lnTo>
                      <a:cubicBezTo>
                        <a:pt x="30727" y="190548"/>
                        <a:pt x="23622" y="189444"/>
                        <a:pt x="16859" y="187541"/>
                      </a:cubicBezTo>
                      <a:cubicBezTo>
                        <a:pt x="10096" y="185639"/>
                        <a:pt x="4477" y="183393"/>
                        <a:pt x="0" y="180805"/>
                      </a:cubicBezTo>
                      <a:lnTo>
                        <a:pt x="6853" y="155217"/>
                      </a:lnTo>
                      <a:cubicBezTo>
                        <a:pt x="11383" y="157946"/>
                        <a:pt x="16827" y="160319"/>
                        <a:pt x="23188" y="162334"/>
                      </a:cubicBezTo>
                      <a:cubicBezTo>
                        <a:pt x="29548" y="164349"/>
                        <a:pt x="36370" y="165406"/>
                        <a:pt x="43655" y="165506"/>
                      </a:cubicBezTo>
                      <a:cubicBezTo>
                        <a:pt x="51866" y="165373"/>
                        <a:pt x="57999" y="163410"/>
                        <a:pt x="62053" y="159618"/>
                      </a:cubicBezTo>
                      <a:cubicBezTo>
                        <a:pt x="66107" y="155827"/>
                        <a:pt x="68130" y="151006"/>
                        <a:pt x="68123" y="145156"/>
                      </a:cubicBezTo>
                      <a:cubicBezTo>
                        <a:pt x="68245" y="139444"/>
                        <a:pt x="66107" y="134404"/>
                        <a:pt x="61711" y="130036"/>
                      </a:cubicBezTo>
                      <a:cubicBezTo>
                        <a:pt x="57314" y="125668"/>
                        <a:pt x="49926" y="121257"/>
                        <a:pt x="39546" y="116803"/>
                      </a:cubicBezTo>
                      <a:cubicBezTo>
                        <a:pt x="28258" y="111748"/>
                        <a:pt x="19161" y="105737"/>
                        <a:pt x="12253" y="98767"/>
                      </a:cubicBezTo>
                      <a:cubicBezTo>
                        <a:pt x="5345" y="91798"/>
                        <a:pt x="1794" y="82642"/>
                        <a:pt x="1600" y="71300"/>
                      </a:cubicBezTo>
                      <a:cubicBezTo>
                        <a:pt x="1694" y="59954"/>
                        <a:pt x="5103" y="50298"/>
                        <a:pt x="11825" y="42331"/>
                      </a:cubicBezTo>
                      <a:cubicBezTo>
                        <a:pt x="18547" y="34365"/>
                        <a:pt x="28017" y="28940"/>
                        <a:pt x="40233" y="26058"/>
                      </a:cubicBezTo>
                      <a:lnTo>
                        <a:pt x="40233"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grpSp>
        <p:grpSp>
          <p:nvGrpSpPr>
            <p:cNvPr id="37" name="Group 36">
              <a:extLst>
                <a:ext uri="{FF2B5EF4-FFF2-40B4-BE49-F238E27FC236}">
                  <a16:creationId xmlns:a16="http://schemas.microsoft.com/office/drawing/2014/main" id="{07CDA5E9-BCFA-3225-EBC9-5F2D83BC4FAD}"/>
                </a:ext>
              </a:extLst>
            </p:cNvPr>
            <p:cNvGrpSpPr/>
            <p:nvPr/>
          </p:nvGrpSpPr>
          <p:grpSpPr>
            <a:xfrm>
              <a:off x="6458515" y="508000"/>
              <a:ext cx="411406" cy="576030"/>
              <a:chOff x="6458515" y="508000"/>
              <a:chExt cx="411406" cy="576030"/>
            </a:xfrm>
          </p:grpSpPr>
          <p:grpSp>
            <p:nvGrpSpPr>
              <p:cNvPr id="55" name="Group 54">
                <a:extLst>
                  <a:ext uri="{FF2B5EF4-FFF2-40B4-BE49-F238E27FC236}">
                    <a16:creationId xmlns:a16="http://schemas.microsoft.com/office/drawing/2014/main" id="{73FE35EF-7D3A-D937-833A-A0E7151C83C1}"/>
                  </a:ext>
                </a:extLst>
              </p:cNvPr>
              <p:cNvGrpSpPr/>
              <p:nvPr/>
            </p:nvGrpSpPr>
            <p:grpSpPr>
              <a:xfrm>
                <a:off x="6458515" y="508000"/>
                <a:ext cx="411406" cy="576030"/>
                <a:chOff x="1285782" y="1954531"/>
                <a:chExt cx="2448018" cy="3427594"/>
              </a:xfrm>
            </p:grpSpPr>
            <p:sp>
              <p:nvSpPr>
                <p:cNvPr id="61" name="Oval 60">
                  <a:extLst>
                    <a:ext uri="{FF2B5EF4-FFF2-40B4-BE49-F238E27FC236}">
                      <a16:creationId xmlns:a16="http://schemas.microsoft.com/office/drawing/2014/main" id="{AEA92845-7531-5086-1A05-C7DCB3AA916A}"/>
                    </a:ext>
                  </a:extLst>
                </p:cNvPr>
                <p:cNvSpPr/>
                <p:nvPr/>
              </p:nvSpPr>
              <p:spPr>
                <a:xfrm>
                  <a:off x="1285782" y="1954531"/>
                  <a:ext cx="2448018" cy="2448018"/>
                </a:xfrm>
                <a:prstGeom prst="ellipse">
                  <a:avLst/>
                </a:prstGeom>
                <a:solidFill>
                  <a:srgbClr val="0879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2" name="Rectangle 19">
                  <a:extLst>
                    <a:ext uri="{FF2B5EF4-FFF2-40B4-BE49-F238E27FC236}">
                      <a16:creationId xmlns:a16="http://schemas.microsoft.com/office/drawing/2014/main" id="{47973546-7228-35FB-5572-E094E8C41CA5}"/>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0879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3" name="Oval 62">
                  <a:extLst>
                    <a:ext uri="{FF2B5EF4-FFF2-40B4-BE49-F238E27FC236}">
                      <a16:creationId xmlns:a16="http://schemas.microsoft.com/office/drawing/2014/main" id="{2E3449ED-34ED-B7F3-EFD6-1102BA89B3E3}"/>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56" name="Group 55">
                <a:extLst>
                  <a:ext uri="{FF2B5EF4-FFF2-40B4-BE49-F238E27FC236}">
                    <a16:creationId xmlns:a16="http://schemas.microsoft.com/office/drawing/2014/main" id="{81209438-5405-5CEB-DDAD-5A8A17D031D7}"/>
                  </a:ext>
                </a:extLst>
              </p:cNvPr>
              <p:cNvGrpSpPr/>
              <p:nvPr/>
            </p:nvGrpSpPr>
            <p:grpSpPr>
              <a:xfrm>
                <a:off x="6576645" y="612235"/>
                <a:ext cx="193248" cy="183182"/>
                <a:chOff x="3267078" y="3898067"/>
                <a:chExt cx="776286" cy="735845"/>
              </a:xfrm>
              <a:solidFill>
                <a:schemeClr val="tx1">
                  <a:lumMod val="50000"/>
                  <a:lumOff val="50000"/>
                </a:schemeClr>
              </a:solidFill>
              <a:effectLst/>
            </p:grpSpPr>
            <p:sp>
              <p:nvSpPr>
                <p:cNvPr id="57" name="Freeform 81">
                  <a:extLst>
                    <a:ext uri="{FF2B5EF4-FFF2-40B4-BE49-F238E27FC236}">
                      <a16:creationId xmlns:a16="http://schemas.microsoft.com/office/drawing/2014/main" id="{961A5C98-F1BD-CCF1-A2B5-3C96273FA32B}"/>
                    </a:ext>
                  </a:extLst>
                </p:cNvPr>
                <p:cNvSpPr>
                  <a:spLocks/>
                </p:cNvSpPr>
                <p:nvPr/>
              </p:nvSpPr>
              <p:spPr bwMode="auto">
                <a:xfrm>
                  <a:off x="3489326" y="4105276"/>
                  <a:ext cx="322263" cy="369888"/>
                </a:xfrm>
                <a:custGeom>
                  <a:avLst/>
                  <a:gdLst>
                    <a:gd name="T0" fmla="*/ 0 w 203"/>
                    <a:gd name="T1" fmla="*/ 0 h 233"/>
                    <a:gd name="T2" fmla="*/ 61 w 203"/>
                    <a:gd name="T3" fmla="*/ 0 h 233"/>
                    <a:gd name="T4" fmla="*/ 84 w 203"/>
                    <a:gd name="T5" fmla="*/ 56 h 233"/>
                    <a:gd name="T6" fmla="*/ 91 w 203"/>
                    <a:gd name="T7" fmla="*/ 71 h 233"/>
                    <a:gd name="T8" fmla="*/ 96 w 203"/>
                    <a:gd name="T9" fmla="*/ 86 h 233"/>
                    <a:gd name="T10" fmla="*/ 102 w 203"/>
                    <a:gd name="T11" fmla="*/ 101 h 233"/>
                    <a:gd name="T12" fmla="*/ 103 w 203"/>
                    <a:gd name="T13" fmla="*/ 101 h 233"/>
                    <a:gd name="T14" fmla="*/ 111 w 203"/>
                    <a:gd name="T15" fmla="*/ 79 h 233"/>
                    <a:gd name="T16" fmla="*/ 120 w 203"/>
                    <a:gd name="T17" fmla="*/ 56 h 233"/>
                    <a:gd name="T18" fmla="*/ 143 w 203"/>
                    <a:gd name="T19" fmla="*/ 0 h 233"/>
                    <a:gd name="T20" fmla="*/ 203 w 203"/>
                    <a:gd name="T21" fmla="*/ 0 h 233"/>
                    <a:gd name="T22" fmla="*/ 134 w 203"/>
                    <a:gd name="T23" fmla="*/ 122 h 233"/>
                    <a:gd name="T24" fmla="*/ 161 w 203"/>
                    <a:gd name="T25" fmla="*/ 122 h 233"/>
                    <a:gd name="T26" fmla="*/ 161 w 203"/>
                    <a:gd name="T27" fmla="*/ 149 h 233"/>
                    <a:gd name="T28" fmla="*/ 126 w 203"/>
                    <a:gd name="T29" fmla="*/ 149 h 233"/>
                    <a:gd name="T30" fmla="*/ 126 w 203"/>
                    <a:gd name="T31" fmla="*/ 161 h 233"/>
                    <a:gd name="T32" fmla="*/ 161 w 203"/>
                    <a:gd name="T33" fmla="*/ 161 h 233"/>
                    <a:gd name="T34" fmla="*/ 161 w 203"/>
                    <a:gd name="T35" fmla="*/ 188 h 233"/>
                    <a:gd name="T36" fmla="*/ 126 w 203"/>
                    <a:gd name="T37" fmla="*/ 188 h 233"/>
                    <a:gd name="T38" fmla="*/ 126 w 203"/>
                    <a:gd name="T39" fmla="*/ 233 h 233"/>
                    <a:gd name="T40" fmla="*/ 73 w 203"/>
                    <a:gd name="T41" fmla="*/ 233 h 233"/>
                    <a:gd name="T42" fmla="*/ 73 w 203"/>
                    <a:gd name="T43" fmla="*/ 188 h 233"/>
                    <a:gd name="T44" fmla="*/ 32 w 203"/>
                    <a:gd name="T45" fmla="*/ 188 h 233"/>
                    <a:gd name="T46" fmla="*/ 32 w 203"/>
                    <a:gd name="T47" fmla="*/ 161 h 233"/>
                    <a:gd name="T48" fmla="*/ 73 w 203"/>
                    <a:gd name="T49" fmla="*/ 161 h 233"/>
                    <a:gd name="T50" fmla="*/ 73 w 203"/>
                    <a:gd name="T51" fmla="*/ 149 h 233"/>
                    <a:gd name="T52" fmla="*/ 32 w 203"/>
                    <a:gd name="T53" fmla="*/ 149 h 233"/>
                    <a:gd name="T54" fmla="*/ 32 w 203"/>
                    <a:gd name="T55" fmla="*/ 122 h 233"/>
                    <a:gd name="T56" fmla="*/ 65 w 203"/>
                    <a:gd name="T57" fmla="*/ 122 h 233"/>
                    <a:gd name="T58" fmla="*/ 0 w 203"/>
                    <a:gd name="T59"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3" h="233">
                      <a:moveTo>
                        <a:pt x="0" y="0"/>
                      </a:moveTo>
                      <a:lnTo>
                        <a:pt x="61" y="0"/>
                      </a:lnTo>
                      <a:lnTo>
                        <a:pt x="84" y="56"/>
                      </a:lnTo>
                      <a:lnTo>
                        <a:pt x="91" y="71"/>
                      </a:lnTo>
                      <a:lnTo>
                        <a:pt x="96" y="86"/>
                      </a:lnTo>
                      <a:lnTo>
                        <a:pt x="102" y="101"/>
                      </a:lnTo>
                      <a:lnTo>
                        <a:pt x="103" y="101"/>
                      </a:lnTo>
                      <a:lnTo>
                        <a:pt x="111" y="79"/>
                      </a:lnTo>
                      <a:lnTo>
                        <a:pt x="120" y="56"/>
                      </a:lnTo>
                      <a:lnTo>
                        <a:pt x="143" y="0"/>
                      </a:lnTo>
                      <a:lnTo>
                        <a:pt x="203" y="0"/>
                      </a:lnTo>
                      <a:lnTo>
                        <a:pt x="134" y="122"/>
                      </a:lnTo>
                      <a:lnTo>
                        <a:pt x="161" y="122"/>
                      </a:lnTo>
                      <a:lnTo>
                        <a:pt x="161" y="149"/>
                      </a:lnTo>
                      <a:lnTo>
                        <a:pt x="126" y="149"/>
                      </a:lnTo>
                      <a:lnTo>
                        <a:pt x="126" y="161"/>
                      </a:lnTo>
                      <a:lnTo>
                        <a:pt x="161" y="161"/>
                      </a:lnTo>
                      <a:lnTo>
                        <a:pt x="161" y="188"/>
                      </a:lnTo>
                      <a:lnTo>
                        <a:pt x="126" y="188"/>
                      </a:lnTo>
                      <a:lnTo>
                        <a:pt x="126" y="233"/>
                      </a:lnTo>
                      <a:lnTo>
                        <a:pt x="73" y="233"/>
                      </a:lnTo>
                      <a:lnTo>
                        <a:pt x="73" y="188"/>
                      </a:lnTo>
                      <a:lnTo>
                        <a:pt x="32" y="188"/>
                      </a:lnTo>
                      <a:lnTo>
                        <a:pt x="32" y="161"/>
                      </a:lnTo>
                      <a:lnTo>
                        <a:pt x="73" y="161"/>
                      </a:lnTo>
                      <a:lnTo>
                        <a:pt x="73" y="149"/>
                      </a:lnTo>
                      <a:lnTo>
                        <a:pt x="32" y="149"/>
                      </a:lnTo>
                      <a:lnTo>
                        <a:pt x="32" y="122"/>
                      </a:lnTo>
                      <a:lnTo>
                        <a:pt x="65" y="12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12DA9B65-4797-D971-60E1-5EA8A95CBB9C}"/>
                    </a:ext>
                  </a:extLst>
                </p:cNvPr>
                <p:cNvGrpSpPr/>
                <p:nvPr/>
              </p:nvGrpSpPr>
              <p:grpSpPr>
                <a:xfrm>
                  <a:off x="3267078" y="3898067"/>
                  <a:ext cx="776286" cy="735845"/>
                  <a:chOff x="1585915" y="3902830"/>
                  <a:chExt cx="776286" cy="735845"/>
                </a:xfrm>
                <a:grpFill/>
              </p:grpSpPr>
              <p:sp>
                <p:nvSpPr>
                  <p:cNvPr id="59" name="Freeform 116">
                    <a:extLst>
                      <a:ext uri="{FF2B5EF4-FFF2-40B4-BE49-F238E27FC236}">
                        <a16:creationId xmlns:a16="http://schemas.microsoft.com/office/drawing/2014/main" id="{B186A8A4-3D67-335F-DD9E-914CB209EF5F}"/>
                      </a:ext>
                    </a:extLst>
                  </p:cNvPr>
                  <p:cNvSpPr/>
                  <p:nvPr/>
                </p:nvSpPr>
                <p:spPr>
                  <a:xfrm>
                    <a:off x="1609726" y="3902830"/>
                    <a:ext cx="752475" cy="473908"/>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39 h 473908"/>
                      <a:gd name="connsiteX1" fmla="*/ 705979 w 752475"/>
                      <a:gd name="connsiteY1" fmla="*/ 274683 h 473908"/>
                      <a:gd name="connsiteX2" fmla="*/ 720827 w 752475"/>
                      <a:gd name="connsiteY2" fmla="*/ 366752 h 473908"/>
                      <a:gd name="connsiteX3" fmla="*/ 752475 w 752475"/>
                      <a:gd name="connsiteY3" fmla="*/ 366752 h 473908"/>
                      <a:gd name="connsiteX4" fmla="*/ 675085 w 752475"/>
                      <a:gd name="connsiteY4" fmla="*/ 473908 h 473908"/>
                      <a:gd name="connsiteX5" fmla="*/ 597694 w 752475"/>
                      <a:gd name="connsiteY5" fmla="*/ 366752 h 473908"/>
                      <a:gd name="connsiteX6" fmla="*/ 637090 w 752475"/>
                      <a:gd name="connsiteY6" fmla="*/ 366752 h 473908"/>
                      <a:gd name="connsiteX7" fmla="*/ 635161 w 752475"/>
                      <a:gd name="connsiteY7" fmla="*/ 338401 h 473908"/>
                      <a:gd name="connsiteX8" fmla="*/ 395286 w 752475"/>
                      <a:gd name="connsiteY8" fmla="*/ 88145 h 473908"/>
                      <a:gd name="connsiteX9" fmla="*/ 90486 w 752475"/>
                      <a:gd name="connsiteY9" fmla="*/ 269122 h 473908"/>
                      <a:gd name="connsiteX10" fmla="*/ 0 w 752475"/>
                      <a:gd name="connsiteY10" fmla="*/ 271501 h 473908"/>
                      <a:gd name="connsiteX11" fmla="*/ 350041 w 752475"/>
                      <a:gd name="connsiteY11" fmla="*/ 39 h 47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2475" h="473908">
                        <a:moveTo>
                          <a:pt x="350041" y="39"/>
                        </a:moveTo>
                        <a:cubicBezTo>
                          <a:pt x="446780" y="-1548"/>
                          <a:pt x="644611" y="43969"/>
                          <a:pt x="705979" y="274683"/>
                        </a:cubicBezTo>
                        <a:lnTo>
                          <a:pt x="720827" y="366752"/>
                        </a:lnTo>
                        <a:lnTo>
                          <a:pt x="752475" y="366752"/>
                        </a:lnTo>
                        <a:lnTo>
                          <a:pt x="675085" y="473908"/>
                        </a:lnTo>
                        <a:lnTo>
                          <a:pt x="597694" y="366752"/>
                        </a:lnTo>
                        <a:lnTo>
                          <a:pt x="637090" y="366752"/>
                        </a:lnTo>
                        <a:lnTo>
                          <a:pt x="635161" y="338401"/>
                        </a:lnTo>
                        <a:cubicBezTo>
                          <a:pt x="625524" y="264359"/>
                          <a:pt x="578046" y="128032"/>
                          <a:pt x="395286" y="88145"/>
                        </a:cubicBezTo>
                        <a:cubicBezTo>
                          <a:pt x="168274" y="70683"/>
                          <a:pt x="107949" y="231816"/>
                          <a:pt x="90486" y="269122"/>
                        </a:cubicBezTo>
                        <a:lnTo>
                          <a:pt x="0" y="271501"/>
                        </a:lnTo>
                        <a:cubicBezTo>
                          <a:pt x="33338" y="178633"/>
                          <a:pt x="107153" y="14326"/>
                          <a:pt x="350041" y="39"/>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60" name="Freeform 117">
                    <a:extLst>
                      <a:ext uri="{FF2B5EF4-FFF2-40B4-BE49-F238E27FC236}">
                        <a16:creationId xmlns:a16="http://schemas.microsoft.com/office/drawing/2014/main" id="{8B9F2492-E9EE-1FB1-DDA9-5160E693BBC7}"/>
                      </a:ext>
                    </a:extLst>
                  </p:cNvPr>
                  <p:cNvSpPr/>
                  <p:nvPr/>
                </p:nvSpPr>
                <p:spPr>
                  <a:xfrm rot="10800000">
                    <a:off x="1585915" y="4283868"/>
                    <a:ext cx="681038" cy="354807"/>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402430 w 752475"/>
                      <a:gd name="connsiteY8" fmla="*/ 200025 h 473869"/>
                      <a:gd name="connsiteX9" fmla="*/ 90486 w 752475"/>
                      <a:gd name="connsiteY9" fmla="*/ 269083 h 473869"/>
                      <a:gd name="connsiteX10" fmla="*/ 0 w 752475"/>
                      <a:gd name="connsiteY10" fmla="*/ 271462 h 473869"/>
                      <a:gd name="connsiteX11" fmla="*/ 350041 w 752475"/>
                      <a:gd name="connsiteY11" fmla="*/ 0 h 473869"/>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90486 w 752475"/>
                      <a:gd name="connsiteY9" fmla="*/ 162452 h 367238"/>
                      <a:gd name="connsiteX10" fmla="*/ 0 w 752475"/>
                      <a:gd name="connsiteY10" fmla="*/ 164831 h 367238"/>
                      <a:gd name="connsiteX11" fmla="*/ 373854 w 752475"/>
                      <a:gd name="connsiteY11" fmla="*/ 7669 h 367238"/>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169068 w 752475"/>
                      <a:gd name="connsiteY9" fmla="*/ 176740 h 367238"/>
                      <a:gd name="connsiteX10" fmla="*/ 0 w 752475"/>
                      <a:gd name="connsiteY10" fmla="*/ 164831 h 367238"/>
                      <a:gd name="connsiteX11" fmla="*/ 373854 w 752475"/>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0 h 359569"/>
                      <a:gd name="connsiteX1" fmla="*/ 625017 w 671513"/>
                      <a:gd name="connsiteY1" fmla="*/ 16034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658 w 681279"/>
                      <a:gd name="connsiteY0" fmla="*/ 0 h 359569"/>
                      <a:gd name="connsiteX1" fmla="*/ 618114 w 681279"/>
                      <a:gd name="connsiteY1" fmla="*/ 179394 h 359569"/>
                      <a:gd name="connsiteX2" fmla="*/ 649631 w 681279"/>
                      <a:gd name="connsiteY2" fmla="*/ 252413 h 359569"/>
                      <a:gd name="connsiteX3" fmla="*/ 681279 w 681279"/>
                      <a:gd name="connsiteY3" fmla="*/ 252413 h 359569"/>
                      <a:gd name="connsiteX4" fmla="*/ 603889 w 681279"/>
                      <a:gd name="connsiteY4" fmla="*/ 359569 h 359569"/>
                      <a:gd name="connsiteX5" fmla="*/ 526498 w 681279"/>
                      <a:gd name="connsiteY5" fmla="*/ 252413 h 359569"/>
                      <a:gd name="connsiteX6" fmla="*/ 565894 w 681279"/>
                      <a:gd name="connsiteY6" fmla="*/ 252413 h 359569"/>
                      <a:gd name="connsiteX7" fmla="*/ 331234 w 681279"/>
                      <a:gd name="connsiteY7" fmla="*/ 85725 h 359569"/>
                      <a:gd name="connsiteX8" fmla="*/ 97872 w 681279"/>
                      <a:gd name="connsiteY8" fmla="*/ 169071 h 359569"/>
                      <a:gd name="connsiteX9" fmla="*/ 241 w 681279"/>
                      <a:gd name="connsiteY9" fmla="*/ 164306 h 359569"/>
                      <a:gd name="connsiteX10" fmla="*/ 302658 w 681279"/>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417 w 681038"/>
                      <a:gd name="connsiteY0" fmla="*/ 0 h 378619"/>
                      <a:gd name="connsiteX1" fmla="*/ 617873 w 681038"/>
                      <a:gd name="connsiteY1" fmla="*/ 198444 h 378619"/>
                      <a:gd name="connsiteX2" fmla="*/ 649390 w 681038"/>
                      <a:gd name="connsiteY2" fmla="*/ 271463 h 378619"/>
                      <a:gd name="connsiteX3" fmla="*/ 681038 w 681038"/>
                      <a:gd name="connsiteY3" fmla="*/ 271463 h 378619"/>
                      <a:gd name="connsiteX4" fmla="*/ 603648 w 681038"/>
                      <a:gd name="connsiteY4" fmla="*/ 378619 h 378619"/>
                      <a:gd name="connsiteX5" fmla="*/ 526257 w 681038"/>
                      <a:gd name="connsiteY5" fmla="*/ 271463 h 378619"/>
                      <a:gd name="connsiteX6" fmla="*/ 565653 w 681038"/>
                      <a:gd name="connsiteY6" fmla="*/ 271463 h 378619"/>
                      <a:gd name="connsiteX7" fmla="*/ 330993 w 681038"/>
                      <a:gd name="connsiteY7" fmla="*/ 104775 h 378619"/>
                      <a:gd name="connsiteX8" fmla="*/ 97631 w 681038"/>
                      <a:gd name="connsiteY8" fmla="*/ 188121 h 378619"/>
                      <a:gd name="connsiteX9" fmla="*/ 0 w 681038"/>
                      <a:gd name="connsiteY9" fmla="*/ 183356 h 378619"/>
                      <a:gd name="connsiteX10" fmla="*/ 302417 w 681038"/>
                      <a:gd name="connsiteY10" fmla="*/ 0 h 37861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0012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0013 w 683419"/>
                      <a:gd name="connsiteY8" fmla="*/ 15240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95264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4776 w 683419"/>
                      <a:gd name="connsiteY8" fmla="*/ 171452 h 359569"/>
                      <a:gd name="connsiteX9" fmla="*/ 0 w 683419"/>
                      <a:gd name="connsiteY9" fmla="*/ 176212 h 359569"/>
                      <a:gd name="connsiteX10" fmla="*/ 314323 w 683419"/>
                      <a:gd name="connsiteY10" fmla="*/ 0 h 359569"/>
                      <a:gd name="connsiteX0" fmla="*/ 314323 w 683419"/>
                      <a:gd name="connsiteY0" fmla="*/ 0 h 388144"/>
                      <a:gd name="connsiteX1" fmla="*/ 620254 w 683419"/>
                      <a:gd name="connsiteY1" fmla="*/ 207969 h 388144"/>
                      <a:gd name="connsiteX2" fmla="*/ 651771 w 683419"/>
                      <a:gd name="connsiteY2" fmla="*/ 280988 h 388144"/>
                      <a:gd name="connsiteX3" fmla="*/ 683419 w 683419"/>
                      <a:gd name="connsiteY3" fmla="*/ 280988 h 388144"/>
                      <a:gd name="connsiteX4" fmla="*/ 606029 w 683419"/>
                      <a:gd name="connsiteY4" fmla="*/ 388144 h 388144"/>
                      <a:gd name="connsiteX5" fmla="*/ 528638 w 683419"/>
                      <a:gd name="connsiteY5" fmla="*/ 280988 h 388144"/>
                      <a:gd name="connsiteX6" fmla="*/ 568034 w 683419"/>
                      <a:gd name="connsiteY6" fmla="*/ 280988 h 388144"/>
                      <a:gd name="connsiteX7" fmla="*/ 335755 w 683419"/>
                      <a:gd name="connsiteY7" fmla="*/ 119062 h 388144"/>
                      <a:gd name="connsiteX8" fmla="*/ 104776 w 683419"/>
                      <a:gd name="connsiteY8" fmla="*/ 200027 h 388144"/>
                      <a:gd name="connsiteX9" fmla="*/ 0 w 683419"/>
                      <a:gd name="connsiteY9" fmla="*/ 204787 h 388144"/>
                      <a:gd name="connsiteX10" fmla="*/ 314323 w 683419"/>
                      <a:gd name="connsiteY10" fmla="*/ 0 h 388144"/>
                      <a:gd name="connsiteX0" fmla="*/ 321466 w 683419"/>
                      <a:gd name="connsiteY0" fmla="*/ 0 h 352425"/>
                      <a:gd name="connsiteX1" fmla="*/ 620254 w 683419"/>
                      <a:gd name="connsiteY1" fmla="*/ 172250 h 352425"/>
                      <a:gd name="connsiteX2" fmla="*/ 651771 w 683419"/>
                      <a:gd name="connsiteY2" fmla="*/ 245269 h 352425"/>
                      <a:gd name="connsiteX3" fmla="*/ 683419 w 683419"/>
                      <a:gd name="connsiteY3" fmla="*/ 245269 h 352425"/>
                      <a:gd name="connsiteX4" fmla="*/ 606029 w 683419"/>
                      <a:gd name="connsiteY4" fmla="*/ 352425 h 352425"/>
                      <a:gd name="connsiteX5" fmla="*/ 528638 w 683419"/>
                      <a:gd name="connsiteY5" fmla="*/ 245269 h 352425"/>
                      <a:gd name="connsiteX6" fmla="*/ 568034 w 683419"/>
                      <a:gd name="connsiteY6" fmla="*/ 245269 h 352425"/>
                      <a:gd name="connsiteX7" fmla="*/ 335755 w 683419"/>
                      <a:gd name="connsiteY7" fmla="*/ 83343 h 352425"/>
                      <a:gd name="connsiteX8" fmla="*/ 104776 w 683419"/>
                      <a:gd name="connsiteY8" fmla="*/ 164308 h 352425"/>
                      <a:gd name="connsiteX9" fmla="*/ 0 w 683419"/>
                      <a:gd name="connsiteY9" fmla="*/ 169068 h 352425"/>
                      <a:gd name="connsiteX10" fmla="*/ 321466 w 683419"/>
                      <a:gd name="connsiteY10" fmla="*/ 0 h 352425"/>
                      <a:gd name="connsiteX0" fmla="*/ 319084 w 683419"/>
                      <a:gd name="connsiteY0" fmla="*/ 0 h 364332"/>
                      <a:gd name="connsiteX1" fmla="*/ 620254 w 683419"/>
                      <a:gd name="connsiteY1" fmla="*/ 184157 h 364332"/>
                      <a:gd name="connsiteX2" fmla="*/ 651771 w 683419"/>
                      <a:gd name="connsiteY2" fmla="*/ 257176 h 364332"/>
                      <a:gd name="connsiteX3" fmla="*/ 683419 w 683419"/>
                      <a:gd name="connsiteY3" fmla="*/ 257176 h 364332"/>
                      <a:gd name="connsiteX4" fmla="*/ 606029 w 683419"/>
                      <a:gd name="connsiteY4" fmla="*/ 364332 h 364332"/>
                      <a:gd name="connsiteX5" fmla="*/ 528638 w 683419"/>
                      <a:gd name="connsiteY5" fmla="*/ 257176 h 364332"/>
                      <a:gd name="connsiteX6" fmla="*/ 568034 w 683419"/>
                      <a:gd name="connsiteY6" fmla="*/ 257176 h 364332"/>
                      <a:gd name="connsiteX7" fmla="*/ 335755 w 683419"/>
                      <a:gd name="connsiteY7" fmla="*/ 95250 h 364332"/>
                      <a:gd name="connsiteX8" fmla="*/ 104776 w 683419"/>
                      <a:gd name="connsiteY8" fmla="*/ 176215 h 364332"/>
                      <a:gd name="connsiteX9" fmla="*/ 0 w 683419"/>
                      <a:gd name="connsiteY9" fmla="*/ 180975 h 364332"/>
                      <a:gd name="connsiteX10" fmla="*/ 319084 w 683419"/>
                      <a:gd name="connsiteY10" fmla="*/ 0 h 364332"/>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4776 w 683419"/>
                      <a:gd name="connsiteY8" fmla="*/ 166690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90503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66691 h 354807"/>
                      <a:gd name="connsiteX9" fmla="*/ 0 w 683419"/>
                      <a:gd name="connsiteY9" fmla="*/ 171450 h 354807"/>
                      <a:gd name="connsiteX10" fmla="*/ 319084 w 683419"/>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66691 h 354807"/>
                      <a:gd name="connsiteX9" fmla="*/ 0 w 678656"/>
                      <a:gd name="connsiteY9" fmla="*/ 166687 h 354807"/>
                      <a:gd name="connsiteX10" fmla="*/ 314321 w 678656"/>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71453 h 354807"/>
                      <a:gd name="connsiteX9" fmla="*/ 0 w 678656"/>
                      <a:gd name="connsiteY9" fmla="*/ 166687 h 354807"/>
                      <a:gd name="connsiteX10" fmla="*/ 314321 w 678656"/>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3374 w 683419"/>
                      <a:gd name="connsiteY7" fmla="*/ 111919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95288"/>
                      <a:gd name="connsiteX1" fmla="*/ 620254 w 683419"/>
                      <a:gd name="connsiteY1" fmla="*/ 215113 h 395288"/>
                      <a:gd name="connsiteX2" fmla="*/ 651771 w 683419"/>
                      <a:gd name="connsiteY2" fmla="*/ 288132 h 395288"/>
                      <a:gd name="connsiteX3" fmla="*/ 683419 w 683419"/>
                      <a:gd name="connsiteY3" fmla="*/ 288132 h 395288"/>
                      <a:gd name="connsiteX4" fmla="*/ 606029 w 683419"/>
                      <a:gd name="connsiteY4" fmla="*/ 395288 h 395288"/>
                      <a:gd name="connsiteX5" fmla="*/ 528638 w 683419"/>
                      <a:gd name="connsiteY5" fmla="*/ 288132 h 395288"/>
                      <a:gd name="connsiteX6" fmla="*/ 563272 w 683419"/>
                      <a:gd name="connsiteY6" fmla="*/ 290513 h 395288"/>
                      <a:gd name="connsiteX7" fmla="*/ 338136 w 683419"/>
                      <a:gd name="connsiteY7" fmla="*/ 128587 h 395288"/>
                      <a:gd name="connsiteX8" fmla="*/ 109539 w 683419"/>
                      <a:gd name="connsiteY8" fmla="*/ 211934 h 395288"/>
                      <a:gd name="connsiteX9" fmla="*/ 0 w 683419"/>
                      <a:gd name="connsiteY9" fmla="*/ 209549 h 395288"/>
                      <a:gd name="connsiteX10" fmla="*/ 319084 w 683419"/>
                      <a:gd name="connsiteY10" fmla="*/ 0 h 395288"/>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7 h 354814"/>
                      <a:gd name="connsiteX1" fmla="*/ 651771 w 683419"/>
                      <a:gd name="connsiteY1" fmla="*/ 247658 h 354814"/>
                      <a:gd name="connsiteX2" fmla="*/ 683419 w 683419"/>
                      <a:gd name="connsiteY2" fmla="*/ 247658 h 354814"/>
                      <a:gd name="connsiteX3" fmla="*/ 606029 w 683419"/>
                      <a:gd name="connsiteY3" fmla="*/ 354814 h 354814"/>
                      <a:gd name="connsiteX4" fmla="*/ 528638 w 683419"/>
                      <a:gd name="connsiteY4" fmla="*/ 247658 h 354814"/>
                      <a:gd name="connsiteX5" fmla="*/ 563272 w 683419"/>
                      <a:gd name="connsiteY5" fmla="*/ 250039 h 354814"/>
                      <a:gd name="connsiteX6" fmla="*/ 338136 w 683419"/>
                      <a:gd name="connsiteY6" fmla="*/ 88113 h 354814"/>
                      <a:gd name="connsiteX7" fmla="*/ 109539 w 683419"/>
                      <a:gd name="connsiteY7" fmla="*/ 171460 h 354814"/>
                      <a:gd name="connsiteX8" fmla="*/ 0 w 683419"/>
                      <a:gd name="connsiteY8" fmla="*/ 169075 h 354814"/>
                      <a:gd name="connsiteX9" fmla="*/ 316703 w 683419"/>
                      <a:gd name="connsiteY9" fmla="*/ 7 h 354814"/>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297653 w 664369"/>
                      <a:gd name="connsiteY0" fmla="*/ 0 h 354807"/>
                      <a:gd name="connsiteX1" fmla="*/ 632721 w 664369"/>
                      <a:gd name="connsiteY1" fmla="*/ 247651 h 354807"/>
                      <a:gd name="connsiteX2" fmla="*/ 664369 w 664369"/>
                      <a:gd name="connsiteY2" fmla="*/ 247651 h 354807"/>
                      <a:gd name="connsiteX3" fmla="*/ 586979 w 664369"/>
                      <a:gd name="connsiteY3" fmla="*/ 354807 h 354807"/>
                      <a:gd name="connsiteX4" fmla="*/ 509588 w 664369"/>
                      <a:gd name="connsiteY4" fmla="*/ 247651 h 354807"/>
                      <a:gd name="connsiteX5" fmla="*/ 544222 w 664369"/>
                      <a:gd name="connsiteY5" fmla="*/ 250032 h 354807"/>
                      <a:gd name="connsiteX6" fmla="*/ 319086 w 664369"/>
                      <a:gd name="connsiteY6" fmla="*/ 88106 h 354807"/>
                      <a:gd name="connsiteX7" fmla="*/ 90489 w 664369"/>
                      <a:gd name="connsiteY7" fmla="*/ 171453 h 354807"/>
                      <a:gd name="connsiteX8" fmla="*/ 0 w 664369"/>
                      <a:gd name="connsiteY8" fmla="*/ 164305 h 354807"/>
                      <a:gd name="connsiteX9" fmla="*/ 297653 w 664369"/>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1924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1038" h="354807">
                        <a:moveTo>
                          <a:pt x="314322" y="0"/>
                        </a:moveTo>
                        <a:cubicBezTo>
                          <a:pt x="494388" y="10716"/>
                          <a:pt x="628752" y="139701"/>
                          <a:pt x="649390" y="247651"/>
                        </a:cubicBezTo>
                        <a:lnTo>
                          <a:pt x="681038" y="247651"/>
                        </a:lnTo>
                        <a:lnTo>
                          <a:pt x="603648" y="354807"/>
                        </a:lnTo>
                        <a:lnTo>
                          <a:pt x="526257" y="247651"/>
                        </a:lnTo>
                        <a:lnTo>
                          <a:pt x="560891" y="250032"/>
                        </a:lnTo>
                        <a:cubicBezTo>
                          <a:pt x="518390" y="170657"/>
                          <a:pt x="461600" y="105569"/>
                          <a:pt x="335755" y="88106"/>
                        </a:cubicBezTo>
                        <a:cubicBezTo>
                          <a:pt x="223043" y="77788"/>
                          <a:pt x="150816" y="122240"/>
                          <a:pt x="107158" y="171453"/>
                        </a:cubicBezTo>
                        <a:lnTo>
                          <a:pt x="0" y="169068"/>
                        </a:lnTo>
                        <a:cubicBezTo>
                          <a:pt x="19051" y="133350"/>
                          <a:pt x="97628" y="11906"/>
                          <a:pt x="31432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grpSp>
        </p:grpSp>
        <p:grpSp>
          <p:nvGrpSpPr>
            <p:cNvPr id="38" name="Group 37">
              <a:extLst>
                <a:ext uri="{FF2B5EF4-FFF2-40B4-BE49-F238E27FC236}">
                  <a16:creationId xmlns:a16="http://schemas.microsoft.com/office/drawing/2014/main" id="{B0F8A5E6-04C9-0B79-90D5-00380E69BB90}"/>
                </a:ext>
              </a:extLst>
            </p:cNvPr>
            <p:cNvGrpSpPr/>
            <p:nvPr/>
          </p:nvGrpSpPr>
          <p:grpSpPr>
            <a:xfrm>
              <a:off x="6542374" y="1841975"/>
              <a:ext cx="1630076" cy="2282350"/>
              <a:chOff x="6542374" y="1841975"/>
              <a:chExt cx="1630076" cy="2282350"/>
            </a:xfrm>
          </p:grpSpPr>
          <p:grpSp>
            <p:nvGrpSpPr>
              <p:cNvPr id="39" name="Group 38">
                <a:extLst>
                  <a:ext uri="{FF2B5EF4-FFF2-40B4-BE49-F238E27FC236}">
                    <a16:creationId xmlns:a16="http://schemas.microsoft.com/office/drawing/2014/main" id="{EBEE6C98-EF9F-E301-B1B4-0F0DCFF33F23}"/>
                  </a:ext>
                </a:extLst>
              </p:cNvPr>
              <p:cNvGrpSpPr/>
              <p:nvPr/>
            </p:nvGrpSpPr>
            <p:grpSpPr>
              <a:xfrm>
                <a:off x="6542374" y="1841975"/>
                <a:ext cx="1630076" cy="2282350"/>
                <a:chOff x="1285782" y="1954531"/>
                <a:chExt cx="2448018" cy="3427594"/>
              </a:xfrm>
            </p:grpSpPr>
            <p:sp>
              <p:nvSpPr>
                <p:cNvPr id="52" name="Oval 51">
                  <a:extLst>
                    <a:ext uri="{FF2B5EF4-FFF2-40B4-BE49-F238E27FC236}">
                      <a16:creationId xmlns:a16="http://schemas.microsoft.com/office/drawing/2014/main" id="{8977AF00-42E6-6489-D05A-83722120422C}"/>
                    </a:ext>
                  </a:extLst>
                </p:cNvPr>
                <p:cNvSpPr/>
                <p:nvPr/>
              </p:nvSpPr>
              <p:spPr>
                <a:xfrm>
                  <a:off x="1285782" y="1954531"/>
                  <a:ext cx="2448018" cy="2448018"/>
                </a:xfrm>
                <a:prstGeom prst="ellipse">
                  <a:avLst/>
                </a:prstGeom>
                <a:solidFill>
                  <a:srgbClr val="C55A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3" name="Rectangle 19">
                  <a:extLst>
                    <a:ext uri="{FF2B5EF4-FFF2-40B4-BE49-F238E27FC236}">
                      <a16:creationId xmlns:a16="http://schemas.microsoft.com/office/drawing/2014/main" id="{C3A26B5B-73ED-2290-CE5C-BA1B33AA1EFE}"/>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C55A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9B8DEDFF-45EF-9EDB-91C7-5A36A25E45E3}"/>
                    </a:ext>
                  </a:extLst>
                </p:cNvPr>
                <p:cNvSpPr/>
                <p:nvPr/>
              </p:nvSpPr>
              <p:spPr>
                <a:xfrm>
                  <a:off x="1571383"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CD83A79D-3771-978B-82E6-708E7D27C204}"/>
                  </a:ext>
                </a:extLst>
              </p:cNvPr>
              <p:cNvGrpSpPr/>
              <p:nvPr/>
            </p:nvGrpSpPr>
            <p:grpSpPr>
              <a:xfrm>
                <a:off x="7114820" y="2294041"/>
                <a:ext cx="714730" cy="757248"/>
                <a:chOff x="7114820" y="2294041"/>
                <a:chExt cx="714730" cy="757248"/>
              </a:xfrm>
              <a:solidFill>
                <a:schemeClr val="tx1">
                  <a:lumMod val="50000"/>
                  <a:lumOff val="50000"/>
                </a:schemeClr>
              </a:solidFill>
              <a:effectLst/>
            </p:grpSpPr>
            <p:sp>
              <p:nvSpPr>
                <p:cNvPr id="41" name="Freeform 132">
                  <a:extLst>
                    <a:ext uri="{FF2B5EF4-FFF2-40B4-BE49-F238E27FC236}">
                      <a16:creationId xmlns:a16="http://schemas.microsoft.com/office/drawing/2014/main" id="{C8E4E7CB-DBFE-5F7B-C3AB-EB6590DBB61B}"/>
                    </a:ext>
                  </a:extLst>
                </p:cNvPr>
                <p:cNvSpPr/>
                <p:nvPr/>
              </p:nvSpPr>
              <p:spPr>
                <a:xfrm>
                  <a:off x="7114820" y="2294041"/>
                  <a:ext cx="518669" cy="621949"/>
                </a:xfrm>
                <a:custGeom>
                  <a:avLst/>
                  <a:gdLst>
                    <a:gd name="connsiteX0" fmla="*/ 51318 w 518669"/>
                    <a:gd name="connsiteY0" fmla="*/ 0 h 621949"/>
                    <a:gd name="connsiteX1" fmla="*/ 467352 w 518669"/>
                    <a:gd name="connsiteY1" fmla="*/ 0 h 621949"/>
                    <a:gd name="connsiteX2" fmla="*/ 518669 w 518669"/>
                    <a:gd name="connsiteY2" fmla="*/ 51317 h 621949"/>
                    <a:gd name="connsiteX3" fmla="*/ 518669 w 518669"/>
                    <a:gd name="connsiteY3" fmla="*/ 344354 h 621949"/>
                    <a:gd name="connsiteX4" fmla="*/ 515571 w 518669"/>
                    <a:gd name="connsiteY4" fmla="*/ 344038 h 621949"/>
                    <a:gd name="connsiteX5" fmla="*/ 474662 w 518669"/>
                    <a:gd name="connsiteY5" fmla="*/ 348212 h 621949"/>
                    <a:gd name="connsiteX6" fmla="*/ 474662 w 518669"/>
                    <a:gd name="connsiteY6" fmla="*/ 50208 h 621949"/>
                    <a:gd name="connsiteX7" fmla="*/ 466195 w 518669"/>
                    <a:gd name="connsiteY7" fmla="*/ 41741 h 621949"/>
                    <a:gd name="connsiteX8" fmla="*/ 52473 w 518669"/>
                    <a:gd name="connsiteY8" fmla="*/ 41741 h 621949"/>
                    <a:gd name="connsiteX9" fmla="*/ 44006 w 518669"/>
                    <a:gd name="connsiteY9" fmla="*/ 50208 h 621949"/>
                    <a:gd name="connsiteX10" fmla="*/ 44006 w 518669"/>
                    <a:gd name="connsiteY10" fmla="*/ 571740 h 621949"/>
                    <a:gd name="connsiteX11" fmla="*/ 52473 w 518669"/>
                    <a:gd name="connsiteY11" fmla="*/ 580207 h 621949"/>
                    <a:gd name="connsiteX12" fmla="*/ 306472 w 518669"/>
                    <a:gd name="connsiteY12" fmla="*/ 580207 h 621949"/>
                    <a:gd name="connsiteX13" fmla="*/ 308544 w 518669"/>
                    <a:gd name="connsiteY13" fmla="*/ 601016 h 621949"/>
                    <a:gd name="connsiteX14" fmla="*/ 314965 w 518669"/>
                    <a:gd name="connsiteY14" fmla="*/ 621949 h 621949"/>
                    <a:gd name="connsiteX15" fmla="*/ 51318 w 518669"/>
                    <a:gd name="connsiteY15" fmla="*/ 621949 h 621949"/>
                    <a:gd name="connsiteX16" fmla="*/ 0 w 518669"/>
                    <a:gd name="connsiteY16" fmla="*/ 570632 h 621949"/>
                    <a:gd name="connsiteX17" fmla="*/ 0 w 518669"/>
                    <a:gd name="connsiteY17" fmla="*/ 51317 h 621949"/>
                    <a:gd name="connsiteX18" fmla="*/ 51318 w 518669"/>
                    <a:gd name="connsiteY18" fmla="*/ 0 h 62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8669" h="621949">
                      <a:moveTo>
                        <a:pt x="51318" y="0"/>
                      </a:moveTo>
                      <a:lnTo>
                        <a:pt x="467352" y="0"/>
                      </a:lnTo>
                      <a:cubicBezTo>
                        <a:pt x="495694" y="0"/>
                        <a:pt x="518669" y="22976"/>
                        <a:pt x="518669" y="51317"/>
                      </a:cubicBezTo>
                      <a:lnTo>
                        <a:pt x="518669" y="344354"/>
                      </a:lnTo>
                      <a:lnTo>
                        <a:pt x="515571" y="344038"/>
                      </a:lnTo>
                      <a:lnTo>
                        <a:pt x="474662" y="348212"/>
                      </a:lnTo>
                      <a:lnTo>
                        <a:pt x="474662" y="50208"/>
                      </a:lnTo>
                      <a:cubicBezTo>
                        <a:pt x="474662" y="45532"/>
                        <a:pt x="470871" y="41741"/>
                        <a:pt x="466195" y="41741"/>
                      </a:cubicBezTo>
                      <a:lnTo>
                        <a:pt x="52473" y="41741"/>
                      </a:lnTo>
                      <a:cubicBezTo>
                        <a:pt x="47797" y="41741"/>
                        <a:pt x="44006" y="45532"/>
                        <a:pt x="44006" y="50208"/>
                      </a:cubicBezTo>
                      <a:lnTo>
                        <a:pt x="44006" y="571740"/>
                      </a:lnTo>
                      <a:cubicBezTo>
                        <a:pt x="44006" y="576416"/>
                        <a:pt x="47797" y="580207"/>
                        <a:pt x="52473" y="580207"/>
                      </a:cubicBezTo>
                      <a:lnTo>
                        <a:pt x="306472" y="580207"/>
                      </a:lnTo>
                      <a:lnTo>
                        <a:pt x="308544" y="601016"/>
                      </a:lnTo>
                      <a:lnTo>
                        <a:pt x="314965" y="621949"/>
                      </a:lnTo>
                      <a:lnTo>
                        <a:pt x="51318" y="621949"/>
                      </a:lnTo>
                      <a:cubicBezTo>
                        <a:pt x="22976" y="621949"/>
                        <a:pt x="0" y="598974"/>
                        <a:pt x="0" y="570632"/>
                      </a:cubicBezTo>
                      <a:lnTo>
                        <a:pt x="0" y="51317"/>
                      </a:lnTo>
                      <a:cubicBezTo>
                        <a:pt x="0" y="22976"/>
                        <a:pt x="22976" y="0"/>
                        <a:pt x="51318"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42" name="Rectangle 22">
                  <a:extLst>
                    <a:ext uri="{FF2B5EF4-FFF2-40B4-BE49-F238E27FC236}">
                      <a16:creationId xmlns:a16="http://schemas.microsoft.com/office/drawing/2014/main" id="{D7F16BA7-C863-B0CD-E7DA-B6C75F14D0B5}"/>
                    </a:ext>
                  </a:extLst>
                </p:cNvPr>
                <p:cNvSpPr>
                  <a:spLocks noChangeArrowheads="1"/>
                </p:cNvSpPr>
                <p:nvPr/>
              </p:nvSpPr>
              <p:spPr bwMode="auto">
                <a:xfrm>
                  <a:off x="7203677" y="2573331"/>
                  <a:ext cx="333381" cy="2755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3" name="Rectangle 23">
                  <a:extLst>
                    <a:ext uri="{FF2B5EF4-FFF2-40B4-BE49-F238E27FC236}">
                      <a16:creationId xmlns:a16="http://schemas.microsoft.com/office/drawing/2014/main" id="{F0E605BD-A017-4179-377F-43B76961DCE2}"/>
                    </a:ext>
                  </a:extLst>
                </p:cNvPr>
                <p:cNvSpPr>
                  <a:spLocks noChangeArrowheads="1"/>
                </p:cNvSpPr>
                <p:nvPr/>
              </p:nvSpPr>
              <p:spPr bwMode="auto">
                <a:xfrm>
                  <a:off x="7203677" y="2642212"/>
                  <a:ext cx="333381" cy="2893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4" name="Rectangle 24">
                  <a:extLst>
                    <a:ext uri="{FF2B5EF4-FFF2-40B4-BE49-F238E27FC236}">
                      <a16:creationId xmlns:a16="http://schemas.microsoft.com/office/drawing/2014/main" id="{1998EC05-4A4C-EB1A-D125-8C06876E52FA}"/>
                    </a:ext>
                  </a:extLst>
                </p:cNvPr>
                <p:cNvSpPr>
                  <a:spLocks noChangeArrowheads="1"/>
                </p:cNvSpPr>
                <p:nvPr/>
              </p:nvSpPr>
              <p:spPr bwMode="auto">
                <a:xfrm>
                  <a:off x="7216076" y="2489298"/>
                  <a:ext cx="55104" cy="6337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5" name="Rectangle 25">
                  <a:extLst>
                    <a:ext uri="{FF2B5EF4-FFF2-40B4-BE49-F238E27FC236}">
                      <a16:creationId xmlns:a16="http://schemas.microsoft.com/office/drawing/2014/main" id="{5B82ECE5-A376-2D0F-3BE0-0A004413AF7E}"/>
                    </a:ext>
                  </a:extLst>
                </p:cNvPr>
                <p:cNvSpPr>
                  <a:spLocks noChangeArrowheads="1"/>
                </p:cNvSpPr>
                <p:nvPr/>
              </p:nvSpPr>
              <p:spPr bwMode="auto">
                <a:xfrm>
                  <a:off x="7301487" y="2454857"/>
                  <a:ext cx="53727" cy="9781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6" name="Rectangle 26">
                  <a:extLst>
                    <a:ext uri="{FF2B5EF4-FFF2-40B4-BE49-F238E27FC236}">
                      <a16:creationId xmlns:a16="http://schemas.microsoft.com/office/drawing/2014/main" id="{EBE36C6C-A0CB-AFD7-2B12-41E1FA815AFF}"/>
                    </a:ext>
                  </a:extLst>
                </p:cNvPr>
                <p:cNvSpPr>
                  <a:spLocks noChangeArrowheads="1"/>
                </p:cNvSpPr>
                <p:nvPr/>
              </p:nvSpPr>
              <p:spPr bwMode="auto">
                <a:xfrm>
                  <a:off x="7384144" y="2412152"/>
                  <a:ext cx="55104" cy="14051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7" name="Rectangle 27">
                  <a:extLst>
                    <a:ext uri="{FF2B5EF4-FFF2-40B4-BE49-F238E27FC236}">
                      <a16:creationId xmlns:a16="http://schemas.microsoft.com/office/drawing/2014/main" id="{31386262-FCED-F6D4-A5E7-456236B259A7}"/>
                    </a:ext>
                  </a:extLst>
                </p:cNvPr>
                <p:cNvSpPr>
                  <a:spLocks noChangeArrowheads="1"/>
                </p:cNvSpPr>
                <p:nvPr/>
              </p:nvSpPr>
              <p:spPr bwMode="auto">
                <a:xfrm>
                  <a:off x="7468178" y="2362558"/>
                  <a:ext cx="55104" cy="19011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8" name="Freeform 29">
                  <a:extLst>
                    <a:ext uri="{FF2B5EF4-FFF2-40B4-BE49-F238E27FC236}">
                      <a16:creationId xmlns:a16="http://schemas.microsoft.com/office/drawing/2014/main" id="{E08F90E1-C594-45BF-8F05-43C1594A0305}"/>
                    </a:ext>
                  </a:extLst>
                </p:cNvPr>
                <p:cNvSpPr>
                  <a:spLocks/>
                </p:cNvSpPr>
                <p:nvPr/>
              </p:nvSpPr>
              <p:spPr bwMode="auto">
                <a:xfrm>
                  <a:off x="7206432" y="2779973"/>
                  <a:ext cx="225928" cy="27552"/>
                </a:xfrm>
                <a:custGeom>
                  <a:avLst/>
                  <a:gdLst>
                    <a:gd name="T0" fmla="*/ 0 w 164"/>
                    <a:gd name="T1" fmla="*/ 0 h 20"/>
                    <a:gd name="T2" fmla="*/ 164 w 164"/>
                    <a:gd name="T3" fmla="*/ 0 h 20"/>
                    <a:gd name="T4" fmla="*/ 159 w 164"/>
                    <a:gd name="T5" fmla="*/ 20 h 20"/>
                    <a:gd name="T6" fmla="*/ 0 w 164"/>
                    <a:gd name="T7" fmla="*/ 20 h 20"/>
                    <a:gd name="T8" fmla="*/ 0 w 164"/>
                    <a:gd name="T9" fmla="*/ 0 h 20"/>
                  </a:gdLst>
                  <a:ahLst/>
                  <a:cxnLst>
                    <a:cxn ang="0">
                      <a:pos x="T0" y="T1"/>
                    </a:cxn>
                    <a:cxn ang="0">
                      <a:pos x="T2" y="T3"/>
                    </a:cxn>
                    <a:cxn ang="0">
                      <a:pos x="T4" y="T5"/>
                    </a:cxn>
                    <a:cxn ang="0">
                      <a:pos x="T6" y="T7"/>
                    </a:cxn>
                    <a:cxn ang="0">
                      <a:pos x="T8" y="T9"/>
                    </a:cxn>
                  </a:cxnLst>
                  <a:rect l="0" t="0" r="r" b="b"/>
                  <a:pathLst>
                    <a:path w="164" h="20">
                      <a:moveTo>
                        <a:pt x="0" y="0"/>
                      </a:moveTo>
                      <a:lnTo>
                        <a:pt x="164" y="0"/>
                      </a:lnTo>
                      <a:lnTo>
                        <a:pt x="159" y="20"/>
                      </a:lnTo>
                      <a:lnTo>
                        <a:pt x="0"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49" name="Freeform 30">
                  <a:extLst>
                    <a:ext uri="{FF2B5EF4-FFF2-40B4-BE49-F238E27FC236}">
                      <a16:creationId xmlns:a16="http://schemas.microsoft.com/office/drawing/2014/main" id="{60665379-BBC3-DE85-DCD0-7CF27A9A9D91}"/>
                    </a:ext>
                  </a:extLst>
                </p:cNvPr>
                <p:cNvSpPr>
                  <a:spLocks/>
                </p:cNvSpPr>
                <p:nvPr/>
              </p:nvSpPr>
              <p:spPr bwMode="auto">
                <a:xfrm>
                  <a:off x="7206432" y="2711092"/>
                  <a:ext cx="265879" cy="26175"/>
                </a:xfrm>
                <a:custGeom>
                  <a:avLst/>
                  <a:gdLst>
                    <a:gd name="T0" fmla="*/ 0 w 193"/>
                    <a:gd name="T1" fmla="*/ 0 h 19"/>
                    <a:gd name="T2" fmla="*/ 193 w 193"/>
                    <a:gd name="T3" fmla="*/ 0 h 19"/>
                    <a:gd name="T4" fmla="*/ 178 w 193"/>
                    <a:gd name="T5" fmla="*/ 19 h 19"/>
                    <a:gd name="T6" fmla="*/ 0 w 193"/>
                    <a:gd name="T7" fmla="*/ 19 h 19"/>
                    <a:gd name="T8" fmla="*/ 0 w 193"/>
                    <a:gd name="T9" fmla="*/ 0 h 19"/>
                  </a:gdLst>
                  <a:ahLst/>
                  <a:cxnLst>
                    <a:cxn ang="0">
                      <a:pos x="T0" y="T1"/>
                    </a:cxn>
                    <a:cxn ang="0">
                      <a:pos x="T2" y="T3"/>
                    </a:cxn>
                    <a:cxn ang="0">
                      <a:pos x="T4" y="T5"/>
                    </a:cxn>
                    <a:cxn ang="0">
                      <a:pos x="T6" y="T7"/>
                    </a:cxn>
                    <a:cxn ang="0">
                      <a:pos x="T8" y="T9"/>
                    </a:cxn>
                  </a:cxnLst>
                  <a:rect l="0" t="0" r="r" b="b"/>
                  <a:pathLst>
                    <a:path w="193" h="19">
                      <a:moveTo>
                        <a:pt x="0" y="0"/>
                      </a:moveTo>
                      <a:lnTo>
                        <a:pt x="193" y="0"/>
                      </a:lnTo>
                      <a:lnTo>
                        <a:pt x="178" y="19"/>
                      </a:lnTo>
                      <a:lnTo>
                        <a:pt x="0" y="1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50" name="Freeform 32">
                  <a:extLst>
                    <a:ext uri="{FF2B5EF4-FFF2-40B4-BE49-F238E27FC236}">
                      <a16:creationId xmlns:a16="http://schemas.microsoft.com/office/drawing/2014/main" id="{EFEE9EEE-2659-D7D0-6E9D-8FE45240EA6E}"/>
                    </a:ext>
                  </a:extLst>
                </p:cNvPr>
                <p:cNvSpPr>
                  <a:spLocks/>
                </p:cNvSpPr>
                <p:nvPr/>
              </p:nvSpPr>
              <p:spPr bwMode="auto">
                <a:xfrm>
                  <a:off x="7515016" y="2777217"/>
                  <a:ext cx="234193" cy="159803"/>
                </a:xfrm>
                <a:custGeom>
                  <a:avLst/>
                  <a:gdLst>
                    <a:gd name="T0" fmla="*/ 147 w 170"/>
                    <a:gd name="T1" fmla="*/ 0 h 116"/>
                    <a:gd name="T2" fmla="*/ 170 w 170"/>
                    <a:gd name="T3" fmla="*/ 30 h 116"/>
                    <a:gd name="T4" fmla="*/ 55 w 170"/>
                    <a:gd name="T5" fmla="*/ 116 h 116"/>
                    <a:gd name="T6" fmla="*/ 0 w 170"/>
                    <a:gd name="T7" fmla="*/ 42 h 116"/>
                    <a:gd name="T8" fmla="*/ 30 w 170"/>
                    <a:gd name="T9" fmla="*/ 19 h 116"/>
                    <a:gd name="T10" fmla="*/ 62 w 170"/>
                    <a:gd name="T11" fmla="*/ 63 h 116"/>
                    <a:gd name="T12" fmla="*/ 147 w 170"/>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170" h="116">
                      <a:moveTo>
                        <a:pt x="147" y="0"/>
                      </a:moveTo>
                      <a:lnTo>
                        <a:pt x="170" y="30"/>
                      </a:lnTo>
                      <a:lnTo>
                        <a:pt x="55" y="116"/>
                      </a:lnTo>
                      <a:lnTo>
                        <a:pt x="0" y="42"/>
                      </a:lnTo>
                      <a:lnTo>
                        <a:pt x="30" y="19"/>
                      </a:lnTo>
                      <a:lnTo>
                        <a:pt x="62" y="63"/>
                      </a:lnTo>
                      <a:lnTo>
                        <a:pt x="1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latin typeface="Arial" panose="020B0604020202020204" pitchFamily="34" charset="0"/>
                    <a:cs typeface="Arial" panose="020B0604020202020204" pitchFamily="34" charset="0"/>
                  </a:endParaRPr>
                </a:p>
              </p:txBody>
            </p:sp>
            <p:sp>
              <p:nvSpPr>
                <p:cNvPr id="51" name="Freeform 130">
                  <a:extLst>
                    <a:ext uri="{FF2B5EF4-FFF2-40B4-BE49-F238E27FC236}">
                      <a16:creationId xmlns:a16="http://schemas.microsoft.com/office/drawing/2014/main" id="{D3621884-B9E4-DC5A-ED52-328E578B20BB}"/>
                    </a:ext>
                  </a:extLst>
                </p:cNvPr>
                <p:cNvSpPr/>
                <p:nvPr/>
              </p:nvSpPr>
              <p:spPr>
                <a:xfrm>
                  <a:off x="7435364" y="2648482"/>
                  <a:ext cx="394186" cy="402807"/>
                </a:xfrm>
                <a:custGeom>
                  <a:avLst/>
                  <a:gdLst>
                    <a:gd name="connsiteX0" fmla="*/ 227122 w 454244"/>
                    <a:gd name="connsiteY0" fmla="*/ 56441 h 464178"/>
                    <a:gd name="connsiteX1" fmla="*/ 53514 w 454244"/>
                    <a:gd name="connsiteY1" fmla="*/ 232089 h 464178"/>
                    <a:gd name="connsiteX2" fmla="*/ 227122 w 454244"/>
                    <a:gd name="connsiteY2" fmla="*/ 407737 h 464178"/>
                    <a:gd name="connsiteX3" fmla="*/ 400730 w 454244"/>
                    <a:gd name="connsiteY3" fmla="*/ 232089 h 464178"/>
                    <a:gd name="connsiteX4" fmla="*/ 227122 w 454244"/>
                    <a:gd name="connsiteY4" fmla="*/ 56441 h 464178"/>
                    <a:gd name="connsiteX5" fmla="*/ 227122 w 454244"/>
                    <a:gd name="connsiteY5" fmla="*/ 0 h 464178"/>
                    <a:gd name="connsiteX6" fmla="*/ 454244 w 454244"/>
                    <a:gd name="connsiteY6" fmla="*/ 232089 h 464178"/>
                    <a:gd name="connsiteX7" fmla="*/ 227122 w 454244"/>
                    <a:gd name="connsiteY7" fmla="*/ 464178 h 464178"/>
                    <a:gd name="connsiteX8" fmla="*/ 0 w 454244"/>
                    <a:gd name="connsiteY8" fmla="*/ 232089 h 464178"/>
                    <a:gd name="connsiteX9" fmla="*/ 227122 w 454244"/>
                    <a:gd name="connsiteY9" fmla="*/ 0 h 46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244" h="464178">
                      <a:moveTo>
                        <a:pt x="227122" y="56441"/>
                      </a:moveTo>
                      <a:cubicBezTo>
                        <a:pt x="131241" y="56441"/>
                        <a:pt x="53514" y="135081"/>
                        <a:pt x="53514" y="232089"/>
                      </a:cubicBezTo>
                      <a:cubicBezTo>
                        <a:pt x="53514" y="329097"/>
                        <a:pt x="131241" y="407737"/>
                        <a:pt x="227122" y="407737"/>
                      </a:cubicBezTo>
                      <a:cubicBezTo>
                        <a:pt x="323003" y="407737"/>
                        <a:pt x="400730" y="329097"/>
                        <a:pt x="400730" y="232089"/>
                      </a:cubicBezTo>
                      <a:cubicBezTo>
                        <a:pt x="400730" y="135081"/>
                        <a:pt x="323003" y="56441"/>
                        <a:pt x="227122" y="56441"/>
                      </a:cubicBezTo>
                      <a:close/>
                      <a:moveTo>
                        <a:pt x="227122" y="0"/>
                      </a:moveTo>
                      <a:cubicBezTo>
                        <a:pt x="352558" y="0"/>
                        <a:pt x="454244" y="103910"/>
                        <a:pt x="454244" y="232089"/>
                      </a:cubicBezTo>
                      <a:cubicBezTo>
                        <a:pt x="454244" y="360268"/>
                        <a:pt x="352558" y="464178"/>
                        <a:pt x="227122" y="464178"/>
                      </a:cubicBezTo>
                      <a:cubicBezTo>
                        <a:pt x="101686" y="464178"/>
                        <a:pt x="0" y="360268"/>
                        <a:pt x="0" y="232089"/>
                      </a:cubicBezTo>
                      <a:cubicBezTo>
                        <a:pt x="0" y="103910"/>
                        <a:pt x="101686" y="0"/>
                        <a:pt x="22712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grpSp>
      </p:grpSp>
      <p:pic>
        <p:nvPicPr>
          <p:cNvPr id="1028" name="Picture 4" descr="Collecting data icon flat design Royalty Free Vector Image">
            <a:extLst>
              <a:ext uri="{FF2B5EF4-FFF2-40B4-BE49-F238E27FC236}">
                <a16:creationId xmlns:a16="http://schemas.microsoft.com/office/drawing/2014/main" id="{4907CE37-174D-8E8A-7B49-5F3C5B8F45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565" y="3269691"/>
            <a:ext cx="1198760" cy="1173511"/>
          </a:xfrm>
          <a:prstGeom prst="rect">
            <a:avLst/>
          </a:prstGeom>
          <a:noFill/>
          <a:extLst>
            <a:ext uri="{909E8E84-426E-40DD-AFC4-6F175D3DCCD1}">
              <a14:hiddenFill xmlns:a14="http://schemas.microsoft.com/office/drawing/2010/main">
                <a:solidFill>
                  <a:srgbClr val="FFFFFF"/>
                </a:solidFill>
              </a14:hiddenFill>
            </a:ext>
          </a:extLst>
        </p:spPr>
      </p:pic>
      <p:sp>
        <p:nvSpPr>
          <p:cNvPr id="3" name="Star: 5 Points 2">
            <a:extLst>
              <a:ext uri="{FF2B5EF4-FFF2-40B4-BE49-F238E27FC236}">
                <a16:creationId xmlns:a16="http://schemas.microsoft.com/office/drawing/2014/main" id="{8CBCC334-1278-474C-CF38-C15441608968}"/>
              </a:ext>
            </a:extLst>
          </p:cNvPr>
          <p:cNvSpPr/>
          <p:nvPr/>
        </p:nvSpPr>
        <p:spPr>
          <a:xfrm>
            <a:off x="10224080" y="1027142"/>
            <a:ext cx="403281" cy="351491"/>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954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p:nvPr/>
        </p:nvSpPr>
        <p:spPr>
          <a:xfrm>
            <a:off x="1"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4800" dirty="0">
                <a:solidFill>
                  <a:schemeClr val="bg1"/>
                </a:solidFill>
                <a:latin typeface="Times New Roman" panose="02020603050405020304" pitchFamily="18" charset="0"/>
                <a:cs typeface="Times New Roman" panose="02020603050405020304" pitchFamily="18" charset="0"/>
              </a:rPr>
              <a:t>Action plan:</a:t>
            </a:r>
          </a:p>
        </p:txBody>
      </p:sp>
      <p:graphicFrame>
        <p:nvGraphicFramePr>
          <p:cNvPr id="12" name="Table 11">
            <a:extLst>
              <a:ext uri="{FF2B5EF4-FFF2-40B4-BE49-F238E27FC236}">
                <a16:creationId xmlns:a16="http://schemas.microsoft.com/office/drawing/2014/main" id="{AF9A79B3-717B-F172-1F25-2D07A505A596}"/>
              </a:ext>
            </a:extLst>
          </p:cNvPr>
          <p:cNvGraphicFramePr>
            <a:graphicFrameLocks noGrp="1"/>
          </p:cNvGraphicFramePr>
          <p:nvPr>
            <p:extLst>
              <p:ext uri="{D42A27DB-BD31-4B8C-83A1-F6EECF244321}">
                <p14:modId xmlns:p14="http://schemas.microsoft.com/office/powerpoint/2010/main" val="1774061559"/>
              </p:ext>
            </p:extLst>
          </p:nvPr>
        </p:nvGraphicFramePr>
        <p:xfrm>
          <a:off x="242595" y="1101012"/>
          <a:ext cx="11840548" cy="5677266"/>
        </p:xfrm>
        <a:graphic>
          <a:graphicData uri="http://schemas.openxmlformats.org/drawingml/2006/table">
            <a:tbl>
              <a:tblPr/>
              <a:tblGrid>
                <a:gridCol w="587829">
                  <a:extLst>
                    <a:ext uri="{9D8B030D-6E8A-4147-A177-3AD203B41FA5}">
                      <a16:colId xmlns:a16="http://schemas.microsoft.com/office/drawing/2014/main" val="2771758872"/>
                    </a:ext>
                  </a:extLst>
                </a:gridCol>
                <a:gridCol w="3135086">
                  <a:extLst>
                    <a:ext uri="{9D8B030D-6E8A-4147-A177-3AD203B41FA5}">
                      <a16:colId xmlns:a16="http://schemas.microsoft.com/office/drawing/2014/main" val="546418482"/>
                    </a:ext>
                  </a:extLst>
                </a:gridCol>
                <a:gridCol w="4189445">
                  <a:extLst>
                    <a:ext uri="{9D8B030D-6E8A-4147-A177-3AD203B41FA5}">
                      <a16:colId xmlns:a16="http://schemas.microsoft.com/office/drawing/2014/main" val="2528866868"/>
                    </a:ext>
                  </a:extLst>
                </a:gridCol>
                <a:gridCol w="895739">
                  <a:extLst>
                    <a:ext uri="{9D8B030D-6E8A-4147-A177-3AD203B41FA5}">
                      <a16:colId xmlns:a16="http://schemas.microsoft.com/office/drawing/2014/main" val="567463488"/>
                    </a:ext>
                  </a:extLst>
                </a:gridCol>
                <a:gridCol w="863262">
                  <a:extLst>
                    <a:ext uri="{9D8B030D-6E8A-4147-A177-3AD203B41FA5}">
                      <a16:colId xmlns:a16="http://schemas.microsoft.com/office/drawing/2014/main" val="591315134"/>
                    </a:ext>
                  </a:extLst>
                </a:gridCol>
                <a:gridCol w="685620">
                  <a:extLst>
                    <a:ext uri="{9D8B030D-6E8A-4147-A177-3AD203B41FA5}">
                      <a16:colId xmlns:a16="http://schemas.microsoft.com/office/drawing/2014/main" val="3869839812"/>
                    </a:ext>
                  </a:extLst>
                </a:gridCol>
                <a:gridCol w="1483567">
                  <a:extLst>
                    <a:ext uri="{9D8B030D-6E8A-4147-A177-3AD203B41FA5}">
                      <a16:colId xmlns:a16="http://schemas.microsoft.com/office/drawing/2014/main" val="3846419182"/>
                    </a:ext>
                  </a:extLst>
                </a:gridCol>
              </a:tblGrid>
              <a:tr h="575480">
                <a:tc>
                  <a:txBody>
                    <a:bodyPr/>
                    <a:lstStyle/>
                    <a:p>
                      <a:pPr algn="ctr" fontAlgn="ctr"/>
                      <a:r>
                        <a:rPr lang="en-IN" sz="1600" b="1" i="0" u="none" strike="noStrike" dirty="0" err="1">
                          <a:solidFill>
                            <a:schemeClr val="bg1"/>
                          </a:solidFill>
                          <a:effectLst/>
                          <a:latin typeface="Calibri" panose="020F0502020204030204" pitchFamily="34" charset="0"/>
                        </a:rPr>
                        <a:t>Sl.No</a:t>
                      </a:r>
                      <a:endParaRPr lang="en-IN" sz="1600" b="1" i="0" u="none" strike="noStrike" dirty="0">
                        <a:solidFill>
                          <a:schemeClr val="bg1"/>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ctr"/>
                      <a:r>
                        <a:rPr lang="en-IN" sz="1600" b="1" i="0" u="none" strike="noStrike">
                          <a:solidFill>
                            <a:schemeClr val="bg1"/>
                          </a:solidFill>
                          <a:effectLst/>
                          <a:latin typeface="Calibri" panose="020F0502020204030204" pitchFamily="34" charset="0"/>
                        </a:rPr>
                        <a:t>Action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ctr"/>
                      <a:r>
                        <a:rPr lang="en-IN" sz="1600" b="1" i="0" u="none" strike="noStrike" dirty="0">
                          <a:solidFill>
                            <a:schemeClr val="bg1"/>
                          </a:solidFill>
                          <a:effectLst/>
                          <a:latin typeface="Calibri" panose="020F0502020204030204" pitchFamily="34" charset="0"/>
                        </a:rPr>
                        <a:t>Sub Action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400" b="1" i="0" u="none" strike="noStrike" dirty="0">
                          <a:solidFill>
                            <a:schemeClr val="bg1"/>
                          </a:solidFill>
                          <a:effectLst/>
                          <a:latin typeface="Calibri" panose="020F0502020204030204" pitchFamily="34" charset="0"/>
                        </a:rPr>
                        <a:t>Responsibility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dirty="0">
                          <a:solidFill>
                            <a:schemeClr val="bg1"/>
                          </a:solidFill>
                          <a:effectLst/>
                          <a:latin typeface="Calibri" panose="020F0502020204030204" pitchFamily="34" charset="0"/>
                        </a:rPr>
                        <a:t>Target 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600" b="1" i="0" u="none" strike="noStrike">
                          <a:solidFill>
                            <a:schemeClr val="bg1"/>
                          </a:solidFill>
                          <a:effectLst/>
                          <a:latin typeface="Calibri" panose="020F0502020204030204" pitchFamily="34" charset="0"/>
                        </a:rPr>
                        <a:t>Status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400" b="1" i="0" u="none" strike="noStrike" dirty="0">
                          <a:solidFill>
                            <a:schemeClr val="bg1"/>
                          </a:solidFill>
                          <a:effectLst/>
                          <a:latin typeface="Calibri" panose="020F0502020204030204" pitchFamily="34" charset="0"/>
                        </a:rPr>
                        <a:t>Remarks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119115687"/>
                  </a:ext>
                </a:extLst>
              </a:tr>
              <a:tr h="341780">
                <a:tc>
                  <a:txBody>
                    <a:bodyPr/>
                    <a:lstStyle/>
                    <a:p>
                      <a:pPr algn="ctr" fontAlgn="ctr"/>
                      <a:r>
                        <a:rPr lang="en-IN" sz="1400" b="0" i="0" u="none" strike="noStrike">
                          <a:solidFill>
                            <a:schemeClr val="bg1"/>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none" strike="noStrike" dirty="0">
                          <a:solidFill>
                            <a:schemeClr val="bg1"/>
                          </a:solidFill>
                          <a:effectLst/>
                          <a:latin typeface="Arial" panose="020B0604020202020204" pitchFamily="34" charset="0"/>
                        </a:rPr>
                        <a:t>Frame the problem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none" strike="noStrike">
                          <a:solidFill>
                            <a:schemeClr val="bg1"/>
                          </a:solidFill>
                          <a:effectLst/>
                          <a:latin typeface="Arial" panose="020B0604020202020204" pitchFamily="34" charset="0"/>
                        </a:rPr>
                        <a:t>Identify the problem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chemeClr val="bg1"/>
                          </a:solidFill>
                          <a:effectLst/>
                          <a:latin typeface="Calibri" panose="020F0502020204030204" pitchFamily="34" charset="0"/>
                        </a:rPr>
                        <a:t>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bg1"/>
                          </a:solidFill>
                          <a:effectLst/>
                          <a:latin typeface="Calibri" panose="020F0502020204030204" pitchFamily="34" charset="0"/>
                        </a:rPr>
                        <a:t>26</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July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1198270"/>
                  </a:ext>
                </a:extLst>
              </a:tr>
              <a:tr h="341780">
                <a:tc>
                  <a:txBody>
                    <a:bodyPr/>
                    <a:lstStyle/>
                    <a:p>
                      <a:pPr algn="ctr" fontAlgn="ctr"/>
                      <a:r>
                        <a:rPr lang="en-IN" sz="1400" b="0" i="0" u="none" strike="noStrike">
                          <a:solidFill>
                            <a:schemeClr val="bg1"/>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Collecting and reading the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bg1"/>
                          </a:solidFill>
                          <a:effectLst/>
                          <a:latin typeface="Arial" panose="020B0604020202020204" pitchFamily="34" charset="0"/>
                        </a:rPr>
                        <a:t>Collect the data and understand the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bg1"/>
                          </a:solidFill>
                          <a:effectLst/>
                          <a:latin typeface="Calibri" panose="020F0502020204030204" pitchFamily="34" charset="0"/>
                        </a:rPr>
                        <a:t>29</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July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186787"/>
                  </a:ext>
                </a:extLst>
              </a:tr>
              <a:tr h="341780">
                <a:tc>
                  <a:txBody>
                    <a:bodyPr/>
                    <a:lstStyle/>
                    <a:p>
                      <a:pPr algn="ctr" fontAlgn="ctr"/>
                      <a:r>
                        <a:rPr lang="en-IN" sz="1400" b="0" i="0" u="none" strike="noStrike">
                          <a:solidFill>
                            <a:schemeClr val="bg1"/>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none" strike="noStrike" dirty="0">
                          <a:solidFill>
                            <a:schemeClr val="bg1"/>
                          </a:solidFill>
                          <a:effectLst/>
                          <a:latin typeface="Arial" panose="020B0604020202020204" pitchFamily="34" charset="0"/>
                        </a:rPr>
                        <a:t>Exploratory data analysis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bg1"/>
                          </a:solidFill>
                          <a:effectLst/>
                          <a:latin typeface="Arial" panose="020B0604020202020204" pitchFamily="34" charset="0"/>
                        </a:rPr>
                        <a:t>Analyze and summarize the main data sets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b="0" i="0" u="none" strike="noStrike" dirty="0">
                          <a:solidFill>
                            <a:schemeClr val="bg1"/>
                          </a:solidFill>
                          <a:effectLst/>
                          <a:latin typeface="Calibri" panose="020F0502020204030204" pitchFamily="34" charset="0"/>
                        </a:rPr>
                        <a:t>1</a:t>
                      </a:r>
                      <a:r>
                        <a:rPr lang="en-IN" sz="1400" b="0" i="0" u="none" strike="noStrike" baseline="30000" dirty="0">
                          <a:solidFill>
                            <a:schemeClr val="bg1"/>
                          </a:solidFill>
                          <a:effectLst/>
                          <a:latin typeface="Calibri" panose="020F0502020204030204" pitchFamily="34" charset="0"/>
                        </a:rPr>
                        <a:t>st</a:t>
                      </a:r>
                      <a:r>
                        <a:rPr lang="en-IN" sz="1400" b="0" i="0" u="none" strike="noStrike" dirty="0">
                          <a:solidFill>
                            <a:schemeClr val="bg1"/>
                          </a:solidFill>
                          <a:effectLst/>
                          <a:latin typeface="Calibri" panose="020F0502020204030204" pitchFamily="34" charset="0"/>
                        </a:rPr>
                        <a:t> Aug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dirty="0">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2568455"/>
                  </a:ext>
                </a:extLst>
              </a:tr>
              <a:tr h="668701">
                <a:tc>
                  <a:txBody>
                    <a:bodyPr/>
                    <a:lstStyle/>
                    <a:p>
                      <a:pPr algn="ctr" fontAlgn="ctr"/>
                      <a:r>
                        <a:rPr lang="en-IN" sz="1400" b="0" i="0" u="none" strike="noStrike" dirty="0">
                          <a:solidFill>
                            <a:schemeClr val="bg1"/>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Data cleaning or data preprocessing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Remove unnecessary columns/rows like </a:t>
                      </a:r>
                      <a:r>
                        <a:rPr lang="en-US" sz="1400" b="0" i="0" u="none" strike="noStrike" dirty="0" err="1">
                          <a:solidFill>
                            <a:schemeClr val="bg1"/>
                          </a:solidFill>
                          <a:effectLst/>
                          <a:latin typeface="Arial" panose="020B0604020202020204" pitchFamily="34" charset="0"/>
                        </a:rPr>
                        <a:t>Nulls,NA,NAA</a:t>
                      </a:r>
                      <a:r>
                        <a:rPr lang="en-US" sz="1400" b="0" i="0" u="none" strike="noStrike" dirty="0">
                          <a:solidFill>
                            <a:schemeClr val="bg1"/>
                          </a:solidFill>
                          <a:effectLst/>
                          <a:latin typeface="Arial" panose="020B0604020202020204" pitchFamily="34" charset="0"/>
                        </a:rPr>
                        <a:t>, unusual values and etc. and</a:t>
                      </a:r>
                    </a:p>
                    <a:p>
                      <a:pPr algn="l" fontAlgn="ctr"/>
                      <a:r>
                        <a:rPr lang="en-US" sz="1400" b="0" i="0" u="none" strike="noStrike" dirty="0">
                          <a:solidFill>
                            <a:schemeClr val="bg1"/>
                          </a:solidFill>
                          <a:effectLst/>
                          <a:latin typeface="Arial" panose="020B0604020202020204" pitchFamily="34" charset="0"/>
                        </a:rPr>
                        <a:t>Fill </a:t>
                      </a:r>
                      <a:r>
                        <a:rPr lang="en-US" sz="1400" b="0" i="0" u="none" strike="noStrike" dirty="0" err="1">
                          <a:solidFill>
                            <a:schemeClr val="bg1"/>
                          </a:solidFill>
                          <a:effectLst/>
                          <a:latin typeface="Arial" panose="020B0604020202020204" pitchFamily="34" charset="0"/>
                        </a:rPr>
                        <a:t>Nulls,NA,NAA</a:t>
                      </a:r>
                      <a:r>
                        <a:rPr lang="en-US" sz="1400" b="0" i="0" u="none" strike="noStrike" dirty="0">
                          <a:solidFill>
                            <a:schemeClr val="bg1"/>
                          </a:solidFill>
                          <a:effectLst/>
                          <a:latin typeface="Arial" panose="020B0604020202020204" pitchFamily="34" charset="0"/>
                        </a:rPr>
                        <a:t> with Mean or </a:t>
                      </a:r>
                      <a:r>
                        <a:rPr lang="en-US" sz="1400" b="0" i="0" u="none" strike="noStrike" dirty="0" err="1">
                          <a:solidFill>
                            <a:schemeClr val="bg1"/>
                          </a:solidFill>
                          <a:effectLst/>
                          <a:latin typeface="Arial" panose="020B0604020202020204" pitchFamily="34" charset="0"/>
                        </a:rPr>
                        <a:t>meadian</a:t>
                      </a:r>
                      <a:r>
                        <a:rPr lang="en-US" sz="1400" b="0" i="0" u="none" strike="noStrike" dirty="0">
                          <a:solidFill>
                            <a:schemeClr val="bg1"/>
                          </a:solidFill>
                          <a:effectLst/>
                          <a:latin typeface="Arial" panose="020B0604020202020204" pitchFamily="34" charset="0"/>
                        </a:rPr>
                        <a:t> or mode or others.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3</a:t>
                      </a:r>
                      <a:r>
                        <a:rPr kumimoji="0" lang="en-IN" sz="1400" b="0" i="0" u="none" strike="noStrike" kern="1200" cap="none" spc="0" normalizeH="0" baseline="30000" noProof="0" dirty="0">
                          <a:ln>
                            <a:noFill/>
                          </a:ln>
                          <a:solidFill>
                            <a:prstClr val="white"/>
                          </a:solidFill>
                          <a:effectLst/>
                          <a:uLnTx/>
                          <a:uFillTx/>
                          <a:latin typeface="Calibri" panose="020F0502020204030204" pitchFamily="34" charset="0"/>
                          <a:ea typeface="+mn-ea"/>
                          <a:cs typeface="+mn-cs"/>
                        </a:rPr>
                        <a:t>rd</a:t>
                      </a:r>
                      <a:r>
                        <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  Aug</a:t>
                      </a:r>
                      <a:endParaRPr lang="en-IN" sz="1400" b="0" i="0" u="none" strike="noStrike" dirty="0">
                        <a:solidFill>
                          <a:schemeClr val="bg1"/>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5368627"/>
                  </a:ext>
                </a:extLst>
              </a:tr>
              <a:tr h="341780">
                <a:tc>
                  <a:txBody>
                    <a:bodyPr/>
                    <a:lstStyle/>
                    <a:p>
                      <a:pPr algn="ctr" fontAlgn="ctr"/>
                      <a:r>
                        <a:rPr lang="en-IN" sz="1400" b="0" i="0" u="none" strike="noStrike" dirty="0">
                          <a:solidFill>
                            <a:schemeClr val="bg1"/>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none" strike="noStrike">
                          <a:solidFill>
                            <a:schemeClr val="bg1"/>
                          </a:solidFill>
                          <a:effectLst/>
                          <a:latin typeface="Arial" panose="020B0604020202020204" pitchFamily="34" charset="0"/>
                        </a:rPr>
                        <a:t>Data Transformation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Converting the data into usable format or change the scaling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5</a:t>
                      </a:r>
                      <a:r>
                        <a:rPr kumimoji="0" lang="en-IN" sz="1400" b="0" i="0" u="none" strike="noStrike" kern="1200" cap="none" spc="0" normalizeH="0" baseline="30000" noProof="0" dirty="0">
                          <a:ln>
                            <a:noFill/>
                          </a:ln>
                          <a:solidFill>
                            <a:prstClr val="white"/>
                          </a:solidFill>
                          <a:effectLst/>
                          <a:uLnTx/>
                          <a:uFillTx/>
                          <a:latin typeface="Calibri" panose="020F0502020204030204" pitchFamily="34" charset="0"/>
                          <a:ea typeface="+mn-ea"/>
                          <a:cs typeface="+mn-cs"/>
                        </a:rPr>
                        <a:t>th</a:t>
                      </a:r>
                      <a:r>
                        <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 Aug</a:t>
                      </a:r>
                      <a:endParaRPr lang="en-IN" sz="1400" b="0" i="0" u="none" strike="noStrike" dirty="0">
                        <a:solidFill>
                          <a:schemeClr val="bg1"/>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dirty="0">
                          <a:solidFill>
                            <a:schemeClr val="bg1"/>
                          </a:solidFill>
                          <a:effectLst/>
                          <a:latin typeface="Calibri" panose="020F0502020204030204" pitchFamily="34" charset="0"/>
                        </a:rPr>
                        <a:t> PCA selected for analysis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056613"/>
                  </a:ext>
                </a:extLst>
              </a:tr>
              <a:tr h="341780">
                <a:tc>
                  <a:txBody>
                    <a:bodyPr/>
                    <a:lstStyle/>
                    <a:p>
                      <a:pPr algn="ctr" fontAlgn="ctr"/>
                      <a:r>
                        <a:rPr lang="en-IN" sz="1400" b="0" i="0" u="none" strike="noStrike">
                          <a:solidFill>
                            <a:schemeClr val="bg1"/>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none" strike="noStrike">
                          <a:solidFill>
                            <a:schemeClr val="bg1"/>
                          </a:solidFill>
                          <a:effectLst/>
                          <a:latin typeface="Arial" panose="020B0604020202020204" pitchFamily="34" charset="0"/>
                        </a:rPr>
                        <a:t>Data partition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Splitting the dataset in to known and unknown data sets.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bg1"/>
                          </a:solidFill>
                          <a:effectLst/>
                          <a:latin typeface="Calibri" panose="020F0502020204030204" pitchFamily="34" charset="0"/>
                        </a:rPr>
                        <a:t>7</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Aug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716056"/>
                  </a:ext>
                </a:extLst>
              </a:tr>
              <a:tr h="504652">
                <a:tc>
                  <a:txBody>
                    <a:bodyPr/>
                    <a:lstStyle/>
                    <a:p>
                      <a:pPr algn="ctr" fontAlgn="ctr"/>
                      <a:r>
                        <a:rPr lang="en-IN" sz="1400" b="0" i="0" u="none" strike="noStrike" dirty="0">
                          <a:solidFill>
                            <a:schemeClr val="bg1"/>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400" b="0" i="0" u="none" strike="noStrike">
                          <a:solidFill>
                            <a:schemeClr val="bg1"/>
                          </a:solidFill>
                          <a:effectLst/>
                          <a:latin typeface="Arial" panose="020B0604020202020204" pitchFamily="34" charset="0"/>
                        </a:rPr>
                        <a:t>Selecting few models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Select the best suitable models from machine learning models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bg1"/>
                          </a:solidFill>
                          <a:effectLst/>
                          <a:latin typeface="Calibri" panose="020F0502020204030204" pitchFamily="34" charset="0"/>
                        </a:rPr>
                        <a:t>8</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Aug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dirty="0">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1798813"/>
                  </a:ext>
                </a:extLst>
              </a:tr>
              <a:tr h="504652">
                <a:tc>
                  <a:txBody>
                    <a:bodyPr/>
                    <a:lstStyle/>
                    <a:p>
                      <a:pPr algn="ctr" fontAlgn="ctr"/>
                      <a:r>
                        <a:rPr lang="en-IN" sz="1400" b="0" i="0" u="none" strike="noStrike" dirty="0">
                          <a:solidFill>
                            <a:schemeClr val="bg1"/>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bg1"/>
                          </a:solidFill>
                          <a:effectLst/>
                          <a:latin typeface="Arial" panose="020B0604020202020204" pitchFamily="34" charset="0"/>
                        </a:rPr>
                        <a:t>Cross validation of chosen models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bg1"/>
                          </a:solidFill>
                          <a:effectLst/>
                          <a:latin typeface="Arial" panose="020B0604020202020204" pitchFamily="34" charset="0"/>
                        </a:rPr>
                        <a:t>Re verify the selected models before any conclusion on the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bg1"/>
                          </a:solidFill>
                          <a:effectLst/>
                          <a:latin typeface="Calibri" panose="020F0502020204030204" pitchFamily="34" charset="0"/>
                        </a:rPr>
                        <a:t>11</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Aug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dirty="0">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567740"/>
                  </a:ext>
                </a:extLst>
              </a:tr>
              <a:tr h="995622">
                <a:tc>
                  <a:txBody>
                    <a:bodyPr/>
                    <a:lstStyle/>
                    <a:p>
                      <a:pPr algn="ctr" fontAlgn="ctr"/>
                      <a:r>
                        <a:rPr lang="en-IN" sz="1400" b="0" i="0" u="none" strike="noStrike" dirty="0">
                          <a:solidFill>
                            <a:schemeClr val="bg1"/>
                          </a:solidFill>
                          <a:effectLst/>
                          <a:latin typeface="Calibri" panose="020F0502020204030204" pitchFamily="34" charset="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Evaluation of all models and selecting the best model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bg1"/>
                          </a:solidFill>
                          <a:effectLst/>
                          <a:latin typeface="Arial" panose="020B0604020202020204" pitchFamily="34" charset="0"/>
                        </a:rPr>
                        <a:t>Compare the accuracy of the results with the actuals, then select the best model and do the evaluation again with diff data sets for performance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All</a:t>
                      </a:r>
                      <a:endPar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b="0" i="0" u="none" strike="noStrike" dirty="0">
                          <a:solidFill>
                            <a:schemeClr val="bg1"/>
                          </a:solidFill>
                          <a:effectLst/>
                          <a:latin typeface="Calibri" panose="020F0502020204030204" pitchFamily="34" charset="0"/>
                        </a:rPr>
                        <a:t>11</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Aug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dirty="0">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54251"/>
                  </a:ext>
                </a:extLst>
              </a:tr>
              <a:tr h="341780">
                <a:tc>
                  <a:txBody>
                    <a:bodyPr/>
                    <a:lstStyle/>
                    <a:p>
                      <a:pPr algn="ctr" fontAlgn="ctr"/>
                      <a:r>
                        <a:rPr lang="en-IN" sz="1400" b="0" i="0" u="none" strike="noStrike" dirty="0">
                          <a:solidFill>
                            <a:schemeClr val="bg1"/>
                          </a:solidFill>
                          <a:effectLst/>
                          <a:latin typeface="Calibri" panose="020F050202020403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bg1"/>
                          </a:solidFill>
                          <a:effectLst/>
                          <a:latin typeface="Arial" panose="020B0604020202020204" pitchFamily="34" charset="0"/>
                        </a:rPr>
                        <a:t>Prediction on new data by deployment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chemeClr val="bg1"/>
                          </a:solidFill>
                          <a:effectLst/>
                          <a:latin typeface="Arial" panose="020B0604020202020204" pitchFamily="34" charset="0"/>
                        </a:rPr>
                        <a:t>Final predictions for the data which is unseen data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bg1"/>
                          </a:solidFill>
                          <a:effectLst/>
                          <a:latin typeface="Calibri" panose="020F0502020204030204" pitchFamily="34" charset="0"/>
                        </a:rPr>
                        <a:t>18</a:t>
                      </a:r>
                      <a:r>
                        <a:rPr lang="en-IN" sz="1400" b="0" i="0" u="none" strike="noStrike" baseline="30000" dirty="0">
                          <a:solidFill>
                            <a:schemeClr val="bg1"/>
                          </a:solidFill>
                          <a:effectLst/>
                          <a:latin typeface="Calibri" panose="020F0502020204030204" pitchFamily="34" charset="0"/>
                        </a:rPr>
                        <a:t>th</a:t>
                      </a:r>
                      <a:r>
                        <a:rPr lang="en-IN" sz="1400" b="0" i="0" u="none" strike="noStrike" dirty="0">
                          <a:solidFill>
                            <a:schemeClr val="bg1"/>
                          </a:solidFill>
                          <a:effectLst/>
                          <a:latin typeface="Calibri" panose="020F0502020204030204" pitchFamily="34" charset="0"/>
                        </a:rPr>
                        <a:t> Aug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tx1"/>
                          </a:solidFill>
                          <a:effectLst/>
                          <a:latin typeface="Calibri" panose="020F0502020204030204" pitchFamily="34" charset="0"/>
                        </a:rPr>
                        <a:t>Closed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400" b="0" i="0" u="none" strike="noStrike" dirty="0">
                          <a:solidFill>
                            <a:schemeClr val="bg1"/>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226757"/>
                  </a:ext>
                </a:extLst>
              </a:tr>
            </a:tbl>
          </a:graphicData>
        </a:graphic>
      </p:graphicFrame>
    </p:spTree>
    <p:extLst>
      <p:ext uri="{BB962C8B-B14F-4D97-AF65-F5344CB8AC3E}">
        <p14:creationId xmlns:p14="http://schemas.microsoft.com/office/powerpoint/2010/main" val="368609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528CE704-3C4F-2D80-EBEE-71D6F43D2082}"/>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COLLECTING &amp; READING THE DATA</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ü"/>
            </a:pPr>
            <a:r>
              <a:rPr lang="en-IN" sz="1800" b="1" dirty="0">
                <a:solidFill>
                  <a:schemeClr val="bg1"/>
                </a:solidFill>
                <a:effectLst/>
                <a:latin typeface="Arial" panose="020B0604020202020204" pitchFamily="34" charset="0"/>
                <a:ea typeface="Arial" panose="020B0604020202020204" pitchFamily="34" charset="0"/>
              </a:rPr>
              <a:t>The Given dataset consists of 124 variables with 1700 records of patients. Classify the Lethal outcome (cause) (LET_IS)(Y variable) by using the given dataset.</a:t>
            </a:r>
          </a:p>
          <a:p>
            <a:pPr marL="342900" indent="-342900">
              <a:buFont typeface="Wingdings" panose="05000000000000000000" pitchFamily="2" charset="2"/>
              <a:buChar char="ü"/>
            </a:pPr>
            <a:endParaRPr lang="en-IN" b="1" dirty="0">
              <a:solidFill>
                <a:schemeClr val="bg1"/>
              </a:solidFill>
              <a:latin typeface="Arial" panose="020B0604020202020204" pitchFamily="34" charset="0"/>
              <a:ea typeface="Arial" panose="020B0604020202020204" pitchFamily="34" charset="0"/>
            </a:endParaRPr>
          </a:p>
          <a:p>
            <a:r>
              <a:rPr lang="en-US" sz="1800" b="1" dirty="0">
                <a:solidFill>
                  <a:schemeClr val="bg1"/>
                </a:solidFill>
                <a:effectLst/>
                <a:latin typeface="Arial" panose="020B0604020202020204" pitchFamily="34" charset="0"/>
                <a:ea typeface="Arial" panose="020B0604020202020204" pitchFamily="34" charset="0"/>
              </a:rPr>
              <a:t>Data Information:</a:t>
            </a:r>
          </a:p>
          <a:p>
            <a:pPr marL="342900" indent="-342900">
              <a:buFont typeface="Wingdings" panose="05000000000000000000" pitchFamily="2" charset="2"/>
              <a:buChar char="ü"/>
            </a:pPr>
            <a:r>
              <a:rPr lang="en-US" sz="1800" b="1" dirty="0">
                <a:solidFill>
                  <a:schemeClr val="bg1"/>
                </a:solidFill>
                <a:effectLst/>
                <a:latin typeface="Arial" panose="020B0604020202020204" pitchFamily="34" charset="0"/>
                <a:ea typeface="Arial" panose="020B0604020202020204" pitchFamily="34" charset="0"/>
              </a:rPr>
              <a:t>Range Index: 1700 entries, 0 to 1699</a:t>
            </a:r>
          </a:p>
          <a:p>
            <a:pPr marL="342900" indent="-342900">
              <a:buFont typeface="Wingdings" panose="05000000000000000000" pitchFamily="2" charset="2"/>
              <a:buChar char="ü"/>
            </a:pPr>
            <a:r>
              <a:rPr lang="en-US" sz="1800" b="1" dirty="0">
                <a:solidFill>
                  <a:schemeClr val="bg1"/>
                </a:solidFill>
                <a:effectLst/>
                <a:latin typeface="Arial" panose="020B0604020202020204" pitchFamily="34" charset="0"/>
                <a:ea typeface="Arial" panose="020B0604020202020204" pitchFamily="34" charset="0"/>
              </a:rPr>
              <a:t>Columns: 123 entries, AGE to LET_IS</a:t>
            </a:r>
          </a:p>
          <a:p>
            <a:pPr marL="342900" indent="-342900">
              <a:buFont typeface="Wingdings" panose="05000000000000000000" pitchFamily="2" charset="2"/>
              <a:buChar char="ü"/>
            </a:pPr>
            <a:r>
              <a:rPr lang="en-US" sz="1800" b="1" dirty="0">
                <a:solidFill>
                  <a:schemeClr val="bg1"/>
                </a:solidFill>
                <a:effectLst/>
                <a:latin typeface="Arial" panose="020B0604020202020204" pitchFamily="34" charset="0"/>
                <a:ea typeface="Arial" panose="020B0604020202020204" pitchFamily="34" charset="0"/>
              </a:rPr>
              <a:t>Data Types: float64(110), int64(13)</a:t>
            </a:r>
          </a:p>
          <a:p>
            <a:pPr marL="342900" indent="-342900">
              <a:buFont typeface="Wingdings" panose="05000000000000000000" pitchFamily="2" charset="2"/>
              <a:buChar char="ü"/>
            </a:pPr>
            <a:r>
              <a:rPr lang="en-US" sz="1800" b="1" dirty="0">
                <a:solidFill>
                  <a:schemeClr val="bg1"/>
                </a:solidFill>
                <a:effectLst/>
                <a:latin typeface="Arial" panose="020B0604020202020204" pitchFamily="34" charset="0"/>
                <a:ea typeface="Arial" panose="020B0604020202020204" pitchFamily="34" charset="0"/>
              </a:rPr>
              <a:t>Memory Usage: 1.6 MB</a:t>
            </a:r>
          </a:p>
          <a:p>
            <a:pPr marL="342900" indent="-342900">
              <a:buFont typeface="Wingdings" panose="05000000000000000000" pitchFamily="2" charset="2"/>
              <a:buChar char="ü"/>
            </a:pPr>
            <a:endParaRPr lang="en-US" sz="1800" b="1" dirty="0">
              <a:solidFill>
                <a:schemeClr val="bg1"/>
              </a:solidFill>
              <a:effectLst/>
              <a:latin typeface="Arial" panose="020B0604020202020204" pitchFamily="34" charset="0"/>
              <a:ea typeface="Arial" panose="020B0604020202020204" pitchFamily="34" charset="0"/>
            </a:endParaRPr>
          </a:p>
          <a:p>
            <a:r>
              <a:rPr lang="en-US" sz="1800" b="1" dirty="0">
                <a:solidFill>
                  <a:schemeClr val="bg1"/>
                </a:solidFill>
                <a:effectLst/>
                <a:latin typeface="Arial" panose="020B0604020202020204" pitchFamily="34" charset="0"/>
                <a:ea typeface="Arial" panose="020B0604020202020204" pitchFamily="34" charset="0"/>
              </a:rPr>
              <a:t>Duplicated Rows:</a:t>
            </a:r>
          </a:p>
          <a:p>
            <a:pPr marL="342900" indent="-342900">
              <a:buFont typeface="Wingdings" panose="05000000000000000000" pitchFamily="2" charset="2"/>
              <a:buChar char="ü"/>
            </a:pPr>
            <a:r>
              <a:rPr lang="en-US" sz="1800" b="1" dirty="0">
                <a:solidFill>
                  <a:schemeClr val="bg1"/>
                </a:solidFill>
                <a:effectLst/>
                <a:latin typeface="Arial" panose="020B0604020202020204" pitchFamily="34" charset="0"/>
                <a:ea typeface="Arial" panose="020B0604020202020204" pitchFamily="34" charset="0"/>
              </a:rPr>
              <a:t>Number of Duplicated Rows: 0</a:t>
            </a:r>
          </a:p>
          <a:p>
            <a:pPr marL="342900" indent="-342900">
              <a:buFont typeface="Wingdings" panose="05000000000000000000" pitchFamily="2" charset="2"/>
              <a:buChar char="ü"/>
            </a:pPr>
            <a:endParaRPr lang="en-US" sz="1800" b="1" dirty="0">
              <a:solidFill>
                <a:schemeClr val="bg1"/>
              </a:solidFill>
              <a:effectLst/>
              <a:latin typeface="Arial" panose="020B0604020202020204" pitchFamily="34" charset="0"/>
              <a:ea typeface="Arial" panose="020B0604020202020204" pitchFamily="34" charset="0"/>
            </a:endParaRPr>
          </a:p>
          <a:p>
            <a:r>
              <a:rPr lang="en-US" sz="1800" b="1" dirty="0">
                <a:solidFill>
                  <a:schemeClr val="bg1"/>
                </a:solidFill>
                <a:effectLst/>
                <a:latin typeface="Arial" panose="020B0604020202020204" pitchFamily="34" charset="0"/>
                <a:ea typeface="Arial" panose="020B0604020202020204" pitchFamily="34" charset="0"/>
              </a:rPr>
              <a:t>Additional Note:</a:t>
            </a:r>
          </a:p>
          <a:p>
            <a:pPr marL="342900" indent="-342900">
              <a:buFont typeface="Wingdings" panose="05000000000000000000" pitchFamily="2" charset="2"/>
              <a:buChar char="ü"/>
            </a:pPr>
            <a:r>
              <a:rPr lang="en-US" sz="1800" b="1" dirty="0">
                <a:solidFill>
                  <a:schemeClr val="bg1"/>
                </a:solidFill>
                <a:effectLst/>
                <a:latin typeface="Arial" panose="020B0604020202020204" pitchFamily="34" charset="0"/>
                <a:ea typeface="Arial" panose="020B0604020202020204" pitchFamily="34" charset="0"/>
              </a:rPr>
              <a:t>The "ID" Column: It can be neglected as it is a reference to </a:t>
            </a:r>
            <a:r>
              <a:rPr lang="en-US" sz="1800" b="1" dirty="0" err="1">
                <a:solidFill>
                  <a:schemeClr val="bg1"/>
                </a:solidFill>
                <a:effectLst/>
                <a:latin typeface="Arial" panose="020B0604020202020204" pitchFamily="34" charset="0"/>
                <a:ea typeface="Arial" panose="020B0604020202020204" pitchFamily="34" charset="0"/>
              </a:rPr>
              <a:t>patients.neglected</a:t>
            </a:r>
            <a:r>
              <a:rPr lang="en-US" sz="1800" b="1" dirty="0">
                <a:solidFill>
                  <a:schemeClr val="bg1"/>
                </a:solidFill>
                <a:effectLst/>
                <a:latin typeface="Arial" panose="020B0604020202020204" pitchFamily="34" charset="0"/>
                <a:ea typeface="Arial" panose="020B0604020202020204" pitchFamily="34" charset="0"/>
              </a:rPr>
              <a:t> because It is a reference to  patient</a:t>
            </a:r>
          </a:p>
          <a:p>
            <a:pPr marL="342900" indent="-342900">
              <a:buFont typeface="Wingdings" panose="05000000000000000000" pitchFamily="2" charset="2"/>
              <a:buChar char="ü"/>
            </a:pPr>
            <a:endParaRPr lang="en-US" b="1"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ü"/>
            </a:pPr>
            <a:endParaRPr lang="en-IN" sz="1800" b="1" dirty="0">
              <a:solidFill>
                <a:schemeClr val="bg1"/>
              </a:solidFill>
              <a:effectLst/>
              <a:latin typeface="Arial" panose="020B0604020202020204" pitchFamily="34" charset="0"/>
              <a:ea typeface="Arial" panose="020B0604020202020204" pitchFamily="34" charset="0"/>
            </a:endParaRPr>
          </a:p>
          <a:p>
            <a:pPr marL="342900" indent="-342900">
              <a:buFont typeface="Wingdings" panose="05000000000000000000" pitchFamily="2" charset="2"/>
              <a:buChar char="ü"/>
            </a:pPr>
            <a:endParaRPr lang="en-IN" sz="1800" b="1" dirty="0">
              <a:solidFill>
                <a:schemeClr val="bg1"/>
              </a:solidFill>
              <a:effectLst/>
              <a:latin typeface="Arial" panose="020B0604020202020204" pitchFamily="34" charset="0"/>
              <a:ea typeface="Arial" panose="020B0604020202020204" pitchFamily="34" charset="0"/>
            </a:endParaRPr>
          </a:p>
          <a:p>
            <a:pPr>
              <a:buFont typeface="Wingdings" panose="05000000000000000000" pitchFamily="2" charset="2"/>
              <a:buChar char="q"/>
            </a:pPr>
            <a:endParaRPr lang="en-IN" sz="18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9737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B6EABA35-045F-93D5-6F4B-6C5CC3A447FC}"/>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EXPLORATORY DATA ANALYSIS</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Ø"/>
            </a:pPr>
            <a:r>
              <a:rPr lang="en-IN" sz="1800" dirty="0">
                <a:solidFill>
                  <a:schemeClr val="bg1"/>
                </a:solidFill>
                <a:effectLst/>
                <a:latin typeface="Arial" panose="020B0604020202020204" pitchFamily="34" charset="0"/>
                <a:ea typeface="Arial" panose="020B0604020202020204" pitchFamily="34" charset="0"/>
              </a:rPr>
              <a:t>Box plot for overall data set: To know the variable wise data range &amp; Outliers through visually</a:t>
            </a:r>
          </a:p>
          <a:p>
            <a:pPr marL="342900" indent="-342900">
              <a:buFont typeface="Wingdings" panose="05000000000000000000" pitchFamily="2" charset="2"/>
              <a:buChar char="Ø"/>
            </a:pPr>
            <a:endParaRPr lang="en-IN"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IN" sz="1800" dirty="0">
                <a:solidFill>
                  <a:schemeClr val="bg1"/>
                </a:solidFill>
                <a:effectLst/>
                <a:latin typeface="Arial" panose="020B0604020202020204" pitchFamily="34" charset="0"/>
                <a:ea typeface="Arial" panose="020B0604020202020204" pitchFamily="34" charset="0"/>
              </a:rPr>
              <a:t>Data set description: Variable wise statistical summary table</a:t>
            </a:r>
          </a:p>
          <a:p>
            <a:pPr marL="342900" indent="-342900">
              <a:buFont typeface="Wingdings" panose="05000000000000000000" pitchFamily="2" charset="2"/>
              <a:buChar char="Ø"/>
            </a:pPr>
            <a:endParaRPr lang="en-IN"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IN" sz="1800" dirty="0">
                <a:solidFill>
                  <a:schemeClr val="bg1"/>
                </a:solidFill>
                <a:effectLst/>
                <a:latin typeface="Arial" panose="020B0604020202020204" pitchFamily="34" charset="0"/>
                <a:ea typeface="Arial" panose="020B0604020202020204" pitchFamily="34" charset="0"/>
              </a:rPr>
              <a:t>Density plot: Show </a:t>
            </a:r>
            <a:r>
              <a:rPr lang="en-US" sz="1800" dirty="0">
                <a:solidFill>
                  <a:schemeClr val="bg1"/>
                </a:solidFill>
                <a:effectLst/>
                <a:latin typeface="Arial" panose="020B0604020202020204" pitchFamily="34" charset="0"/>
                <a:ea typeface="Arial" panose="020B0604020202020204" pitchFamily="34" charset="0"/>
              </a:rPr>
              <a:t>the specific visualization details such as column names, data range, etc.</a:t>
            </a:r>
          </a:p>
          <a:p>
            <a:pPr marL="342900" indent="-34290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US" sz="1800" dirty="0">
                <a:solidFill>
                  <a:schemeClr val="bg1"/>
                </a:solidFill>
                <a:effectLst/>
                <a:latin typeface="Arial" panose="020B0604020202020204" pitchFamily="34" charset="0"/>
                <a:ea typeface="Arial" panose="020B0604020202020204" pitchFamily="34" charset="0"/>
              </a:rPr>
              <a:t>Variable wise unique value count visually</a:t>
            </a:r>
          </a:p>
          <a:p>
            <a:pPr marL="342900" indent="-34290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IN" sz="1800" dirty="0">
                <a:solidFill>
                  <a:schemeClr val="bg1"/>
                </a:solidFill>
                <a:effectLst/>
                <a:latin typeface="Arial" panose="020B0604020202020204" pitchFamily="34" charset="0"/>
                <a:ea typeface="Arial" panose="020B0604020202020204" pitchFamily="34" charset="0"/>
              </a:rPr>
              <a:t>Variable wise percentage of Null Values</a:t>
            </a:r>
          </a:p>
          <a:p>
            <a:pPr marL="342900" indent="-342900">
              <a:buFont typeface="Wingdings" panose="05000000000000000000" pitchFamily="2" charset="2"/>
              <a:buChar char="Ø"/>
            </a:pPr>
            <a:endParaRPr lang="en-IN"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US" sz="1800" dirty="0">
                <a:solidFill>
                  <a:schemeClr val="bg1"/>
                </a:solidFill>
                <a:effectLst/>
                <a:latin typeface="Arial" panose="020B0604020202020204" pitchFamily="34" charset="0"/>
                <a:ea typeface="Arial" panose="020B0604020202020204" pitchFamily="34" charset="0"/>
              </a:rPr>
              <a:t>Data set visualization(Null vs Values)</a:t>
            </a:r>
          </a:p>
          <a:p>
            <a:pPr marL="342900" indent="-34290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US" sz="1800" dirty="0">
                <a:solidFill>
                  <a:schemeClr val="bg1"/>
                </a:solidFill>
                <a:effectLst/>
                <a:latin typeface="Arial" panose="020B0604020202020204" pitchFamily="34" charset="0"/>
                <a:ea typeface="Arial" panose="020B0604020202020204" pitchFamily="34" charset="0"/>
              </a:rPr>
              <a:t>Data set visualization(Variable wise Nulls vs Values)</a:t>
            </a:r>
          </a:p>
          <a:p>
            <a:pPr marL="342900" indent="-34290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IN" sz="1800" dirty="0">
                <a:solidFill>
                  <a:schemeClr val="bg1"/>
                </a:solidFill>
                <a:effectLst/>
                <a:latin typeface="Arial" panose="020B0604020202020204" pitchFamily="34" charset="0"/>
                <a:ea typeface="Arial" panose="020B0604020202020204" pitchFamily="34" charset="0"/>
              </a:rPr>
              <a:t>Correlation between Variables visually</a:t>
            </a:r>
          </a:p>
          <a:p>
            <a:pPr marL="342900" indent="-342900">
              <a:buFont typeface="Wingdings" panose="05000000000000000000" pitchFamily="2" charset="2"/>
              <a:buChar char="Ø"/>
            </a:pPr>
            <a:endParaRPr lang="en-IN"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IN" sz="1800" dirty="0">
                <a:solidFill>
                  <a:schemeClr val="bg1"/>
                </a:solidFill>
                <a:effectLst/>
                <a:latin typeface="Arial" panose="020B0604020202020204" pitchFamily="34" charset="0"/>
                <a:ea typeface="Arial" panose="020B0604020202020204" pitchFamily="34" charset="0"/>
              </a:rPr>
              <a:t>Pie chart for gender</a:t>
            </a:r>
            <a:endParaRPr lang="en-US" sz="1800" dirty="0">
              <a:solidFill>
                <a:schemeClr val="bg1"/>
              </a:solidFill>
              <a:effectLst/>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342900" indent="-342900">
              <a:buFont typeface="Wingdings" panose="05000000000000000000" pitchFamily="2" charset="2"/>
              <a:buChar char="Ø"/>
            </a:pPr>
            <a:r>
              <a:rPr lang="en-US" sz="1800" dirty="0">
                <a:solidFill>
                  <a:schemeClr val="bg1"/>
                </a:solidFill>
                <a:effectLst/>
                <a:latin typeface="Arial" panose="020B0604020202020204" pitchFamily="34" charset="0"/>
                <a:ea typeface="Arial" panose="020B0604020202020204" pitchFamily="34" charset="0"/>
              </a:rPr>
              <a:t>Bar graph for age vs LET_IS(outcome)</a:t>
            </a:r>
            <a:endParaRPr lang="en-IN" sz="18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908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B5AF1EB7-0473-7C6D-7F28-7035DFCACA3C}"/>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DATA CLEANING OR DATA PRE-PROCESSING</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Ø"/>
            </a:pPr>
            <a:r>
              <a:rPr lang="en-US" sz="1800" dirty="0">
                <a:solidFill>
                  <a:schemeClr val="bg1"/>
                </a:solidFill>
                <a:effectLst/>
                <a:latin typeface="Arial" panose="020B0604020202020204" pitchFamily="34" charset="0"/>
                <a:ea typeface="Arial" panose="020B0604020202020204" pitchFamily="34" charset="0"/>
              </a:rPr>
              <a:t>Dropping top columns, which having high null values</a:t>
            </a:r>
          </a:p>
          <a:p>
            <a:endParaRPr lang="en-US" dirty="0">
              <a:solidFill>
                <a:schemeClr val="bg1"/>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r>
              <a:rPr lang="en-US" dirty="0">
                <a:solidFill>
                  <a:schemeClr val="bg1"/>
                </a:solidFill>
                <a:latin typeface="Arial" panose="020B0604020202020204" pitchFamily="34" charset="0"/>
                <a:ea typeface="Arial" panose="020B0604020202020204" pitchFamily="34" charset="0"/>
              </a:rPr>
              <a:t>Filling missing values of columns having null count less than 112 with the help of interpolation technique</a:t>
            </a:r>
          </a:p>
          <a:p>
            <a:pPr marL="285750" indent="-28575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r>
              <a:rPr lang="en-US" dirty="0">
                <a:solidFill>
                  <a:schemeClr val="bg1"/>
                </a:solidFill>
                <a:latin typeface="Arial" panose="020B0604020202020204" pitchFamily="34" charset="0"/>
                <a:ea typeface="Arial" panose="020B0604020202020204" pitchFamily="34" charset="0"/>
              </a:rPr>
              <a:t>Filling remaining missing values of remaining columns with the help of </a:t>
            </a:r>
            <a:r>
              <a:rPr lang="en-US" dirty="0" err="1">
                <a:solidFill>
                  <a:schemeClr val="bg1"/>
                </a:solidFill>
                <a:latin typeface="Arial" panose="020B0604020202020204" pitchFamily="34" charset="0"/>
                <a:ea typeface="Arial" panose="020B0604020202020204" pitchFamily="34" charset="0"/>
              </a:rPr>
              <a:t>fillna</a:t>
            </a:r>
            <a:r>
              <a:rPr lang="en-US" dirty="0">
                <a:solidFill>
                  <a:schemeClr val="bg1"/>
                </a:solidFill>
                <a:latin typeface="Arial" panose="020B0604020202020204" pitchFamily="34" charset="0"/>
                <a:ea typeface="Arial" panose="020B0604020202020204" pitchFamily="34" charset="0"/>
              </a:rPr>
              <a:t>() function and median central tendency</a:t>
            </a:r>
          </a:p>
          <a:p>
            <a:pPr marL="285750" indent="-28575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r>
              <a:rPr lang="en-US" dirty="0">
                <a:solidFill>
                  <a:schemeClr val="bg1"/>
                </a:solidFill>
                <a:latin typeface="Arial" panose="020B0604020202020204" pitchFamily="34" charset="0"/>
                <a:ea typeface="Arial" panose="020B0604020202020204" pitchFamily="34" charset="0"/>
              </a:rPr>
              <a:t>Correlation after data preprocessing to know the relationship and visualizations</a:t>
            </a:r>
          </a:p>
          <a:p>
            <a:pPr marL="285750" indent="-28575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endParaRPr lang="en-US" dirty="0">
              <a:solidFill>
                <a:schemeClr val="bg1"/>
              </a:solidFill>
              <a:latin typeface="Arial" panose="020B0604020202020204" pitchFamily="34" charset="0"/>
              <a:ea typeface="Arial" panose="020B0604020202020204" pitchFamily="34" charset="0"/>
            </a:endParaRPr>
          </a:p>
          <a:p>
            <a:r>
              <a:rPr lang="en-US" dirty="0">
                <a:solidFill>
                  <a:schemeClr val="bg1">
                    <a:lumMod val="95000"/>
                  </a:schemeClr>
                </a:solidFill>
                <a:latin typeface="Arial" panose="020B0604020202020204" pitchFamily="34" charset="0"/>
                <a:ea typeface="Arial" panose="020B0604020202020204" pitchFamily="34" charset="0"/>
              </a:rPr>
              <a:t>Note: </a:t>
            </a:r>
            <a:r>
              <a:rPr lang="en-US" b="1" i="0" dirty="0">
                <a:solidFill>
                  <a:schemeClr val="bg1">
                    <a:lumMod val="95000"/>
                  </a:schemeClr>
                </a:solidFill>
                <a:effectLst/>
                <a:latin typeface="Helvetica Neue"/>
              </a:rPr>
              <a:t>from above correlation graph </a:t>
            </a:r>
            <a:r>
              <a:rPr lang="en-US" b="1" dirty="0">
                <a:solidFill>
                  <a:schemeClr val="bg1">
                    <a:lumMod val="95000"/>
                  </a:schemeClr>
                </a:solidFill>
                <a:latin typeface="Helvetica Neue"/>
              </a:rPr>
              <a:t>we</a:t>
            </a:r>
            <a:r>
              <a:rPr lang="en-US" b="1" i="0" dirty="0">
                <a:solidFill>
                  <a:schemeClr val="bg1">
                    <a:lumMod val="95000"/>
                  </a:schemeClr>
                </a:solidFill>
                <a:effectLst/>
                <a:latin typeface="Helvetica Neue"/>
              </a:rPr>
              <a:t> did not find any high correlated variables with outcome and having more independent variables(High dimensional data set), so </a:t>
            </a:r>
            <a:r>
              <a:rPr lang="en-US" b="1" dirty="0">
                <a:solidFill>
                  <a:schemeClr val="bg1">
                    <a:lumMod val="95000"/>
                  </a:schemeClr>
                </a:solidFill>
                <a:latin typeface="Helvetica Neue"/>
              </a:rPr>
              <a:t>we</a:t>
            </a:r>
            <a:r>
              <a:rPr lang="en-US" b="1" i="0" dirty="0">
                <a:solidFill>
                  <a:schemeClr val="bg1">
                    <a:lumMod val="95000"/>
                  </a:schemeClr>
                </a:solidFill>
                <a:effectLst/>
                <a:latin typeface="Helvetica Neue"/>
              </a:rPr>
              <a:t> will go with dimensional reduction techniques</a:t>
            </a:r>
          </a:p>
          <a:p>
            <a:endParaRPr lang="en-US" dirty="0">
              <a:solidFill>
                <a:schemeClr val="bg1"/>
              </a:solidFill>
              <a:latin typeface="Arial" panose="020B0604020202020204" pitchFamily="34" charset="0"/>
              <a:ea typeface="Arial" panose="020B0604020202020204" pitchFamily="34" charset="0"/>
            </a:endParaRPr>
          </a:p>
          <a:p>
            <a:endParaRPr lang="en-US" dirty="0">
              <a:solidFill>
                <a:schemeClr val="bg1"/>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endParaRPr lang="en-IN" sz="18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976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6E3FB601-745D-4384-0406-EF92B00F9ED2}"/>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E366853-D4CC-C11C-2502-B7A856408F3B}"/>
              </a:ext>
            </a:extLst>
          </p:cNvPr>
          <p:cNvSpPr/>
          <p:nvPr/>
        </p:nvSpPr>
        <p:spPr>
          <a:xfrm>
            <a:off x="9330" y="0"/>
            <a:ext cx="12182669" cy="12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ctr">
              <a:lnSpc>
                <a:spcPct val="200000"/>
              </a:lnSpc>
            </a:pPr>
            <a:r>
              <a:rPr lang="en-US" sz="4400" b="1" i="0" u="none" strike="noStrike" dirty="0">
                <a:solidFill>
                  <a:schemeClr val="bg1">
                    <a:lumMod val="95000"/>
                  </a:schemeClr>
                </a:solidFill>
                <a:effectLst/>
                <a:latin typeface="+mj-lt"/>
                <a:cs typeface="Arial" panose="020B0604020202020204" pitchFamily="34" charset="0"/>
              </a:rPr>
              <a:t>DATA TRANSFORMATION</a:t>
            </a:r>
          </a:p>
        </p:txBody>
      </p:sp>
      <p:sp>
        <p:nvSpPr>
          <p:cNvPr id="4" name="Rectangle 3">
            <a:extLst>
              <a:ext uri="{FF2B5EF4-FFF2-40B4-BE49-F238E27FC236}">
                <a16:creationId xmlns:a16="http://schemas.microsoft.com/office/drawing/2014/main" id="{980D2F6A-D4EC-CFFD-6756-2F7CA1C82033}"/>
              </a:ext>
            </a:extLst>
          </p:cNvPr>
          <p:cNvSpPr/>
          <p:nvPr/>
        </p:nvSpPr>
        <p:spPr>
          <a:xfrm>
            <a:off x="0" y="1380931"/>
            <a:ext cx="12192000" cy="55610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95000"/>
                  </a:schemeClr>
                </a:solidFill>
                <a:latin typeface="Arial" panose="020B0604020202020204" pitchFamily="34" charset="0"/>
                <a:ea typeface="Arial" panose="020B0604020202020204" pitchFamily="34" charset="0"/>
              </a:rPr>
              <a:t>Applying Principal Component Analysis(Dimensional reduction technique) to reduce the number of independent(X) variables.</a:t>
            </a:r>
          </a:p>
          <a:p>
            <a:endParaRPr lang="en-US" sz="1600" dirty="0">
              <a:solidFill>
                <a:schemeClr val="bg1">
                  <a:lumMod val="95000"/>
                </a:schemeClr>
              </a:solidFill>
              <a:latin typeface="Arial" panose="020B0604020202020204" pitchFamily="34" charset="0"/>
              <a:ea typeface="Arial" panose="020B0604020202020204" pitchFamily="34" charset="0"/>
            </a:endParaRPr>
          </a:p>
          <a:p>
            <a:r>
              <a:rPr lang="en-US" sz="2000" b="1" dirty="0">
                <a:solidFill>
                  <a:schemeClr val="bg1">
                    <a:lumMod val="95000"/>
                  </a:schemeClr>
                </a:solidFill>
                <a:latin typeface="Arial" panose="020B0604020202020204" pitchFamily="34" charset="0"/>
                <a:ea typeface="Arial" panose="020B0604020202020204" pitchFamily="34" charset="0"/>
              </a:rPr>
              <a:t>PCA and Feature Selection:</a:t>
            </a:r>
          </a:p>
          <a:p>
            <a:pPr marL="285750" indent="-285750">
              <a:buFont typeface="Wingdings" panose="05000000000000000000" pitchFamily="2" charset="2"/>
              <a:buChar char="Ø"/>
            </a:pPr>
            <a:endParaRPr lang="en-US" sz="1600" dirty="0">
              <a:solidFill>
                <a:schemeClr val="bg1">
                  <a:lumMod val="95000"/>
                </a:schemeClr>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r>
              <a:rPr lang="en-US" sz="1600" dirty="0">
                <a:solidFill>
                  <a:schemeClr val="bg1">
                    <a:lumMod val="95000"/>
                  </a:schemeClr>
                </a:solidFill>
                <a:latin typeface="Arial" panose="020B0604020202020204" pitchFamily="34" charset="0"/>
                <a:ea typeface="Arial" panose="020B0604020202020204" pitchFamily="34" charset="0"/>
              </a:rPr>
              <a:t>We utilize PCA to determine the optimal number of columns for 'k' in </a:t>
            </a:r>
            <a:r>
              <a:rPr lang="en-US" sz="1600" dirty="0" err="1">
                <a:solidFill>
                  <a:schemeClr val="bg1">
                    <a:lumMod val="95000"/>
                  </a:schemeClr>
                </a:solidFill>
                <a:latin typeface="Arial" panose="020B0604020202020204" pitchFamily="34" charset="0"/>
                <a:ea typeface="Arial" panose="020B0604020202020204" pitchFamily="34" charset="0"/>
              </a:rPr>
              <a:t>SelectKBest</a:t>
            </a:r>
            <a:r>
              <a:rPr lang="en-US" sz="1600" dirty="0">
                <a:solidFill>
                  <a:schemeClr val="bg1">
                    <a:lumMod val="95000"/>
                  </a:schemeClr>
                </a:solidFill>
                <a:latin typeface="Arial" panose="020B0604020202020204" pitchFamily="34" charset="0"/>
                <a:ea typeface="Arial" panose="020B0604020202020204" pitchFamily="34" charset="0"/>
              </a:rPr>
              <a:t>().</a:t>
            </a:r>
          </a:p>
          <a:p>
            <a:pPr marL="285750" indent="-285750">
              <a:buFont typeface="Wingdings" panose="05000000000000000000" pitchFamily="2" charset="2"/>
              <a:buChar char="Ø"/>
            </a:pPr>
            <a:r>
              <a:rPr lang="en-US" sz="1600" dirty="0">
                <a:solidFill>
                  <a:schemeClr val="bg1">
                    <a:lumMod val="95000"/>
                  </a:schemeClr>
                </a:solidFill>
                <a:latin typeface="Arial" panose="020B0604020202020204" pitchFamily="34" charset="0"/>
                <a:ea typeface="Arial" panose="020B0604020202020204" pitchFamily="34" charset="0"/>
              </a:rPr>
              <a:t>The Select Best() method aids in feature selection and engineering tasks.</a:t>
            </a:r>
          </a:p>
          <a:p>
            <a:endParaRPr lang="en-US" sz="1600" dirty="0">
              <a:solidFill>
                <a:schemeClr val="bg1">
                  <a:lumMod val="95000"/>
                </a:schemeClr>
              </a:solidFill>
              <a:latin typeface="Arial" panose="020B0604020202020204" pitchFamily="34" charset="0"/>
              <a:ea typeface="Arial" panose="020B0604020202020204" pitchFamily="34" charset="0"/>
            </a:endParaRPr>
          </a:p>
          <a:p>
            <a:r>
              <a:rPr lang="en-US" sz="2000" b="1" dirty="0">
                <a:solidFill>
                  <a:schemeClr val="bg1">
                    <a:lumMod val="95000"/>
                  </a:schemeClr>
                </a:solidFill>
                <a:latin typeface="Arial" panose="020B0604020202020204" pitchFamily="34" charset="0"/>
                <a:ea typeface="Arial" panose="020B0604020202020204" pitchFamily="34" charset="0"/>
              </a:rPr>
              <a:t>Accuracy Assessment with KNN:</a:t>
            </a:r>
          </a:p>
          <a:p>
            <a:pPr marL="285750" indent="-285750">
              <a:buFont typeface="Wingdings" panose="05000000000000000000" pitchFamily="2" charset="2"/>
              <a:buChar char="Ø"/>
            </a:pPr>
            <a:endParaRPr lang="en-US" sz="1600" dirty="0">
              <a:solidFill>
                <a:schemeClr val="bg1">
                  <a:lumMod val="95000"/>
                </a:schemeClr>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r>
              <a:rPr lang="en-US" sz="1600" dirty="0">
                <a:solidFill>
                  <a:schemeClr val="bg1">
                    <a:lumMod val="95000"/>
                  </a:schemeClr>
                </a:solidFill>
                <a:latin typeface="Arial" panose="020B0604020202020204" pitchFamily="34" charset="0"/>
                <a:ea typeface="Arial" panose="020B0604020202020204" pitchFamily="34" charset="0"/>
              </a:rPr>
              <a:t>We employ the K-Nearest Neighbors (KNN) algorithm.</a:t>
            </a:r>
          </a:p>
          <a:p>
            <a:pPr marL="285750" indent="-285750">
              <a:buFont typeface="Wingdings" panose="05000000000000000000" pitchFamily="2" charset="2"/>
              <a:buChar char="Ø"/>
            </a:pPr>
            <a:r>
              <a:rPr lang="en-US" sz="1600" dirty="0">
                <a:solidFill>
                  <a:schemeClr val="bg1">
                    <a:lumMod val="95000"/>
                  </a:schemeClr>
                </a:solidFill>
                <a:latin typeface="Arial" panose="020B0604020202020204" pitchFamily="34" charset="0"/>
                <a:ea typeface="Arial" panose="020B0604020202020204" pitchFamily="34" charset="0"/>
              </a:rPr>
              <a:t>It helps us understand how varying the number of columns impacts the model's accuracy.</a:t>
            </a:r>
          </a:p>
          <a:p>
            <a:endParaRPr lang="en-US" sz="1600" dirty="0">
              <a:solidFill>
                <a:schemeClr val="bg1">
                  <a:lumMod val="95000"/>
                </a:schemeClr>
              </a:solidFill>
              <a:latin typeface="Arial" panose="020B0604020202020204" pitchFamily="34" charset="0"/>
              <a:ea typeface="Arial" panose="020B0604020202020204" pitchFamily="34" charset="0"/>
            </a:endParaRPr>
          </a:p>
          <a:p>
            <a:pPr marL="285750" indent="-285750">
              <a:buFont typeface="Wingdings" panose="05000000000000000000" pitchFamily="2" charset="2"/>
              <a:buChar char="Ø"/>
            </a:pPr>
            <a:endParaRPr lang="en-US" sz="1600" dirty="0">
              <a:solidFill>
                <a:schemeClr val="bg1">
                  <a:lumMod val="95000"/>
                </a:schemeClr>
              </a:solidFill>
              <a:latin typeface="Arial" panose="020B0604020202020204" pitchFamily="34" charset="0"/>
              <a:ea typeface="Arial" panose="020B0604020202020204" pitchFamily="34" charset="0"/>
            </a:endParaRPr>
          </a:p>
          <a:p>
            <a:r>
              <a:rPr lang="en-US" sz="1600" dirty="0">
                <a:solidFill>
                  <a:schemeClr val="accent4">
                    <a:lumMod val="40000"/>
                    <a:lumOff val="60000"/>
                  </a:schemeClr>
                </a:solidFill>
                <a:latin typeface="Arial" panose="020B0604020202020204" pitchFamily="34" charset="0"/>
                <a:ea typeface="Arial" panose="020B0604020202020204" pitchFamily="34" charset="0"/>
              </a:rPr>
              <a:t>Shape of the data before PCA (1700, 119)</a:t>
            </a:r>
          </a:p>
          <a:p>
            <a:r>
              <a:rPr lang="en-US" sz="1600" dirty="0">
                <a:solidFill>
                  <a:schemeClr val="accent4">
                    <a:lumMod val="40000"/>
                    <a:lumOff val="60000"/>
                  </a:schemeClr>
                </a:solidFill>
                <a:latin typeface="Arial" panose="020B0604020202020204" pitchFamily="34" charset="0"/>
                <a:ea typeface="Arial" panose="020B0604020202020204" pitchFamily="34" charset="0"/>
              </a:rPr>
              <a:t>Shape of the data after PCA (1700, 11)</a:t>
            </a:r>
            <a:endParaRPr lang="en-US" dirty="0">
              <a:solidFill>
                <a:schemeClr val="accent4">
                  <a:lumMod val="40000"/>
                  <a:lumOff val="60000"/>
                </a:schemeClr>
              </a:solidFill>
              <a:latin typeface="Arial" panose="020B0604020202020204" pitchFamily="34" charset="0"/>
              <a:ea typeface="Arial" panose="020B0604020202020204" pitchFamily="34" charset="0"/>
            </a:endParaRPr>
          </a:p>
          <a:p>
            <a:endParaRPr lang="en-US" b="1" dirty="0">
              <a:solidFill>
                <a:schemeClr val="bg1"/>
              </a:solidFill>
              <a:latin typeface="Arial" panose="020B0604020202020204" pitchFamily="34" charset="0"/>
              <a:ea typeface="Arial" panose="020B0604020202020204" pitchFamily="34" charset="0"/>
            </a:endParaRPr>
          </a:p>
          <a:p>
            <a:endParaRPr lang="en-US" sz="1800" b="1" dirty="0">
              <a:solidFill>
                <a:schemeClr val="bg1"/>
              </a:solidFill>
              <a:effectLst/>
              <a:latin typeface="Arial" panose="020B0604020202020204" pitchFamily="34" charset="0"/>
              <a:ea typeface="Arial" panose="020B0604020202020204" pitchFamily="34" charset="0"/>
            </a:endParaRPr>
          </a:p>
          <a:p>
            <a:endParaRPr lang="en-IN" sz="18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5760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1171</Words>
  <Application>Microsoft Office PowerPoint</Application>
  <PresentationFormat>Widescreen</PresentationFormat>
  <Paragraphs>260</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Helvetica Neue</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Classification of Myocardial Infarction </dc:title>
  <dc:creator>Shiva Kumar Avunuri</dc:creator>
  <cp:lastModifiedBy>Shiva Kumar Avunuri</cp:lastModifiedBy>
  <cp:revision>24</cp:revision>
  <dcterms:created xsi:type="dcterms:W3CDTF">2023-07-28T12:51:49Z</dcterms:created>
  <dcterms:modified xsi:type="dcterms:W3CDTF">2023-08-22T08:56:00Z</dcterms:modified>
</cp:coreProperties>
</file>