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6" r:id="rId4"/>
    <p:sldId id="257" r:id="rId5"/>
    <p:sldId id="274" r:id="rId6"/>
    <p:sldId id="275" r:id="rId7"/>
    <p:sldId id="273" r:id="rId8"/>
    <p:sldId id="259" r:id="rId9"/>
    <p:sldId id="261" r:id="rId10"/>
    <p:sldId id="265" r:id="rId11"/>
    <p:sldId id="262" r:id="rId12"/>
    <p:sldId id="263" r:id="rId13"/>
    <p:sldId id="264" r:id="rId14"/>
    <p:sldId id="277" r:id="rId15"/>
    <p:sldId id="278" r:id="rId16"/>
    <p:sldId id="266" r:id="rId17"/>
    <p:sldId id="268" r:id="rId18"/>
    <p:sldId id="269" r:id="rId19"/>
    <p:sldId id="270" r:id="rId20"/>
    <p:sldId id="271" r:id="rId21"/>
    <p:sldId id="267"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7E870B-E3E9-42BF-BB78-0FC904ED2330}"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DDC2E05B-10E2-4A7F-B2EB-171990F10D85}">
      <dgm:prSet/>
      <dgm:spPr/>
      <dgm:t>
        <a:bodyPr/>
        <a:lstStyle/>
        <a:p>
          <a:r>
            <a:rPr lang="en-GB" dirty="0"/>
            <a:t>Introduction</a:t>
          </a:r>
          <a:endParaRPr lang="en-US" dirty="0"/>
        </a:p>
      </dgm:t>
    </dgm:pt>
    <dgm:pt modelId="{696EAA14-6D00-4562-8205-F7FA5FB92A93}" type="parTrans" cxnId="{5A4ECAB4-92B0-447B-A35E-CC684C32B0AF}">
      <dgm:prSet/>
      <dgm:spPr/>
      <dgm:t>
        <a:bodyPr/>
        <a:lstStyle/>
        <a:p>
          <a:endParaRPr lang="en-US"/>
        </a:p>
      </dgm:t>
    </dgm:pt>
    <dgm:pt modelId="{451C7D6A-715D-4EDF-BC69-6876BAF1B2DB}" type="sibTrans" cxnId="{5A4ECAB4-92B0-447B-A35E-CC684C32B0AF}">
      <dgm:prSet/>
      <dgm:spPr/>
      <dgm:t>
        <a:bodyPr/>
        <a:lstStyle/>
        <a:p>
          <a:endParaRPr lang="en-US"/>
        </a:p>
      </dgm:t>
    </dgm:pt>
    <dgm:pt modelId="{CC3DA483-C3EF-40FC-A264-FE90AF1D16B8}">
      <dgm:prSet/>
      <dgm:spPr/>
      <dgm:t>
        <a:bodyPr/>
        <a:lstStyle/>
        <a:p>
          <a:r>
            <a:rPr lang="en-GB" dirty="0"/>
            <a:t>Business Challenges</a:t>
          </a:r>
          <a:endParaRPr lang="en-US" dirty="0"/>
        </a:p>
      </dgm:t>
    </dgm:pt>
    <dgm:pt modelId="{9EC63283-B1D5-48F9-A9BA-96B714CFDCCF}" type="parTrans" cxnId="{31AB96AF-D7EF-44CF-868F-1606EC59BBA1}">
      <dgm:prSet/>
      <dgm:spPr/>
      <dgm:t>
        <a:bodyPr/>
        <a:lstStyle/>
        <a:p>
          <a:endParaRPr lang="en-US"/>
        </a:p>
      </dgm:t>
    </dgm:pt>
    <dgm:pt modelId="{AF269C86-DB91-4C27-8F0F-07430BE2387D}" type="sibTrans" cxnId="{31AB96AF-D7EF-44CF-868F-1606EC59BBA1}">
      <dgm:prSet/>
      <dgm:spPr/>
      <dgm:t>
        <a:bodyPr/>
        <a:lstStyle/>
        <a:p>
          <a:endParaRPr lang="en-US"/>
        </a:p>
      </dgm:t>
    </dgm:pt>
    <dgm:pt modelId="{77D7B36E-33E3-4FE6-93E3-955C4E854B3B}">
      <dgm:prSet/>
      <dgm:spPr/>
      <dgm:t>
        <a:bodyPr/>
        <a:lstStyle/>
        <a:p>
          <a:r>
            <a:rPr lang="en-GB" dirty="0"/>
            <a:t>Data Collection &amp; Data Pre-Processing</a:t>
          </a:r>
          <a:endParaRPr lang="en-US" dirty="0"/>
        </a:p>
      </dgm:t>
    </dgm:pt>
    <dgm:pt modelId="{12510360-CF49-441E-BBDE-F44D5901633D}" type="parTrans" cxnId="{32985D0E-2488-4F3D-A971-ABB32F9AEBA3}">
      <dgm:prSet/>
      <dgm:spPr/>
      <dgm:t>
        <a:bodyPr/>
        <a:lstStyle/>
        <a:p>
          <a:endParaRPr lang="en-US"/>
        </a:p>
      </dgm:t>
    </dgm:pt>
    <dgm:pt modelId="{058D1982-C1E2-4CC1-903E-50693BC4E068}" type="sibTrans" cxnId="{32985D0E-2488-4F3D-A971-ABB32F9AEBA3}">
      <dgm:prSet/>
      <dgm:spPr/>
      <dgm:t>
        <a:bodyPr/>
        <a:lstStyle/>
        <a:p>
          <a:endParaRPr lang="en-US"/>
        </a:p>
      </dgm:t>
    </dgm:pt>
    <dgm:pt modelId="{3233D9D9-FD9B-4D34-BD6B-275365A34117}">
      <dgm:prSet/>
      <dgm:spPr/>
      <dgm:t>
        <a:bodyPr/>
        <a:lstStyle/>
        <a:p>
          <a:r>
            <a:rPr lang="en-GB"/>
            <a:t>Exploratory Data Analysis &amp; Visualizations</a:t>
          </a:r>
          <a:endParaRPr lang="en-US"/>
        </a:p>
      </dgm:t>
    </dgm:pt>
    <dgm:pt modelId="{F3DAC4B3-F183-44F9-9FE6-4B6DA9912164}" type="parTrans" cxnId="{50C85580-36FA-4496-AE27-BBCAC648E801}">
      <dgm:prSet/>
      <dgm:spPr/>
      <dgm:t>
        <a:bodyPr/>
        <a:lstStyle/>
        <a:p>
          <a:endParaRPr lang="en-US"/>
        </a:p>
      </dgm:t>
    </dgm:pt>
    <dgm:pt modelId="{6F00AE3D-0ECC-4E27-AE51-F279B2816F3D}" type="sibTrans" cxnId="{50C85580-36FA-4496-AE27-BBCAC648E801}">
      <dgm:prSet/>
      <dgm:spPr/>
      <dgm:t>
        <a:bodyPr/>
        <a:lstStyle/>
        <a:p>
          <a:endParaRPr lang="en-US"/>
        </a:p>
      </dgm:t>
    </dgm:pt>
    <dgm:pt modelId="{0DE45B87-C2F2-43D8-8F9E-CAFAE21E3D4D}">
      <dgm:prSet/>
      <dgm:spPr/>
      <dgm:t>
        <a:bodyPr/>
        <a:lstStyle/>
        <a:p>
          <a:r>
            <a:rPr lang="en-GB"/>
            <a:t>Outcome Insights</a:t>
          </a:r>
          <a:endParaRPr lang="en-US"/>
        </a:p>
      </dgm:t>
    </dgm:pt>
    <dgm:pt modelId="{772C713A-01EF-4813-9FE8-7EB458AC1D43}" type="parTrans" cxnId="{A50CA5C6-C33C-4EDF-BE88-2F869C0285B9}">
      <dgm:prSet/>
      <dgm:spPr/>
      <dgm:t>
        <a:bodyPr/>
        <a:lstStyle/>
        <a:p>
          <a:endParaRPr lang="en-US"/>
        </a:p>
      </dgm:t>
    </dgm:pt>
    <dgm:pt modelId="{DBC1A849-FAFD-427F-AC5A-EA84BE28AFA9}" type="sibTrans" cxnId="{A50CA5C6-C33C-4EDF-BE88-2F869C0285B9}">
      <dgm:prSet/>
      <dgm:spPr/>
      <dgm:t>
        <a:bodyPr/>
        <a:lstStyle/>
        <a:p>
          <a:endParaRPr lang="en-US"/>
        </a:p>
      </dgm:t>
    </dgm:pt>
    <dgm:pt modelId="{BB0738CA-DBE4-44CF-83BF-7C8B344F4229}">
      <dgm:prSet/>
      <dgm:spPr/>
      <dgm:t>
        <a:bodyPr/>
        <a:lstStyle/>
        <a:p>
          <a:r>
            <a:rPr lang="en-GB"/>
            <a:t>Machine Learning Models</a:t>
          </a:r>
          <a:endParaRPr lang="en-US"/>
        </a:p>
      </dgm:t>
    </dgm:pt>
    <dgm:pt modelId="{88DB6578-C377-4C3A-A543-933EBD084F4D}" type="parTrans" cxnId="{C2EF0C82-F042-4E4E-AB28-494F4B2DA531}">
      <dgm:prSet/>
      <dgm:spPr/>
      <dgm:t>
        <a:bodyPr/>
        <a:lstStyle/>
        <a:p>
          <a:endParaRPr lang="en-US"/>
        </a:p>
      </dgm:t>
    </dgm:pt>
    <dgm:pt modelId="{BDFB8921-411B-45AB-B089-0A86E84EAE61}" type="sibTrans" cxnId="{C2EF0C82-F042-4E4E-AB28-494F4B2DA531}">
      <dgm:prSet/>
      <dgm:spPr/>
      <dgm:t>
        <a:bodyPr/>
        <a:lstStyle/>
        <a:p>
          <a:endParaRPr lang="en-US"/>
        </a:p>
      </dgm:t>
    </dgm:pt>
    <dgm:pt modelId="{0CCA51AB-5F82-4D12-8B2D-8CC4DEC2C33B}">
      <dgm:prSet/>
      <dgm:spPr/>
      <dgm:t>
        <a:bodyPr/>
        <a:lstStyle/>
        <a:p>
          <a:r>
            <a:rPr lang="en-GB"/>
            <a:t>Model Selection</a:t>
          </a:r>
          <a:endParaRPr lang="en-US"/>
        </a:p>
      </dgm:t>
    </dgm:pt>
    <dgm:pt modelId="{85539381-B117-4575-A176-0AEA4A06EDF6}" type="parTrans" cxnId="{AD169014-5DF7-472A-AA3C-CE97171B5386}">
      <dgm:prSet/>
      <dgm:spPr/>
      <dgm:t>
        <a:bodyPr/>
        <a:lstStyle/>
        <a:p>
          <a:endParaRPr lang="en-US"/>
        </a:p>
      </dgm:t>
    </dgm:pt>
    <dgm:pt modelId="{3F02F920-DF02-4D3C-B8DC-E4D9A091B99C}" type="sibTrans" cxnId="{AD169014-5DF7-472A-AA3C-CE97171B5386}">
      <dgm:prSet/>
      <dgm:spPr/>
      <dgm:t>
        <a:bodyPr/>
        <a:lstStyle/>
        <a:p>
          <a:endParaRPr lang="en-US"/>
        </a:p>
      </dgm:t>
    </dgm:pt>
    <dgm:pt modelId="{CA045DE4-EC14-418A-8F28-DDB731886C5F}">
      <dgm:prSet/>
      <dgm:spPr/>
      <dgm:t>
        <a:bodyPr/>
        <a:lstStyle/>
        <a:p>
          <a:r>
            <a:rPr lang="en-GB"/>
            <a:t>Deployment</a:t>
          </a:r>
          <a:endParaRPr lang="en-US"/>
        </a:p>
      </dgm:t>
    </dgm:pt>
    <dgm:pt modelId="{1756965C-E6D4-4090-9BAE-4FAD2250D3CF}" type="parTrans" cxnId="{F400F767-FDB9-431D-AE26-6083E12F6F8A}">
      <dgm:prSet/>
      <dgm:spPr/>
      <dgm:t>
        <a:bodyPr/>
        <a:lstStyle/>
        <a:p>
          <a:endParaRPr lang="en-US"/>
        </a:p>
      </dgm:t>
    </dgm:pt>
    <dgm:pt modelId="{474CB0BA-FD20-4AF9-986E-2B7AD16047E7}" type="sibTrans" cxnId="{F400F767-FDB9-431D-AE26-6083E12F6F8A}">
      <dgm:prSet/>
      <dgm:spPr/>
      <dgm:t>
        <a:bodyPr/>
        <a:lstStyle/>
        <a:p>
          <a:endParaRPr lang="en-US"/>
        </a:p>
      </dgm:t>
    </dgm:pt>
    <dgm:pt modelId="{AE015C9B-3108-46FD-9C00-13E94B557D28}">
      <dgm:prSet/>
      <dgm:spPr/>
      <dgm:t>
        <a:bodyPr/>
        <a:lstStyle/>
        <a:p>
          <a:r>
            <a:rPr lang="en-GB"/>
            <a:t>Build Web Application</a:t>
          </a:r>
          <a:endParaRPr lang="en-US"/>
        </a:p>
      </dgm:t>
    </dgm:pt>
    <dgm:pt modelId="{CD8233AC-E55D-4568-B4F8-1A189926D0D7}" type="parTrans" cxnId="{A0E47C1D-6C93-44BB-BF62-ECE545FC73CE}">
      <dgm:prSet/>
      <dgm:spPr/>
      <dgm:t>
        <a:bodyPr/>
        <a:lstStyle/>
        <a:p>
          <a:endParaRPr lang="en-US"/>
        </a:p>
      </dgm:t>
    </dgm:pt>
    <dgm:pt modelId="{BF546CF8-6125-4C1C-9C61-2127ABB76012}" type="sibTrans" cxnId="{A0E47C1D-6C93-44BB-BF62-ECE545FC73CE}">
      <dgm:prSet/>
      <dgm:spPr/>
      <dgm:t>
        <a:bodyPr/>
        <a:lstStyle/>
        <a:p>
          <a:endParaRPr lang="en-US"/>
        </a:p>
      </dgm:t>
    </dgm:pt>
    <dgm:pt modelId="{2BA20354-6579-4572-8096-D401E7E3570E}" type="pres">
      <dgm:prSet presAssocID="{A27E870B-E3E9-42BF-BB78-0FC904ED2330}" presName="Name0" presStyleCnt="0">
        <dgm:presLayoutVars>
          <dgm:dir/>
          <dgm:resizeHandles val="exact"/>
        </dgm:presLayoutVars>
      </dgm:prSet>
      <dgm:spPr/>
    </dgm:pt>
    <dgm:pt modelId="{D725C23B-B664-4787-87E2-B7584706AD66}" type="pres">
      <dgm:prSet presAssocID="{A27E870B-E3E9-42BF-BB78-0FC904ED2330}" presName="cycle" presStyleCnt="0"/>
      <dgm:spPr/>
    </dgm:pt>
    <dgm:pt modelId="{81681CBB-BA8D-4DB9-924F-F8016FB47593}" type="pres">
      <dgm:prSet presAssocID="{DDC2E05B-10E2-4A7F-B2EB-171990F10D85}" presName="nodeFirstNode" presStyleLbl="node1" presStyleIdx="0" presStyleCnt="9">
        <dgm:presLayoutVars>
          <dgm:bulletEnabled val="1"/>
        </dgm:presLayoutVars>
      </dgm:prSet>
      <dgm:spPr/>
    </dgm:pt>
    <dgm:pt modelId="{74DE0EEA-5139-49EF-A3E2-CB1B2417D0B3}" type="pres">
      <dgm:prSet presAssocID="{451C7D6A-715D-4EDF-BC69-6876BAF1B2DB}" presName="sibTransFirstNode" presStyleLbl="bgShp" presStyleIdx="0" presStyleCnt="1"/>
      <dgm:spPr/>
    </dgm:pt>
    <dgm:pt modelId="{931E8070-4821-4791-A475-2A9D59660D07}" type="pres">
      <dgm:prSet presAssocID="{CC3DA483-C3EF-40FC-A264-FE90AF1D16B8}" presName="nodeFollowingNodes" presStyleLbl="node1" presStyleIdx="1" presStyleCnt="9" custRadScaleRad="102521" custRadScaleInc="10603">
        <dgm:presLayoutVars>
          <dgm:bulletEnabled val="1"/>
        </dgm:presLayoutVars>
      </dgm:prSet>
      <dgm:spPr/>
    </dgm:pt>
    <dgm:pt modelId="{17190D16-99D2-4207-8F93-7A7041003DCB}" type="pres">
      <dgm:prSet presAssocID="{77D7B36E-33E3-4FE6-93E3-955C4E854B3B}" presName="nodeFollowingNodes" presStyleLbl="node1" presStyleIdx="2" presStyleCnt="9">
        <dgm:presLayoutVars>
          <dgm:bulletEnabled val="1"/>
        </dgm:presLayoutVars>
      </dgm:prSet>
      <dgm:spPr/>
    </dgm:pt>
    <dgm:pt modelId="{2BFC9CE4-ACB3-4656-AF97-14B9A7907F02}" type="pres">
      <dgm:prSet presAssocID="{3233D9D9-FD9B-4D34-BD6B-275365A34117}" presName="nodeFollowingNodes" presStyleLbl="node1" presStyleIdx="3" presStyleCnt="9">
        <dgm:presLayoutVars>
          <dgm:bulletEnabled val="1"/>
        </dgm:presLayoutVars>
      </dgm:prSet>
      <dgm:spPr/>
    </dgm:pt>
    <dgm:pt modelId="{DBDD8F5D-9EEA-4AD9-A8C4-8C1CB286A470}" type="pres">
      <dgm:prSet presAssocID="{0DE45B87-C2F2-43D8-8F9E-CAFAE21E3D4D}" presName="nodeFollowingNodes" presStyleLbl="node1" presStyleIdx="4" presStyleCnt="9">
        <dgm:presLayoutVars>
          <dgm:bulletEnabled val="1"/>
        </dgm:presLayoutVars>
      </dgm:prSet>
      <dgm:spPr/>
    </dgm:pt>
    <dgm:pt modelId="{A94D1244-4630-4756-85C4-D442C87C7B16}" type="pres">
      <dgm:prSet presAssocID="{BB0738CA-DBE4-44CF-83BF-7C8B344F4229}" presName="nodeFollowingNodes" presStyleLbl="node1" presStyleIdx="5" presStyleCnt="9">
        <dgm:presLayoutVars>
          <dgm:bulletEnabled val="1"/>
        </dgm:presLayoutVars>
      </dgm:prSet>
      <dgm:spPr/>
    </dgm:pt>
    <dgm:pt modelId="{66501C3F-9314-4E74-96D8-D413D6593BCF}" type="pres">
      <dgm:prSet presAssocID="{0CCA51AB-5F82-4D12-8B2D-8CC4DEC2C33B}" presName="nodeFollowingNodes" presStyleLbl="node1" presStyleIdx="6" presStyleCnt="9">
        <dgm:presLayoutVars>
          <dgm:bulletEnabled val="1"/>
        </dgm:presLayoutVars>
      </dgm:prSet>
      <dgm:spPr/>
    </dgm:pt>
    <dgm:pt modelId="{C1AFB559-1FE5-4F76-8EB6-92FB7D078224}" type="pres">
      <dgm:prSet presAssocID="{CA045DE4-EC14-418A-8F28-DDB731886C5F}" presName="nodeFollowingNodes" presStyleLbl="node1" presStyleIdx="7" presStyleCnt="9">
        <dgm:presLayoutVars>
          <dgm:bulletEnabled val="1"/>
        </dgm:presLayoutVars>
      </dgm:prSet>
      <dgm:spPr/>
    </dgm:pt>
    <dgm:pt modelId="{92031004-2098-4C3F-9384-03016F3E665F}" type="pres">
      <dgm:prSet presAssocID="{AE015C9B-3108-46FD-9C00-13E94B557D28}" presName="nodeFollowingNodes" presStyleLbl="node1" presStyleIdx="8" presStyleCnt="9">
        <dgm:presLayoutVars>
          <dgm:bulletEnabled val="1"/>
        </dgm:presLayoutVars>
      </dgm:prSet>
      <dgm:spPr/>
    </dgm:pt>
  </dgm:ptLst>
  <dgm:cxnLst>
    <dgm:cxn modelId="{E85F7D07-08DF-4DC2-88E1-160217A0E6E1}" type="presOf" srcId="{BB0738CA-DBE4-44CF-83BF-7C8B344F4229}" destId="{A94D1244-4630-4756-85C4-D442C87C7B16}" srcOrd="0" destOrd="0" presId="urn:microsoft.com/office/officeart/2005/8/layout/cycle3"/>
    <dgm:cxn modelId="{32985D0E-2488-4F3D-A971-ABB32F9AEBA3}" srcId="{A27E870B-E3E9-42BF-BB78-0FC904ED2330}" destId="{77D7B36E-33E3-4FE6-93E3-955C4E854B3B}" srcOrd="2" destOrd="0" parTransId="{12510360-CF49-441E-BBDE-F44D5901633D}" sibTransId="{058D1982-C1E2-4CC1-903E-50693BC4E068}"/>
    <dgm:cxn modelId="{AD169014-5DF7-472A-AA3C-CE97171B5386}" srcId="{A27E870B-E3E9-42BF-BB78-0FC904ED2330}" destId="{0CCA51AB-5F82-4D12-8B2D-8CC4DEC2C33B}" srcOrd="6" destOrd="0" parTransId="{85539381-B117-4575-A176-0AEA4A06EDF6}" sibTransId="{3F02F920-DF02-4D3C-B8DC-E4D9A091B99C}"/>
    <dgm:cxn modelId="{A0E47C1D-6C93-44BB-BF62-ECE545FC73CE}" srcId="{A27E870B-E3E9-42BF-BB78-0FC904ED2330}" destId="{AE015C9B-3108-46FD-9C00-13E94B557D28}" srcOrd="8" destOrd="0" parTransId="{CD8233AC-E55D-4568-B4F8-1A189926D0D7}" sibTransId="{BF546CF8-6125-4C1C-9C61-2127ABB76012}"/>
    <dgm:cxn modelId="{F400F767-FDB9-431D-AE26-6083E12F6F8A}" srcId="{A27E870B-E3E9-42BF-BB78-0FC904ED2330}" destId="{CA045DE4-EC14-418A-8F28-DDB731886C5F}" srcOrd="7" destOrd="0" parTransId="{1756965C-E6D4-4090-9BAE-4FAD2250D3CF}" sibTransId="{474CB0BA-FD20-4AF9-986E-2B7AD16047E7}"/>
    <dgm:cxn modelId="{0FBE9C48-3C17-4C70-856B-9786FD389D93}" type="presOf" srcId="{CA045DE4-EC14-418A-8F28-DDB731886C5F}" destId="{C1AFB559-1FE5-4F76-8EB6-92FB7D078224}" srcOrd="0" destOrd="0" presId="urn:microsoft.com/office/officeart/2005/8/layout/cycle3"/>
    <dgm:cxn modelId="{34F6126E-1BEF-428B-B6FB-93C74C7FB074}" type="presOf" srcId="{DDC2E05B-10E2-4A7F-B2EB-171990F10D85}" destId="{81681CBB-BA8D-4DB9-924F-F8016FB47593}" srcOrd="0" destOrd="0" presId="urn:microsoft.com/office/officeart/2005/8/layout/cycle3"/>
    <dgm:cxn modelId="{50C85580-36FA-4496-AE27-BBCAC648E801}" srcId="{A27E870B-E3E9-42BF-BB78-0FC904ED2330}" destId="{3233D9D9-FD9B-4D34-BD6B-275365A34117}" srcOrd="3" destOrd="0" parTransId="{F3DAC4B3-F183-44F9-9FE6-4B6DA9912164}" sibTransId="{6F00AE3D-0ECC-4E27-AE51-F279B2816F3D}"/>
    <dgm:cxn modelId="{E1DE0D81-590B-461B-A834-190CE2C254A9}" type="presOf" srcId="{451C7D6A-715D-4EDF-BC69-6876BAF1B2DB}" destId="{74DE0EEA-5139-49EF-A3E2-CB1B2417D0B3}" srcOrd="0" destOrd="0" presId="urn:microsoft.com/office/officeart/2005/8/layout/cycle3"/>
    <dgm:cxn modelId="{C2EF0C82-F042-4E4E-AB28-494F4B2DA531}" srcId="{A27E870B-E3E9-42BF-BB78-0FC904ED2330}" destId="{BB0738CA-DBE4-44CF-83BF-7C8B344F4229}" srcOrd="5" destOrd="0" parTransId="{88DB6578-C377-4C3A-A543-933EBD084F4D}" sibTransId="{BDFB8921-411B-45AB-B089-0A86E84EAE61}"/>
    <dgm:cxn modelId="{8197DD83-4EC5-4BA6-9D69-C5523A8BC0BA}" type="presOf" srcId="{0DE45B87-C2F2-43D8-8F9E-CAFAE21E3D4D}" destId="{DBDD8F5D-9EEA-4AD9-A8C4-8C1CB286A470}" srcOrd="0" destOrd="0" presId="urn:microsoft.com/office/officeart/2005/8/layout/cycle3"/>
    <dgm:cxn modelId="{235B4889-E7F4-4575-9A91-E149B24DEB27}" type="presOf" srcId="{AE015C9B-3108-46FD-9C00-13E94B557D28}" destId="{92031004-2098-4C3F-9384-03016F3E665F}" srcOrd="0" destOrd="0" presId="urn:microsoft.com/office/officeart/2005/8/layout/cycle3"/>
    <dgm:cxn modelId="{06227196-610B-410D-B11E-092914027078}" type="presOf" srcId="{A27E870B-E3E9-42BF-BB78-0FC904ED2330}" destId="{2BA20354-6579-4572-8096-D401E7E3570E}" srcOrd="0" destOrd="0" presId="urn:microsoft.com/office/officeart/2005/8/layout/cycle3"/>
    <dgm:cxn modelId="{31AB96AF-D7EF-44CF-868F-1606EC59BBA1}" srcId="{A27E870B-E3E9-42BF-BB78-0FC904ED2330}" destId="{CC3DA483-C3EF-40FC-A264-FE90AF1D16B8}" srcOrd="1" destOrd="0" parTransId="{9EC63283-B1D5-48F9-A9BA-96B714CFDCCF}" sibTransId="{AF269C86-DB91-4C27-8F0F-07430BE2387D}"/>
    <dgm:cxn modelId="{0E486CB3-F565-409F-AC0C-C9B48781D19E}" type="presOf" srcId="{3233D9D9-FD9B-4D34-BD6B-275365A34117}" destId="{2BFC9CE4-ACB3-4656-AF97-14B9A7907F02}" srcOrd="0" destOrd="0" presId="urn:microsoft.com/office/officeart/2005/8/layout/cycle3"/>
    <dgm:cxn modelId="{5A4ECAB4-92B0-447B-A35E-CC684C32B0AF}" srcId="{A27E870B-E3E9-42BF-BB78-0FC904ED2330}" destId="{DDC2E05B-10E2-4A7F-B2EB-171990F10D85}" srcOrd="0" destOrd="0" parTransId="{696EAA14-6D00-4562-8205-F7FA5FB92A93}" sibTransId="{451C7D6A-715D-4EDF-BC69-6876BAF1B2DB}"/>
    <dgm:cxn modelId="{D48200BB-879E-4FC0-B20B-C90DA30933AC}" type="presOf" srcId="{CC3DA483-C3EF-40FC-A264-FE90AF1D16B8}" destId="{931E8070-4821-4791-A475-2A9D59660D07}" srcOrd="0" destOrd="0" presId="urn:microsoft.com/office/officeart/2005/8/layout/cycle3"/>
    <dgm:cxn modelId="{A50CA5C6-C33C-4EDF-BE88-2F869C0285B9}" srcId="{A27E870B-E3E9-42BF-BB78-0FC904ED2330}" destId="{0DE45B87-C2F2-43D8-8F9E-CAFAE21E3D4D}" srcOrd="4" destOrd="0" parTransId="{772C713A-01EF-4813-9FE8-7EB458AC1D43}" sibTransId="{DBC1A849-FAFD-427F-AC5A-EA84BE28AFA9}"/>
    <dgm:cxn modelId="{F94B01CB-EBDB-45AC-9EAA-90BD7645B8AA}" type="presOf" srcId="{77D7B36E-33E3-4FE6-93E3-955C4E854B3B}" destId="{17190D16-99D2-4207-8F93-7A7041003DCB}" srcOrd="0" destOrd="0" presId="urn:microsoft.com/office/officeart/2005/8/layout/cycle3"/>
    <dgm:cxn modelId="{77C694DD-1C79-4A37-A881-C6CFA135AF43}" type="presOf" srcId="{0CCA51AB-5F82-4D12-8B2D-8CC4DEC2C33B}" destId="{66501C3F-9314-4E74-96D8-D413D6593BCF}" srcOrd="0" destOrd="0" presId="urn:microsoft.com/office/officeart/2005/8/layout/cycle3"/>
    <dgm:cxn modelId="{6B9177B9-37F0-4332-948D-B5055068C711}" type="presParOf" srcId="{2BA20354-6579-4572-8096-D401E7E3570E}" destId="{D725C23B-B664-4787-87E2-B7584706AD66}" srcOrd="0" destOrd="0" presId="urn:microsoft.com/office/officeart/2005/8/layout/cycle3"/>
    <dgm:cxn modelId="{3C1E3B92-175F-4F8E-8AFA-8F295CCC315E}" type="presParOf" srcId="{D725C23B-B664-4787-87E2-B7584706AD66}" destId="{81681CBB-BA8D-4DB9-924F-F8016FB47593}" srcOrd="0" destOrd="0" presId="urn:microsoft.com/office/officeart/2005/8/layout/cycle3"/>
    <dgm:cxn modelId="{9EF9EFB4-194D-42E0-95DD-AED8FB4C3804}" type="presParOf" srcId="{D725C23B-B664-4787-87E2-B7584706AD66}" destId="{74DE0EEA-5139-49EF-A3E2-CB1B2417D0B3}" srcOrd="1" destOrd="0" presId="urn:microsoft.com/office/officeart/2005/8/layout/cycle3"/>
    <dgm:cxn modelId="{A8E4A151-852B-476D-A588-2337BC338775}" type="presParOf" srcId="{D725C23B-B664-4787-87E2-B7584706AD66}" destId="{931E8070-4821-4791-A475-2A9D59660D07}" srcOrd="2" destOrd="0" presId="urn:microsoft.com/office/officeart/2005/8/layout/cycle3"/>
    <dgm:cxn modelId="{0866BF13-CBF1-4526-8CD1-8526D22F958F}" type="presParOf" srcId="{D725C23B-B664-4787-87E2-B7584706AD66}" destId="{17190D16-99D2-4207-8F93-7A7041003DCB}" srcOrd="3" destOrd="0" presId="urn:microsoft.com/office/officeart/2005/8/layout/cycle3"/>
    <dgm:cxn modelId="{22A5A801-B847-4418-9FD7-185C6BAE8EC4}" type="presParOf" srcId="{D725C23B-B664-4787-87E2-B7584706AD66}" destId="{2BFC9CE4-ACB3-4656-AF97-14B9A7907F02}" srcOrd="4" destOrd="0" presId="urn:microsoft.com/office/officeart/2005/8/layout/cycle3"/>
    <dgm:cxn modelId="{5DE2E0B2-BADA-4DB0-B9B8-DFB95357C021}" type="presParOf" srcId="{D725C23B-B664-4787-87E2-B7584706AD66}" destId="{DBDD8F5D-9EEA-4AD9-A8C4-8C1CB286A470}" srcOrd="5" destOrd="0" presId="urn:microsoft.com/office/officeart/2005/8/layout/cycle3"/>
    <dgm:cxn modelId="{33AD6D59-87E5-4BC9-8E3E-B304EB678504}" type="presParOf" srcId="{D725C23B-B664-4787-87E2-B7584706AD66}" destId="{A94D1244-4630-4756-85C4-D442C87C7B16}" srcOrd="6" destOrd="0" presId="urn:microsoft.com/office/officeart/2005/8/layout/cycle3"/>
    <dgm:cxn modelId="{C6D5E966-185E-47C9-B67B-ECC9BABFF6C3}" type="presParOf" srcId="{D725C23B-B664-4787-87E2-B7584706AD66}" destId="{66501C3F-9314-4E74-96D8-D413D6593BCF}" srcOrd="7" destOrd="0" presId="urn:microsoft.com/office/officeart/2005/8/layout/cycle3"/>
    <dgm:cxn modelId="{24BF115C-BC59-4FA4-BE85-B4A530F425FF}" type="presParOf" srcId="{D725C23B-B664-4787-87E2-B7584706AD66}" destId="{C1AFB559-1FE5-4F76-8EB6-92FB7D078224}" srcOrd="8" destOrd="0" presId="urn:microsoft.com/office/officeart/2005/8/layout/cycle3"/>
    <dgm:cxn modelId="{DE13724E-7358-4336-8FB5-DD5010892B78}" type="presParOf" srcId="{D725C23B-B664-4787-87E2-B7584706AD66}" destId="{92031004-2098-4C3F-9384-03016F3E665F}" srcOrd="9"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E2776D-83EE-4A10-BFDF-0CB9FDCB0F3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791563-6BFC-41B5-B97A-5701CC0D79B3}">
      <dgm:prSet/>
      <dgm:spPr/>
      <dgm:t>
        <a:bodyPr/>
        <a:lstStyle/>
        <a:p>
          <a:pPr>
            <a:lnSpc>
              <a:spcPct val="100000"/>
            </a:lnSpc>
          </a:pPr>
          <a:r>
            <a:rPr lang="en-GB"/>
            <a:t>Logistic Regression</a:t>
          </a:r>
          <a:endParaRPr lang="en-US"/>
        </a:p>
      </dgm:t>
    </dgm:pt>
    <dgm:pt modelId="{5A82F5CA-32F8-435C-A9AF-55DB4F5EF3A9}" type="parTrans" cxnId="{7609DAC6-79D3-4F7C-8974-B216A85040C2}">
      <dgm:prSet/>
      <dgm:spPr/>
      <dgm:t>
        <a:bodyPr/>
        <a:lstStyle/>
        <a:p>
          <a:endParaRPr lang="en-US"/>
        </a:p>
      </dgm:t>
    </dgm:pt>
    <dgm:pt modelId="{D614E934-1ECE-4814-B2B3-0D88D717FF74}" type="sibTrans" cxnId="{7609DAC6-79D3-4F7C-8974-B216A85040C2}">
      <dgm:prSet/>
      <dgm:spPr/>
      <dgm:t>
        <a:bodyPr/>
        <a:lstStyle/>
        <a:p>
          <a:endParaRPr lang="en-US"/>
        </a:p>
      </dgm:t>
    </dgm:pt>
    <dgm:pt modelId="{C6BB6FE6-6B2E-4FA5-A401-8E9969660B91}">
      <dgm:prSet/>
      <dgm:spPr/>
      <dgm:t>
        <a:bodyPr/>
        <a:lstStyle/>
        <a:p>
          <a:pPr>
            <a:lnSpc>
              <a:spcPct val="100000"/>
            </a:lnSpc>
          </a:pPr>
          <a:r>
            <a:rPr lang="en-GB"/>
            <a:t>K-Nearest Neighbours</a:t>
          </a:r>
          <a:endParaRPr lang="en-US"/>
        </a:p>
      </dgm:t>
    </dgm:pt>
    <dgm:pt modelId="{087A1C84-0AAE-4FF9-A70F-CCC1A5A41755}" type="parTrans" cxnId="{99824966-A631-4E4B-8DB6-338B99987CCA}">
      <dgm:prSet/>
      <dgm:spPr/>
      <dgm:t>
        <a:bodyPr/>
        <a:lstStyle/>
        <a:p>
          <a:endParaRPr lang="en-US"/>
        </a:p>
      </dgm:t>
    </dgm:pt>
    <dgm:pt modelId="{9DF0D440-4F0E-4CD6-97A5-2384D3460784}" type="sibTrans" cxnId="{99824966-A631-4E4B-8DB6-338B99987CCA}">
      <dgm:prSet/>
      <dgm:spPr/>
      <dgm:t>
        <a:bodyPr/>
        <a:lstStyle/>
        <a:p>
          <a:endParaRPr lang="en-US"/>
        </a:p>
      </dgm:t>
    </dgm:pt>
    <dgm:pt modelId="{2B1C6825-94EB-4396-A9C9-65F778D8CD29}">
      <dgm:prSet/>
      <dgm:spPr/>
      <dgm:t>
        <a:bodyPr/>
        <a:lstStyle/>
        <a:p>
          <a:pPr>
            <a:lnSpc>
              <a:spcPct val="100000"/>
            </a:lnSpc>
          </a:pPr>
          <a:r>
            <a:rPr lang="en-GB"/>
            <a:t>Decision Tree Classifiers</a:t>
          </a:r>
          <a:endParaRPr lang="en-US"/>
        </a:p>
      </dgm:t>
    </dgm:pt>
    <dgm:pt modelId="{21DA16B0-3FAA-4165-A374-A040D52CCB10}" type="parTrans" cxnId="{43267C06-9F81-4DD3-85EF-54CC3F642CB8}">
      <dgm:prSet/>
      <dgm:spPr/>
      <dgm:t>
        <a:bodyPr/>
        <a:lstStyle/>
        <a:p>
          <a:endParaRPr lang="en-US"/>
        </a:p>
      </dgm:t>
    </dgm:pt>
    <dgm:pt modelId="{616AC778-3094-44BD-83DE-5EB19F855391}" type="sibTrans" cxnId="{43267C06-9F81-4DD3-85EF-54CC3F642CB8}">
      <dgm:prSet/>
      <dgm:spPr/>
      <dgm:t>
        <a:bodyPr/>
        <a:lstStyle/>
        <a:p>
          <a:endParaRPr lang="en-US"/>
        </a:p>
      </dgm:t>
    </dgm:pt>
    <dgm:pt modelId="{EB31C3BE-1225-437E-9792-A29D27FFF564}">
      <dgm:prSet/>
      <dgm:spPr/>
      <dgm:t>
        <a:bodyPr/>
        <a:lstStyle/>
        <a:p>
          <a:pPr>
            <a:lnSpc>
              <a:spcPct val="100000"/>
            </a:lnSpc>
          </a:pPr>
          <a:r>
            <a:rPr lang="en-GB"/>
            <a:t>Random Forest Classifiers</a:t>
          </a:r>
          <a:endParaRPr lang="en-US"/>
        </a:p>
      </dgm:t>
    </dgm:pt>
    <dgm:pt modelId="{BCA54F73-6608-446E-BD49-88B77D2FE746}" type="parTrans" cxnId="{CA83FAB2-4089-47E6-9692-1F4708CF8395}">
      <dgm:prSet/>
      <dgm:spPr/>
      <dgm:t>
        <a:bodyPr/>
        <a:lstStyle/>
        <a:p>
          <a:endParaRPr lang="en-US"/>
        </a:p>
      </dgm:t>
    </dgm:pt>
    <dgm:pt modelId="{7F6D2053-A712-457C-A3F7-499877B6E614}" type="sibTrans" cxnId="{CA83FAB2-4089-47E6-9692-1F4708CF8395}">
      <dgm:prSet/>
      <dgm:spPr/>
      <dgm:t>
        <a:bodyPr/>
        <a:lstStyle/>
        <a:p>
          <a:endParaRPr lang="en-US"/>
        </a:p>
      </dgm:t>
    </dgm:pt>
    <dgm:pt modelId="{3577ADE2-273D-41EA-ABCD-8300184CD63E}">
      <dgm:prSet/>
      <dgm:spPr/>
      <dgm:t>
        <a:bodyPr/>
        <a:lstStyle/>
        <a:p>
          <a:pPr>
            <a:lnSpc>
              <a:spcPct val="100000"/>
            </a:lnSpc>
          </a:pPr>
          <a:r>
            <a:rPr lang="en-GB"/>
            <a:t>Linear SVC</a:t>
          </a:r>
          <a:endParaRPr lang="en-US"/>
        </a:p>
      </dgm:t>
    </dgm:pt>
    <dgm:pt modelId="{07330163-5243-46B3-A19F-59F4726D31CB}" type="parTrans" cxnId="{255BB620-67E7-47B2-98CF-92B05AAC3EB9}">
      <dgm:prSet/>
      <dgm:spPr/>
      <dgm:t>
        <a:bodyPr/>
        <a:lstStyle/>
        <a:p>
          <a:endParaRPr lang="en-US"/>
        </a:p>
      </dgm:t>
    </dgm:pt>
    <dgm:pt modelId="{F4624E5C-393D-4637-BFC5-B37F459A2E0D}" type="sibTrans" cxnId="{255BB620-67E7-47B2-98CF-92B05AAC3EB9}">
      <dgm:prSet/>
      <dgm:spPr/>
      <dgm:t>
        <a:bodyPr/>
        <a:lstStyle/>
        <a:p>
          <a:endParaRPr lang="en-US"/>
        </a:p>
      </dgm:t>
    </dgm:pt>
    <dgm:pt modelId="{8B33154C-410B-4E70-8033-DE9D4BE0D6D8}" type="pres">
      <dgm:prSet presAssocID="{6FE2776D-83EE-4A10-BFDF-0CB9FDCB0F3E}" presName="root" presStyleCnt="0">
        <dgm:presLayoutVars>
          <dgm:dir/>
          <dgm:resizeHandles val="exact"/>
        </dgm:presLayoutVars>
      </dgm:prSet>
      <dgm:spPr/>
    </dgm:pt>
    <dgm:pt modelId="{13BDD594-E34B-4AD4-82C7-A0A922E61846}" type="pres">
      <dgm:prSet presAssocID="{A4791563-6BFC-41B5-B97A-5701CC0D79B3}" presName="compNode" presStyleCnt="0"/>
      <dgm:spPr/>
    </dgm:pt>
    <dgm:pt modelId="{D261232B-068F-4055-A524-A34B11183AF4}" type="pres">
      <dgm:prSet presAssocID="{A4791563-6BFC-41B5-B97A-5701CC0D79B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CD58BCC-22AD-480C-BCE3-C2B3A2D709FF}" type="pres">
      <dgm:prSet presAssocID="{A4791563-6BFC-41B5-B97A-5701CC0D79B3}" presName="spaceRect" presStyleCnt="0"/>
      <dgm:spPr/>
    </dgm:pt>
    <dgm:pt modelId="{9AEF2940-808D-4B1E-92E4-44C537CB5C60}" type="pres">
      <dgm:prSet presAssocID="{A4791563-6BFC-41B5-B97A-5701CC0D79B3}" presName="textRect" presStyleLbl="revTx" presStyleIdx="0" presStyleCnt="5">
        <dgm:presLayoutVars>
          <dgm:chMax val="1"/>
          <dgm:chPref val="1"/>
        </dgm:presLayoutVars>
      </dgm:prSet>
      <dgm:spPr/>
    </dgm:pt>
    <dgm:pt modelId="{D7497409-5D82-43C8-AA58-628F2F1A2D6E}" type="pres">
      <dgm:prSet presAssocID="{D614E934-1ECE-4814-B2B3-0D88D717FF74}" presName="sibTrans" presStyleCnt="0"/>
      <dgm:spPr/>
    </dgm:pt>
    <dgm:pt modelId="{F10EF74B-891F-49F7-A278-B2690EDE15DF}" type="pres">
      <dgm:prSet presAssocID="{C6BB6FE6-6B2E-4FA5-A401-8E9969660B91}" presName="compNode" presStyleCnt="0"/>
      <dgm:spPr/>
    </dgm:pt>
    <dgm:pt modelId="{E12E9A17-B8D7-4EAC-B1EB-5656D848F0C1}" type="pres">
      <dgm:prSet presAssocID="{C6BB6FE6-6B2E-4FA5-A401-8E9969660B9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0977DA62-D707-4F5B-8AB4-30D0594383AB}" type="pres">
      <dgm:prSet presAssocID="{C6BB6FE6-6B2E-4FA5-A401-8E9969660B91}" presName="spaceRect" presStyleCnt="0"/>
      <dgm:spPr/>
    </dgm:pt>
    <dgm:pt modelId="{577DFE58-7042-4F1B-90FE-A864CC45B44A}" type="pres">
      <dgm:prSet presAssocID="{C6BB6FE6-6B2E-4FA5-A401-8E9969660B91}" presName="textRect" presStyleLbl="revTx" presStyleIdx="1" presStyleCnt="5">
        <dgm:presLayoutVars>
          <dgm:chMax val="1"/>
          <dgm:chPref val="1"/>
        </dgm:presLayoutVars>
      </dgm:prSet>
      <dgm:spPr/>
    </dgm:pt>
    <dgm:pt modelId="{561B89C0-E07A-408C-84CA-18D2271D3671}" type="pres">
      <dgm:prSet presAssocID="{9DF0D440-4F0E-4CD6-97A5-2384D3460784}" presName="sibTrans" presStyleCnt="0"/>
      <dgm:spPr/>
    </dgm:pt>
    <dgm:pt modelId="{9B363048-0674-4E98-88AA-F1E4D81BF960}" type="pres">
      <dgm:prSet presAssocID="{2B1C6825-94EB-4396-A9C9-65F778D8CD29}" presName="compNode" presStyleCnt="0"/>
      <dgm:spPr/>
    </dgm:pt>
    <dgm:pt modelId="{AA57FFAC-AD77-4122-98F6-D274243A1938}" type="pres">
      <dgm:prSet presAssocID="{2B1C6825-94EB-4396-A9C9-65F778D8CD2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8B8365E8-9FF6-4D2F-A719-C968CC8EB295}" type="pres">
      <dgm:prSet presAssocID="{2B1C6825-94EB-4396-A9C9-65F778D8CD29}" presName="spaceRect" presStyleCnt="0"/>
      <dgm:spPr/>
    </dgm:pt>
    <dgm:pt modelId="{2D4D9FFB-E807-44E5-83BD-46AEF6EFB19C}" type="pres">
      <dgm:prSet presAssocID="{2B1C6825-94EB-4396-A9C9-65F778D8CD29}" presName="textRect" presStyleLbl="revTx" presStyleIdx="2" presStyleCnt="5">
        <dgm:presLayoutVars>
          <dgm:chMax val="1"/>
          <dgm:chPref val="1"/>
        </dgm:presLayoutVars>
      </dgm:prSet>
      <dgm:spPr/>
    </dgm:pt>
    <dgm:pt modelId="{D16085ED-687C-403B-896F-4F6A8F976FC3}" type="pres">
      <dgm:prSet presAssocID="{616AC778-3094-44BD-83DE-5EB19F855391}" presName="sibTrans" presStyleCnt="0"/>
      <dgm:spPr/>
    </dgm:pt>
    <dgm:pt modelId="{2B4D3336-E5A4-4A90-BACA-B43DFE282B92}" type="pres">
      <dgm:prSet presAssocID="{EB31C3BE-1225-437E-9792-A29D27FFF564}" presName="compNode" presStyleCnt="0"/>
      <dgm:spPr/>
    </dgm:pt>
    <dgm:pt modelId="{2D118871-23F5-4388-B8CB-6F847FB0DB17}" type="pres">
      <dgm:prSet presAssocID="{EB31C3BE-1225-437E-9792-A29D27FFF56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r tree"/>
        </a:ext>
      </dgm:extLst>
    </dgm:pt>
    <dgm:pt modelId="{A1FC4E37-04A5-40B6-86E2-6510E39FBA9B}" type="pres">
      <dgm:prSet presAssocID="{EB31C3BE-1225-437E-9792-A29D27FFF564}" presName="spaceRect" presStyleCnt="0"/>
      <dgm:spPr/>
    </dgm:pt>
    <dgm:pt modelId="{DDD53A61-9514-4EEB-86A5-DECDE17ACA02}" type="pres">
      <dgm:prSet presAssocID="{EB31C3BE-1225-437E-9792-A29D27FFF564}" presName="textRect" presStyleLbl="revTx" presStyleIdx="3" presStyleCnt="5">
        <dgm:presLayoutVars>
          <dgm:chMax val="1"/>
          <dgm:chPref val="1"/>
        </dgm:presLayoutVars>
      </dgm:prSet>
      <dgm:spPr/>
    </dgm:pt>
    <dgm:pt modelId="{5A2D054A-503A-4B0D-BC62-D6E0E66CCA13}" type="pres">
      <dgm:prSet presAssocID="{7F6D2053-A712-457C-A3F7-499877B6E614}" presName="sibTrans" presStyleCnt="0"/>
      <dgm:spPr/>
    </dgm:pt>
    <dgm:pt modelId="{63C1F05D-D4DC-487A-924F-EB12314C9964}" type="pres">
      <dgm:prSet presAssocID="{3577ADE2-273D-41EA-ABCD-8300184CD63E}" presName="compNode" presStyleCnt="0"/>
      <dgm:spPr/>
    </dgm:pt>
    <dgm:pt modelId="{14088636-F8AD-44AD-B36A-ED15FF1D9CF8}" type="pres">
      <dgm:prSet presAssocID="{3577ADE2-273D-41EA-ABCD-8300184CD63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A9059F5A-44E9-4E4F-B5C0-5AB1F5A7AC38}" type="pres">
      <dgm:prSet presAssocID="{3577ADE2-273D-41EA-ABCD-8300184CD63E}" presName="spaceRect" presStyleCnt="0"/>
      <dgm:spPr/>
    </dgm:pt>
    <dgm:pt modelId="{FB6145DD-2F21-4F86-AC6E-7BDBD1A69D52}" type="pres">
      <dgm:prSet presAssocID="{3577ADE2-273D-41EA-ABCD-8300184CD63E}" presName="textRect" presStyleLbl="revTx" presStyleIdx="4" presStyleCnt="5">
        <dgm:presLayoutVars>
          <dgm:chMax val="1"/>
          <dgm:chPref val="1"/>
        </dgm:presLayoutVars>
      </dgm:prSet>
      <dgm:spPr/>
    </dgm:pt>
  </dgm:ptLst>
  <dgm:cxnLst>
    <dgm:cxn modelId="{43267C06-9F81-4DD3-85EF-54CC3F642CB8}" srcId="{6FE2776D-83EE-4A10-BFDF-0CB9FDCB0F3E}" destId="{2B1C6825-94EB-4396-A9C9-65F778D8CD29}" srcOrd="2" destOrd="0" parTransId="{21DA16B0-3FAA-4165-A374-A040D52CCB10}" sibTransId="{616AC778-3094-44BD-83DE-5EB19F855391}"/>
    <dgm:cxn modelId="{F9FFCC1B-66A9-4F5D-9324-7CC2EDCC9C08}" type="presOf" srcId="{2B1C6825-94EB-4396-A9C9-65F778D8CD29}" destId="{2D4D9FFB-E807-44E5-83BD-46AEF6EFB19C}" srcOrd="0" destOrd="0" presId="urn:microsoft.com/office/officeart/2018/2/layout/IconLabelList"/>
    <dgm:cxn modelId="{255BB620-67E7-47B2-98CF-92B05AAC3EB9}" srcId="{6FE2776D-83EE-4A10-BFDF-0CB9FDCB0F3E}" destId="{3577ADE2-273D-41EA-ABCD-8300184CD63E}" srcOrd="4" destOrd="0" parTransId="{07330163-5243-46B3-A19F-59F4726D31CB}" sibTransId="{F4624E5C-393D-4637-BFC5-B37F459A2E0D}"/>
    <dgm:cxn modelId="{99824966-A631-4E4B-8DB6-338B99987CCA}" srcId="{6FE2776D-83EE-4A10-BFDF-0CB9FDCB0F3E}" destId="{C6BB6FE6-6B2E-4FA5-A401-8E9969660B91}" srcOrd="1" destOrd="0" parTransId="{087A1C84-0AAE-4FF9-A70F-CCC1A5A41755}" sibTransId="{9DF0D440-4F0E-4CD6-97A5-2384D3460784}"/>
    <dgm:cxn modelId="{C3CE694E-825A-4DEB-88C7-9FC09F200532}" type="presOf" srcId="{A4791563-6BFC-41B5-B97A-5701CC0D79B3}" destId="{9AEF2940-808D-4B1E-92E4-44C537CB5C60}" srcOrd="0" destOrd="0" presId="urn:microsoft.com/office/officeart/2018/2/layout/IconLabelList"/>
    <dgm:cxn modelId="{4CFA267A-68E7-41BE-8CBF-29FE813475E0}" type="presOf" srcId="{EB31C3BE-1225-437E-9792-A29D27FFF564}" destId="{DDD53A61-9514-4EEB-86A5-DECDE17ACA02}" srcOrd="0" destOrd="0" presId="urn:microsoft.com/office/officeart/2018/2/layout/IconLabelList"/>
    <dgm:cxn modelId="{7548F1A8-7C67-4EDD-8E16-825FAD4022EB}" type="presOf" srcId="{C6BB6FE6-6B2E-4FA5-A401-8E9969660B91}" destId="{577DFE58-7042-4F1B-90FE-A864CC45B44A}" srcOrd="0" destOrd="0" presId="urn:microsoft.com/office/officeart/2018/2/layout/IconLabelList"/>
    <dgm:cxn modelId="{CA83FAB2-4089-47E6-9692-1F4708CF8395}" srcId="{6FE2776D-83EE-4A10-BFDF-0CB9FDCB0F3E}" destId="{EB31C3BE-1225-437E-9792-A29D27FFF564}" srcOrd="3" destOrd="0" parTransId="{BCA54F73-6608-446E-BD49-88B77D2FE746}" sibTransId="{7F6D2053-A712-457C-A3F7-499877B6E614}"/>
    <dgm:cxn modelId="{7609DAC6-79D3-4F7C-8974-B216A85040C2}" srcId="{6FE2776D-83EE-4A10-BFDF-0CB9FDCB0F3E}" destId="{A4791563-6BFC-41B5-B97A-5701CC0D79B3}" srcOrd="0" destOrd="0" parTransId="{5A82F5CA-32F8-435C-A9AF-55DB4F5EF3A9}" sibTransId="{D614E934-1ECE-4814-B2B3-0D88D717FF74}"/>
    <dgm:cxn modelId="{7B3917D6-8100-439E-A725-31310ABD4D46}" type="presOf" srcId="{3577ADE2-273D-41EA-ABCD-8300184CD63E}" destId="{FB6145DD-2F21-4F86-AC6E-7BDBD1A69D52}" srcOrd="0" destOrd="0" presId="urn:microsoft.com/office/officeart/2018/2/layout/IconLabelList"/>
    <dgm:cxn modelId="{8EE8F1DB-87BA-4358-BB54-8748FBAB2A25}" type="presOf" srcId="{6FE2776D-83EE-4A10-BFDF-0CB9FDCB0F3E}" destId="{8B33154C-410B-4E70-8033-DE9D4BE0D6D8}" srcOrd="0" destOrd="0" presId="urn:microsoft.com/office/officeart/2018/2/layout/IconLabelList"/>
    <dgm:cxn modelId="{E70411B5-21EB-4049-AF84-53FEE6D73BDE}" type="presParOf" srcId="{8B33154C-410B-4E70-8033-DE9D4BE0D6D8}" destId="{13BDD594-E34B-4AD4-82C7-A0A922E61846}" srcOrd="0" destOrd="0" presId="urn:microsoft.com/office/officeart/2018/2/layout/IconLabelList"/>
    <dgm:cxn modelId="{3F18AAA5-9E22-46EE-903A-56194ECFFE4C}" type="presParOf" srcId="{13BDD594-E34B-4AD4-82C7-A0A922E61846}" destId="{D261232B-068F-4055-A524-A34B11183AF4}" srcOrd="0" destOrd="0" presId="urn:microsoft.com/office/officeart/2018/2/layout/IconLabelList"/>
    <dgm:cxn modelId="{A38BE53B-5E6E-4625-A218-34F9FD69F8EA}" type="presParOf" srcId="{13BDD594-E34B-4AD4-82C7-A0A922E61846}" destId="{1CD58BCC-22AD-480C-BCE3-C2B3A2D709FF}" srcOrd="1" destOrd="0" presId="urn:microsoft.com/office/officeart/2018/2/layout/IconLabelList"/>
    <dgm:cxn modelId="{17BCF303-E4C3-4EB2-AABE-ECF2D59B2B8D}" type="presParOf" srcId="{13BDD594-E34B-4AD4-82C7-A0A922E61846}" destId="{9AEF2940-808D-4B1E-92E4-44C537CB5C60}" srcOrd="2" destOrd="0" presId="urn:microsoft.com/office/officeart/2018/2/layout/IconLabelList"/>
    <dgm:cxn modelId="{6A39F54D-2D25-4296-8C95-913157B72395}" type="presParOf" srcId="{8B33154C-410B-4E70-8033-DE9D4BE0D6D8}" destId="{D7497409-5D82-43C8-AA58-628F2F1A2D6E}" srcOrd="1" destOrd="0" presId="urn:microsoft.com/office/officeart/2018/2/layout/IconLabelList"/>
    <dgm:cxn modelId="{707DD875-135F-4C89-A5C2-F554E8BB7BE3}" type="presParOf" srcId="{8B33154C-410B-4E70-8033-DE9D4BE0D6D8}" destId="{F10EF74B-891F-49F7-A278-B2690EDE15DF}" srcOrd="2" destOrd="0" presId="urn:microsoft.com/office/officeart/2018/2/layout/IconLabelList"/>
    <dgm:cxn modelId="{A299EBDF-5A82-407F-B297-5128BEEFFB79}" type="presParOf" srcId="{F10EF74B-891F-49F7-A278-B2690EDE15DF}" destId="{E12E9A17-B8D7-4EAC-B1EB-5656D848F0C1}" srcOrd="0" destOrd="0" presId="urn:microsoft.com/office/officeart/2018/2/layout/IconLabelList"/>
    <dgm:cxn modelId="{B942DE8F-7969-420C-BF7A-A3D3486F6765}" type="presParOf" srcId="{F10EF74B-891F-49F7-A278-B2690EDE15DF}" destId="{0977DA62-D707-4F5B-8AB4-30D0594383AB}" srcOrd="1" destOrd="0" presId="urn:microsoft.com/office/officeart/2018/2/layout/IconLabelList"/>
    <dgm:cxn modelId="{C657A29F-3819-4FF9-8DC9-FE7794650963}" type="presParOf" srcId="{F10EF74B-891F-49F7-A278-B2690EDE15DF}" destId="{577DFE58-7042-4F1B-90FE-A864CC45B44A}" srcOrd="2" destOrd="0" presId="urn:microsoft.com/office/officeart/2018/2/layout/IconLabelList"/>
    <dgm:cxn modelId="{84BB6E09-1DB8-4B24-8403-4DD5ABCE2564}" type="presParOf" srcId="{8B33154C-410B-4E70-8033-DE9D4BE0D6D8}" destId="{561B89C0-E07A-408C-84CA-18D2271D3671}" srcOrd="3" destOrd="0" presId="urn:microsoft.com/office/officeart/2018/2/layout/IconLabelList"/>
    <dgm:cxn modelId="{3D36444F-EBBA-4AEB-9EA6-B9C739EDB124}" type="presParOf" srcId="{8B33154C-410B-4E70-8033-DE9D4BE0D6D8}" destId="{9B363048-0674-4E98-88AA-F1E4D81BF960}" srcOrd="4" destOrd="0" presId="urn:microsoft.com/office/officeart/2018/2/layout/IconLabelList"/>
    <dgm:cxn modelId="{B45E1448-45D0-49BB-9548-4B1995386341}" type="presParOf" srcId="{9B363048-0674-4E98-88AA-F1E4D81BF960}" destId="{AA57FFAC-AD77-4122-98F6-D274243A1938}" srcOrd="0" destOrd="0" presId="urn:microsoft.com/office/officeart/2018/2/layout/IconLabelList"/>
    <dgm:cxn modelId="{05B534CE-BD49-4AB1-8184-92EA15DCE60F}" type="presParOf" srcId="{9B363048-0674-4E98-88AA-F1E4D81BF960}" destId="{8B8365E8-9FF6-4D2F-A719-C968CC8EB295}" srcOrd="1" destOrd="0" presId="urn:microsoft.com/office/officeart/2018/2/layout/IconLabelList"/>
    <dgm:cxn modelId="{61B3D263-3DFF-4478-B7EB-C4FDD193B821}" type="presParOf" srcId="{9B363048-0674-4E98-88AA-F1E4D81BF960}" destId="{2D4D9FFB-E807-44E5-83BD-46AEF6EFB19C}" srcOrd="2" destOrd="0" presId="urn:microsoft.com/office/officeart/2018/2/layout/IconLabelList"/>
    <dgm:cxn modelId="{6CCF6D18-687B-4143-B5E5-3152F8A2246E}" type="presParOf" srcId="{8B33154C-410B-4E70-8033-DE9D4BE0D6D8}" destId="{D16085ED-687C-403B-896F-4F6A8F976FC3}" srcOrd="5" destOrd="0" presId="urn:microsoft.com/office/officeart/2018/2/layout/IconLabelList"/>
    <dgm:cxn modelId="{A2A91726-F28B-4AD3-8834-D84CA6EDAFB9}" type="presParOf" srcId="{8B33154C-410B-4E70-8033-DE9D4BE0D6D8}" destId="{2B4D3336-E5A4-4A90-BACA-B43DFE282B92}" srcOrd="6" destOrd="0" presId="urn:microsoft.com/office/officeart/2018/2/layout/IconLabelList"/>
    <dgm:cxn modelId="{606B1AD8-56FB-457A-A87A-BF81DDD05DB6}" type="presParOf" srcId="{2B4D3336-E5A4-4A90-BACA-B43DFE282B92}" destId="{2D118871-23F5-4388-B8CB-6F847FB0DB17}" srcOrd="0" destOrd="0" presId="urn:microsoft.com/office/officeart/2018/2/layout/IconLabelList"/>
    <dgm:cxn modelId="{35F3B2B4-C9B0-4C7E-BDB3-AE72CA5415EA}" type="presParOf" srcId="{2B4D3336-E5A4-4A90-BACA-B43DFE282B92}" destId="{A1FC4E37-04A5-40B6-86E2-6510E39FBA9B}" srcOrd="1" destOrd="0" presId="urn:microsoft.com/office/officeart/2018/2/layout/IconLabelList"/>
    <dgm:cxn modelId="{FC4908AB-F903-4480-8E6E-4429604E7B47}" type="presParOf" srcId="{2B4D3336-E5A4-4A90-BACA-B43DFE282B92}" destId="{DDD53A61-9514-4EEB-86A5-DECDE17ACA02}" srcOrd="2" destOrd="0" presId="urn:microsoft.com/office/officeart/2018/2/layout/IconLabelList"/>
    <dgm:cxn modelId="{DF493E3B-88DC-471A-B725-A6E849BB85EB}" type="presParOf" srcId="{8B33154C-410B-4E70-8033-DE9D4BE0D6D8}" destId="{5A2D054A-503A-4B0D-BC62-D6E0E66CCA13}" srcOrd="7" destOrd="0" presId="urn:microsoft.com/office/officeart/2018/2/layout/IconLabelList"/>
    <dgm:cxn modelId="{A8639860-BB34-43D2-BE02-68A5E3942F03}" type="presParOf" srcId="{8B33154C-410B-4E70-8033-DE9D4BE0D6D8}" destId="{63C1F05D-D4DC-487A-924F-EB12314C9964}" srcOrd="8" destOrd="0" presId="urn:microsoft.com/office/officeart/2018/2/layout/IconLabelList"/>
    <dgm:cxn modelId="{1B8A8ECB-119D-4A66-B60A-ED82B799DACD}" type="presParOf" srcId="{63C1F05D-D4DC-487A-924F-EB12314C9964}" destId="{14088636-F8AD-44AD-B36A-ED15FF1D9CF8}" srcOrd="0" destOrd="0" presId="urn:microsoft.com/office/officeart/2018/2/layout/IconLabelList"/>
    <dgm:cxn modelId="{1731DA33-51EC-40D8-B125-22D42332E4B3}" type="presParOf" srcId="{63C1F05D-D4DC-487A-924F-EB12314C9964}" destId="{A9059F5A-44E9-4E4F-B5C0-5AB1F5A7AC38}" srcOrd="1" destOrd="0" presId="urn:microsoft.com/office/officeart/2018/2/layout/IconLabelList"/>
    <dgm:cxn modelId="{C31947E9-F46A-46FD-9206-07285DDDF885}" type="presParOf" srcId="{63C1F05D-D4DC-487A-924F-EB12314C9964}" destId="{FB6145DD-2F21-4F86-AC6E-7BDBD1A69D5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23D919-01E4-4745-8F1F-FCFA2510967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DBA392E-C7A6-43D7-B717-DF3B495F0ED9}">
      <dgm:prSet/>
      <dgm:spPr/>
      <dgm:t>
        <a:bodyPr/>
        <a:lstStyle/>
        <a:p>
          <a:r>
            <a:rPr lang="en-US" b="0" i="0" dirty="0"/>
            <a:t>Now a days, telecommunication industry is struggling with a notorious issue of customer churn. The issue has serious allegation on customer loyalty along with revenue loss in major perspective. </a:t>
          </a:r>
          <a:endParaRPr lang="en-US" dirty="0"/>
        </a:p>
      </dgm:t>
    </dgm:pt>
    <dgm:pt modelId="{3FD0F248-2C85-4824-A51E-9360E7ADF860}" type="parTrans" cxnId="{043A58A6-10C4-45E0-AC38-FBD5E0E8F913}">
      <dgm:prSet/>
      <dgm:spPr/>
      <dgm:t>
        <a:bodyPr/>
        <a:lstStyle/>
        <a:p>
          <a:endParaRPr lang="en-US"/>
        </a:p>
      </dgm:t>
    </dgm:pt>
    <dgm:pt modelId="{E56A6AFB-3394-4808-BD34-5C46AC31A7AC}" type="sibTrans" cxnId="{043A58A6-10C4-45E0-AC38-FBD5E0E8F913}">
      <dgm:prSet/>
      <dgm:spPr/>
      <dgm:t>
        <a:bodyPr/>
        <a:lstStyle/>
        <a:p>
          <a:endParaRPr lang="en-US"/>
        </a:p>
      </dgm:t>
    </dgm:pt>
    <dgm:pt modelId="{81F56734-EFCB-439B-924C-5A380EE44080}">
      <dgm:prSet/>
      <dgm:spPr/>
      <dgm:t>
        <a:bodyPr/>
        <a:lstStyle/>
        <a:p>
          <a:r>
            <a:rPr lang="en-US" b="0" i="0"/>
            <a:t>The only way is to retain the on the hand customers by using customer churn prediction model. Machine Learning techniques help telecom.</a:t>
          </a:r>
          <a:endParaRPr lang="en-US"/>
        </a:p>
      </dgm:t>
    </dgm:pt>
    <dgm:pt modelId="{93B226EE-556C-41C2-9AD0-C81B6098FB9B}" type="parTrans" cxnId="{9E4F3342-EFE7-4E89-B1E9-861D02731FED}">
      <dgm:prSet/>
      <dgm:spPr/>
      <dgm:t>
        <a:bodyPr/>
        <a:lstStyle/>
        <a:p>
          <a:endParaRPr lang="en-US"/>
        </a:p>
      </dgm:t>
    </dgm:pt>
    <dgm:pt modelId="{A6D780D7-FF1A-4895-9EEC-AAE435E71AC6}" type="sibTrans" cxnId="{9E4F3342-EFE7-4E89-B1E9-861D02731FED}">
      <dgm:prSet/>
      <dgm:spPr/>
      <dgm:t>
        <a:bodyPr/>
        <a:lstStyle/>
        <a:p>
          <a:endParaRPr lang="en-US"/>
        </a:p>
      </dgm:t>
    </dgm:pt>
    <dgm:pt modelId="{DEDD7971-13B9-4DCA-9593-78414ACDDDFF}">
      <dgm:prSet/>
      <dgm:spPr/>
      <dgm:t>
        <a:bodyPr/>
        <a:lstStyle/>
        <a:p>
          <a:r>
            <a:rPr lang="en-US"/>
            <a:t>I</a:t>
          </a:r>
          <a:r>
            <a:rPr lang="en-US" b="0" i="0"/>
            <a:t>ndustry in this perception by providing techniques to identify such customers so that retention actions could be targeted upon them. </a:t>
          </a:r>
          <a:endParaRPr lang="en-US"/>
        </a:p>
      </dgm:t>
    </dgm:pt>
    <dgm:pt modelId="{9A874614-2A04-4D07-B1E5-3949BBB31DC3}" type="parTrans" cxnId="{FF7F4544-7606-48E4-9D21-6F741918E2E7}">
      <dgm:prSet/>
      <dgm:spPr/>
      <dgm:t>
        <a:bodyPr/>
        <a:lstStyle/>
        <a:p>
          <a:endParaRPr lang="en-US"/>
        </a:p>
      </dgm:t>
    </dgm:pt>
    <dgm:pt modelId="{036C9129-F35A-463E-99F8-620E6B8EF3A5}" type="sibTrans" cxnId="{FF7F4544-7606-48E4-9D21-6F741918E2E7}">
      <dgm:prSet/>
      <dgm:spPr/>
      <dgm:t>
        <a:bodyPr/>
        <a:lstStyle/>
        <a:p>
          <a:endParaRPr lang="en-US"/>
        </a:p>
      </dgm:t>
    </dgm:pt>
    <dgm:pt modelId="{8943F4CC-4400-4B0B-854A-14D239215619}">
      <dgm:prSet/>
      <dgm:spPr/>
      <dgm:t>
        <a:bodyPr/>
        <a:lstStyle/>
        <a:p>
          <a:r>
            <a:rPr lang="en-US"/>
            <a:t>Predict churn subscribers with web application.</a:t>
          </a:r>
        </a:p>
      </dgm:t>
    </dgm:pt>
    <dgm:pt modelId="{26EA2FFE-C7B1-4D08-A64E-10AD3B52C21E}" type="parTrans" cxnId="{59956580-A1A0-4A78-8A38-671CDDB40AA1}">
      <dgm:prSet/>
      <dgm:spPr/>
      <dgm:t>
        <a:bodyPr/>
        <a:lstStyle/>
        <a:p>
          <a:endParaRPr lang="en-US"/>
        </a:p>
      </dgm:t>
    </dgm:pt>
    <dgm:pt modelId="{B4286C55-F8E9-4050-B116-9B972ED98C10}" type="sibTrans" cxnId="{59956580-A1A0-4A78-8A38-671CDDB40AA1}">
      <dgm:prSet/>
      <dgm:spPr/>
      <dgm:t>
        <a:bodyPr/>
        <a:lstStyle/>
        <a:p>
          <a:endParaRPr lang="en-US"/>
        </a:p>
      </dgm:t>
    </dgm:pt>
    <dgm:pt modelId="{EB639302-7776-4EE9-AB0D-B2FA5448A97A}" type="pres">
      <dgm:prSet presAssocID="{BC23D919-01E4-4745-8F1F-FCFA25109671}" presName="root" presStyleCnt="0">
        <dgm:presLayoutVars>
          <dgm:dir/>
          <dgm:resizeHandles val="exact"/>
        </dgm:presLayoutVars>
      </dgm:prSet>
      <dgm:spPr/>
    </dgm:pt>
    <dgm:pt modelId="{24E04AEB-991E-4C75-B354-466FE69B47B4}" type="pres">
      <dgm:prSet presAssocID="{BC23D919-01E4-4745-8F1F-FCFA25109671}" presName="container" presStyleCnt="0">
        <dgm:presLayoutVars>
          <dgm:dir/>
          <dgm:resizeHandles val="exact"/>
        </dgm:presLayoutVars>
      </dgm:prSet>
      <dgm:spPr/>
    </dgm:pt>
    <dgm:pt modelId="{7BC0F33E-02E9-440C-9F96-309C55477255}" type="pres">
      <dgm:prSet presAssocID="{0DBA392E-C7A6-43D7-B717-DF3B495F0ED9}" presName="compNode" presStyleCnt="0"/>
      <dgm:spPr/>
    </dgm:pt>
    <dgm:pt modelId="{2F87750C-7832-40DD-BB28-05932E2F8568}" type="pres">
      <dgm:prSet presAssocID="{0DBA392E-C7A6-43D7-B717-DF3B495F0ED9}" presName="iconBgRect" presStyleLbl="bgShp" presStyleIdx="0" presStyleCnt="4"/>
      <dgm:spPr/>
    </dgm:pt>
    <dgm:pt modelId="{59D47E7A-2FBA-44F7-9836-0F5E4F4A6975}" type="pres">
      <dgm:prSet presAssocID="{0DBA392E-C7A6-43D7-B717-DF3B495F0E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32F89C44-C7F8-40D4-A48D-40E00377BB96}" type="pres">
      <dgm:prSet presAssocID="{0DBA392E-C7A6-43D7-B717-DF3B495F0ED9}" presName="spaceRect" presStyleCnt="0"/>
      <dgm:spPr/>
    </dgm:pt>
    <dgm:pt modelId="{EBD83285-608B-4C5E-9F09-3762C0656E03}" type="pres">
      <dgm:prSet presAssocID="{0DBA392E-C7A6-43D7-B717-DF3B495F0ED9}" presName="textRect" presStyleLbl="revTx" presStyleIdx="0" presStyleCnt="4">
        <dgm:presLayoutVars>
          <dgm:chMax val="1"/>
          <dgm:chPref val="1"/>
        </dgm:presLayoutVars>
      </dgm:prSet>
      <dgm:spPr/>
    </dgm:pt>
    <dgm:pt modelId="{627BB46D-A1A9-4627-80B3-4FA1A7355744}" type="pres">
      <dgm:prSet presAssocID="{E56A6AFB-3394-4808-BD34-5C46AC31A7AC}" presName="sibTrans" presStyleLbl="sibTrans2D1" presStyleIdx="0" presStyleCnt="0"/>
      <dgm:spPr/>
    </dgm:pt>
    <dgm:pt modelId="{D537B56F-EAB4-45DB-93B7-E390BFFA5089}" type="pres">
      <dgm:prSet presAssocID="{81F56734-EFCB-439B-924C-5A380EE44080}" presName="compNode" presStyleCnt="0"/>
      <dgm:spPr/>
    </dgm:pt>
    <dgm:pt modelId="{89FCDA2D-4C87-41C9-8579-C7DF7896CB81}" type="pres">
      <dgm:prSet presAssocID="{81F56734-EFCB-439B-924C-5A380EE44080}" presName="iconBgRect" presStyleLbl="bgShp" presStyleIdx="1" presStyleCnt="4"/>
      <dgm:spPr/>
    </dgm:pt>
    <dgm:pt modelId="{181D16E0-8220-440E-8220-7B6CB41F26C5}" type="pres">
      <dgm:prSet presAssocID="{81F56734-EFCB-439B-924C-5A380EE440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A301785F-1C49-46DB-87EA-C3E385CC5F40}" type="pres">
      <dgm:prSet presAssocID="{81F56734-EFCB-439B-924C-5A380EE44080}" presName="spaceRect" presStyleCnt="0"/>
      <dgm:spPr/>
    </dgm:pt>
    <dgm:pt modelId="{3FCDA1E4-5BE4-4548-8F55-71E4CFC61F4C}" type="pres">
      <dgm:prSet presAssocID="{81F56734-EFCB-439B-924C-5A380EE44080}" presName="textRect" presStyleLbl="revTx" presStyleIdx="1" presStyleCnt="4">
        <dgm:presLayoutVars>
          <dgm:chMax val="1"/>
          <dgm:chPref val="1"/>
        </dgm:presLayoutVars>
      </dgm:prSet>
      <dgm:spPr/>
    </dgm:pt>
    <dgm:pt modelId="{B63CE4E1-D489-4AED-AD31-0AEA130F7C31}" type="pres">
      <dgm:prSet presAssocID="{A6D780D7-FF1A-4895-9EEC-AAE435E71AC6}" presName="sibTrans" presStyleLbl="sibTrans2D1" presStyleIdx="0" presStyleCnt="0"/>
      <dgm:spPr/>
    </dgm:pt>
    <dgm:pt modelId="{380950A4-7BC9-4277-8688-7DB6E390F6E2}" type="pres">
      <dgm:prSet presAssocID="{DEDD7971-13B9-4DCA-9593-78414ACDDDFF}" presName="compNode" presStyleCnt="0"/>
      <dgm:spPr/>
    </dgm:pt>
    <dgm:pt modelId="{E8856313-BB9F-4758-A1F3-F0719D64F208}" type="pres">
      <dgm:prSet presAssocID="{DEDD7971-13B9-4DCA-9593-78414ACDDDFF}" presName="iconBgRect" presStyleLbl="bgShp" presStyleIdx="2" presStyleCnt="4"/>
      <dgm:spPr/>
    </dgm:pt>
    <dgm:pt modelId="{B0F12B89-AA6F-4177-968A-FCF3D26CED2A}" type="pres">
      <dgm:prSet presAssocID="{DEDD7971-13B9-4DCA-9593-78414ACDDD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FC3AA3B2-9473-4402-8374-116D33434ACB}" type="pres">
      <dgm:prSet presAssocID="{DEDD7971-13B9-4DCA-9593-78414ACDDDFF}" presName="spaceRect" presStyleCnt="0"/>
      <dgm:spPr/>
    </dgm:pt>
    <dgm:pt modelId="{7749A6C4-4D73-4D98-9702-F1EC41AD4E02}" type="pres">
      <dgm:prSet presAssocID="{DEDD7971-13B9-4DCA-9593-78414ACDDDFF}" presName="textRect" presStyleLbl="revTx" presStyleIdx="2" presStyleCnt="4">
        <dgm:presLayoutVars>
          <dgm:chMax val="1"/>
          <dgm:chPref val="1"/>
        </dgm:presLayoutVars>
      </dgm:prSet>
      <dgm:spPr/>
    </dgm:pt>
    <dgm:pt modelId="{613F99C1-918E-4552-A320-9ED545E4F7F2}" type="pres">
      <dgm:prSet presAssocID="{036C9129-F35A-463E-99F8-620E6B8EF3A5}" presName="sibTrans" presStyleLbl="sibTrans2D1" presStyleIdx="0" presStyleCnt="0"/>
      <dgm:spPr/>
    </dgm:pt>
    <dgm:pt modelId="{420196E9-6E08-4A8C-874E-AA328290CB2F}" type="pres">
      <dgm:prSet presAssocID="{8943F4CC-4400-4B0B-854A-14D239215619}" presName="compNode" presStyleCnt="0"/>
      <dgm:spPr/>
    </dgm:pt>
    <dgm:pt modelId="{18BD4D20-ECCE-45F2-9701-3693CFEFC7C7}" type="pres">
      <dgm:prSet presAssocID="{8943F4CC-4400-4B0B-854A-14D239215619}" presName="iconBgRect" presStyleLbl="bgShp" presStyleIdx="3" presStyleCnt="4"/>
      <dgm:spPr/>
    </dgm:pt>
    <dgm:pt modelId="{6BFECA90-601C-4F78-8C98-0790A723886F}" type="pres">
      <dgm:prSet presAssocID="{8943F4CC-4400-4B0B-854A-14D2392156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08108DF2-947A-4C39-B701-9B4DF777C2C5}" type="pres">
      <dgm:prSet presAssocID="{8943F4CC-4400-4B0B-854A-14D239215619}" presName="spaceRect" presStyleCnt="0"/>
      <dgm:spPr/>
    </dgm:pt>
    <dgm:pt modelId="{45046E10-D9B8-4752-8D32-FF5CC07A6C22}" type="pres">
      <dgm:prSet presAssocID="{8943F4CC-4400-4B0B-854A-14D239215619}" presName="textRect" presStyleLbl="revTx" presStyleIdx="3" presStyleCnt="4">
        <dgm:presLayoutVars>
          <dgm:chMax val="1"/>
          <dgm:chPref val="1"/>
        </dgm:presLayoutVars>
      </dgm:prSet>
      <dgm:spPr/>
    </dgm:pt>
  </dgm:ptLst>
  <dgm:cxnLst>
    <dgm:cxn modelId="{82E2E005-8BCB-46EE-838B-632DA56FA0F9}" type="presOf" srcId="{0DBA392E-C7A6-43D7-B717-DF3B495F0ED9}" destId="{EBD83285-608B-4C5E-9F09-3762C0656E03}" srcOrd="0" destOrd="0" presId="urn:microsoft.com/office/officeart/2018/2/layout/IconCircleList"/>
    <dgm:cxn modelId="{2427EB16-4B83-4407-ABE7-313D7E620060}" type="presOf" srcId="{81F56734-EFCB-439B-924C-5A380EE44080}" destId="{3FCDA1E4-5BE4-4548-8F55-71E4CFC61F4C}" srcOrd="0" destOrd="0" presId="urn:microsoft.com/office/officeart/2018/2/layout/IconCircleList"/>
    <dgm:cxn modelId="{77B33A35-FE5E-4D6E-AC05-085B7EFDB1DF}" type="presOf" srcId="{DEDD7971-13B9-4DCA-9593-78414ACDDDFF}" destId="{7749A6C4-4D73-4D98-9702-F1EC41AD4E02}" srcOrd="0" destOrd="0" presId="urn:microsoft.com/office/officeart/2018/2/layout/IconCircleList"/>
    <dgm:cxn modelId="{9E4F3342-EFE7-4E89-B1E9-861D02731FED}" srcId="{BC23D919-01E4-4745-8F1F-FCFA25109671}" destId="{81F56734-EFCB-439B-924C-5A380EE44080}" srcOrd="1" destOrd="0" parTransId="{93B226EE-556C-41C2-9AD0-C81B6098FB9B}" sibTransId="{A6D780D7-FF1A-4895-9EEC-AAE435E71AC6}"/>
    <dgm:cxn modelId="{8B28C063-AF33-45DC-8DF4-33A934816230}" type="presOf" srcId="{E56A6AFB-3394-4808-BD34-5C46AC31A7AC}" destId="{627BB46D-A1A9-4627-80B3-4FA1A7355744}" srcOrd="0" destOrd="0" presId="urn:microsoft.com/office/officeart/2018/2/layout/IconCircleList"/>
    <dgm:cxn modelId="{FF7F4544-7606-48E4-9D21-6F741918E2E7}" srcId="{BC23D919-01E4-4745-8F1F-FCFA25109671}" destId="{DEDD7971-13B9-4DCA-9593-78414ACDDDFF}" srcOrd="2" destOrd="0" parTransId="{9A874614-2A04-4D07-B1E5-3949BBB31DC3}" sibTransId="{036C9129-F35A-463E-99F8-620E6B8EF3A5}"/>
    <dgm:cxn modelId="{AD88F268-FEAC-4C0B-A9A7-211099C184A1}" type="presOf" srcId="{8943F4CC-4400-4B0B-854A-14D239215619}" destId="{45046E10-D9B8-4752-8D32-FF5CC07A6C22}" srcOrd="0" destOrd="0" presId="urn:microsoft.com/office/officeart/2018/2/layout/IconCircleList"/>
    <dgm:cxn modelId="{0118886A-010B-4921-B03F-75013FFA0828}" type="presOf" srcId="{036C9129-F35A-463E-99F8-620E6B8EF3A5}" destId="{613F99C1-918E-4552-A320-9ED545E4F7F2}" srcOrd="0" destOrd="0" presId="urn:microsoft.com/office/officeart/2018/2/layout/IconCircleList"/>
    <dgm:cxn modelId="{59956580-A1A0-4A78-8A38-671CDDB40AA1}" srcId="{BC23D919-01E4-4745-8F1F-FCFA25109671}" destId="{8943F4CC-4400-4B0B-854A-14D239215619}" srcOrd="3" destOrd="0" parTransId="{26EA2FFE-C7B1-4D08-A64E-10AD3B52C21E}" sibTransId="{B4286C55-F8E9-4050-B116-9B972ED98C10}"/>
    <dgm:cxn modelId="{043A58A6-10C4-45E0-AC38-FBD5E0E8F913}" srcId="{BC23D919-01E4-4745-8F1F-FCFA25109671}" destId="{0DBA392E-C7A6-43D7-B717-DF3B495F0ED9}" srcOrd="0" destOrd="0" parTransId="{3FD0F248-2C85-4824-A51E-9360E7ADF860}" sibTransId="{E56A6AFB-3394-4808-BD34-5C46AC31A7AC}"/>
    <dgm:cxn modelId="{9829C1F5-1500-4384-90B9-0A68A7D25BDF}" type="presOf" srcId="{BC23D919-01E4-4745-8F1F-FCFA25109671}" destId="{EB639302-7776-4EE9-AB0D-B2FA5448A97A}" srcOrd="0" destOrd="0" presId="urn:microsoft.com/office/officeart/2018/2/layout/IconCircleList"/>
    <dgm:cxn modelId="{159A6EFE-110A-437E-956C-5A1BCA2C4E0B}" type="presOf" srcId="{A6D780D7-FF1A-4895-9EEC-AAE435E71AC6}" destId="{B63CE4E1-D489-4AED-AD31-0AEA130F7C31}" srcOrd="0" destOrd="0" presId="urn:microsoft.com/office/officeart/2018/2/layout/IconCircleList"/>
    <dgm:cxn modelId="{43CA1ADE-3CCF-4286-8438-0135480AD936}" type="presParOf" srcId="{EB639302-7776-4EE9-AB0D-B2FA5448A97A}" destId="{24E04AEB-991E-4C75-B354-466FE69B47B4}" srcOrd="0" destOrd="0" presId="urn:microsoft.com/office/officeart/2018/2/layout/IconCircleList"/>
    <dgm:cxn modelId="{B1A1C6D4-67E1-4BE3-AACF-0884CFE3D39B}" type="presParOf" srcId="{24E04AEB-991E-4C75-B354-466FE69B47B4}" destId="{7BC0F33E-02E9-440C-9F96-309C55477255}" srcOrd="0" destOrd="0" presId="urn:microsoft.com/office/officeart/2018/2/layout/IconCircleList"/>
    <dgm:cxn modelId="{5D747F9D-8D40-4C1F-BCB0-BE83EF6ABEA6}" type="presParOf" srcId="{7BC0F33E-02E9-440C-9F96-309C55477255}" destId="{2F87750C-7832-40DD-BB28-05932E2F8568}" srcOrd="0" destOrd="0" presId="urn:microsoft.com/office/officeart/2018/2/layout/IconCircleList"/>
    <dgm:cxn modelId="{E4287E3D-1275-4DA2-8D5E-7327C702A3C6}" type="presParOf" srcId="{7BC0F33E-02E9-440C-9F96-309C55477255}" destId="{59D47E7A-2FBA-44F7-9836-0F5E4F4A6975}" srcOrd="1" destOrd="0" presId="urn:microsoft.com/office/officeart/2018/2/layout/IconCircleList"/>
    <dgm:cxn modelId="{7BA93417-F759-4D59-852C-F678E054B6E0}" type="presParOf" srcId="{7BC0F33E-02E9-440C-9F96-309C55477255}" destId="{32F89C44-C7F8-40D4-A48D-40E00377BB96}" srcOrd="2" destOrd="0" presId="urn:microsoft.com/office/officeart/2018/2/layout/IconCircleList"/>
    <dgm:cxn modelId="{63648495-DA2A-4199-A34B-BA399379CBF2}" type="presParOf" srcId="{7BC0F33E-02E9-440C-9F96-309C55477255}" destId="{EBD83285-608B-4C5E-9F09-3762C0656E03}" srcOrd="3" destOrd="0" presId="urn:microsoft.com/office/officeart/2018/2/layout/IconCircleList"/>
    <dgm:cxn modelId="{FC3E7695-7C09-499B-8C1C-E3455DDCAA1F}" type="presParOf" srcId="{24E04AEB-991E-4C75-B354-466FE69B47B4}" destId="{627BB46D-A1A9-4627-80B3-4FA1A7355744}" srcOrd="1" destOrd="0" presId="urn:microsoft.com/office/officeart/2018/2/layout/IconCircleList"/>
    <dgm:cxn modelId="{7DC7FF79-1E8C-44F4-AA5B-14B76F4BE13E}" type="presParOf" srcId="{24E04AEB-991E-4C75-B354-466FE69B47B4}" destId="{D537B56F-EAB4-45DB-93B7-E390BFFA5089}" srcOrd="2" destOrd="0" presId="urn:microsoft.com/office/officeart/2018/2/layout/IconCircleList"/>
    <dgm:cxn modelId="{A653E754-F9AC-4609-91BA-D6AA5213FBFD}" type="presParOf" srcId="{D537B56F-EAB4-45DB-93B7-E390BFFA5089}" destId="{89FCDA2D-4C87-41C9-8579-C7DF7896CB81}" srcOrd="0" destOrd="0" presId="urn:microsoft.com/office/officeart/2018/2/layout/IconCircleList"/>
    <dgm:cxn modelId="{16027BB8-2620-47E9-BCF3-221B32CCC295}" type="presParOf" srcId="{D537B56F-EAB4-45DB-93B7-E390BFFA5089}" destId="{181D16E0-8220-440E-8220-7B6CB41F26C5}" srcOrd="1" destOrd="0" presId="urn:microsoft.com/office/officeart/2018/2/layout/IconCircleList"/>
    <dgm:cxn modelId="{57DA3D0D-9034-4F8C-AAF8-D44373498AD8}" type="presParOf" srcId="{D537B56F-EAB4-45DB-93B7-E390BFFA5089}" destId="{A301785F-1C49-46DB-87EA-C3E385CC5F40}" srcOrd="2" destOrd="0" presId="urn:microsoft.com/office/officeart/2018/2/layout/IconCircleList"/>
    <dgm:cxn modelId="{1A27E93C-2D32-433A-9619-715400887504}" type="presParOf" srcId="{D537B56F-EAB4-45DB-93B7-E390BFFA5089}" destId="{3FCDA1E4-5BE4-4548-8F55-71E4CFC61F4C}" srcOrd="3" destOrd="0" presId="urn:microsoft.com/office/officeart/2018/2/layout/IconCircleList"/>
    <dgm:cxn modelId="{AB937679-AB05-4BF8-B96A-3F0C1B372E78}" type="presParOf" srcId="{24E04AEB-991E-4C75-B354-466FE69B47B4}" destId="{B63CE4E1-D489-4AED-AD31-0AEA130F7C31}" srcOrd="3" destOrd="0" presId="urn:microsoft.com/office/officeart/2018/2/layout/IconCircleList"/>
    <dgm:cxn modelId="{C86A29C7-2850-4F61-AA76-F8D44424860B}" type="presParOf" srcId="{24E04AEB-991E-4C75-B354-466FE69B47B4}" destId="{380950A4-7BC9-4277-8688-7DB6E390F6E2}" srcOrd="4" destOrd="0" presId="urn:microsoft.com/office/officeart/2018/2/layout/IconCircleList"/>
    <dgm:cxn modelId="{6B0BD26E-AC17-4B22-A43D-4702C3A14543}" type="presParOf" srcId="{380950A4-7BC9-4277-8688-7DB6E390F6E2}" destId="{E8856313-BB9F-4758-A1F3-F0719D64F208}" srcOrd="0" destOrd="0" presId="urn:microsoft.com/office/officeart/2018/2/layout/IconCircleList"/>
    <dgm:cxn modelId="{53AD248D-F8E6-4F38-99CC-F7CA32776ED1}" type="presParOf" srcId="{380950A4-7BC9-4277-8688-7DB6E390F6E2}" destId="{B0F12B89-AA6F-4177-968A-FCF3D26CED2A}" srcOrd="1" destOrd="0" presId="urn:microsoft.com/office/officeart/2018/2/layout/IconCircleList"/>
    <dgm:cxn modelId="{07277216-8892-45E7-9F5D-B9E303D35016}" type="presParOf" srcId="{380950A4-7BC9-4277-8688-7DB6E390F6E2}" destId="{FC3AA3B2-9473-4402-8374-116D33434ACB}" srcOrd="2" destOrd="0" presId="urn:microsoft.com/office/officeart/2018/2/layout/IconCircleList"/>
    <dgm:cxn modelId="{74EEF19B-AB5B-4ED4-8CAD-460FE40C1B4D}" type="presParOf" srcId="{380950A4-7BC9-4277-8688-7DB6E390F6E2}" destId="{7749A6C4-4D73-4D98-9702-F1EC41AD4E02}" srcOrd="3" destOrd="0" presId="urn:microsoft.com/office/officeart/2018/2/layout/IconCircleList"/>
    <dgm:cxn modelId="{DA1384EC-080E-40F3-A9D8-E511EDFBCF21}" type="presParOf" srcId="{24E04AEB-991E-4C75-B354-466FE69B47B4}" destId="{613F99C1-918E-4552-A320-9ED545E4F7F2}" srcOrd="5" destOrd="0" presId="urn:microsoft.com/office/officeart/2018/2/layout/IconCircleList"/>
    <dgm:cxn modelId="{179C3AAA-5466-4309-9AC8-BF977E5E0EF6}" type="presParOf" srcId="{24E04AEB-991E-4C75-B354-466FE69B47B4}" destId="{420196E9-6E08-4A8C-874E-AA328290CB2F}" srcOrd="6" destOrd="0" presId="urn:microsoft.com/office/officeart/2018/2/layout/IconCircleList"/>
    <dgm:cxn modelId="{856056D8-7E7B-4F32-8A99-BED73C728025}" type="presParOf" srcId="{420196E9-6E08-4A8C-874E-AA328290CB2F}" destId="{18BD4D20-ECCE-45F2-9701-3693CFEFC7C7}" srcOrd="0" destOrd="0" presId="urn:microsoft.com/office/officeart/2018/2/layout/IconCircleList"/>
    <dgm:cxn modelId="{E0348FAE-9ABC-449C-AC3C-D0E52FBF237E}" type="presParOf" srcId="{420196E9-6E08-4A8C-874E-AA328290CB2F}" destId="{6BFECA90-601C-4F78-8C98-0790A723886F}" srcOrd="1" destOrd="0" presId="urn:microsoft.com/office/officeart/2018/2/layout/IconCircleList"/>
    <dgm:cxn modelId="{54A1759F-C41F-46A3-B241-552ECBFB11DF}" type="presParOf" srcId="{420196E9-6E08-4A8C-874E-AA328290CB2F}" destId="{08108DF2-947A-4C39-B701-9B4DF777C2C5}" srcOrd="2" destOrd="0" presId="urn:microsoft.com/office/officeart/2018/2/layout/IconCircleList"/>
    <dgm:cxn modelId="{8F0FAC6C-BD9E-4499-A6C2-FB51C1470F8B}" type="presParOf" srcId="{420196E9-6E08-4A8C-874E-AA328290CB2F}" destId="{45046E10-D9B8-4752-8D32-FF5CC07A6C2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E0EEA-5139-49EF-A3E2-CB1B2417D0B3}">
      <dsp:nvSpPr>
        <dsp:cNvPr id="0" name=""/>
        <dsp:cNvSpPr/>
      </dsp:nvSpPr>
      <dsp:spPr>
        <a:xfrm>
          <a:off x="208939" y="107127"/>
          <a:ext cx="4659191" cy="4659191"/>
        </a:xfrm>
        <a:prstGeom prst="circularArrow">
          <a:avLst>
            <a:gd name="adj1" fmla="val 5544"/>
            <a:gd name="adj2" fmla="val 330680"/>
            <a:gd name="adj3" fmla="val 14794562"/>
            <a:gd name="adj4" fmla="val 16792208"/>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81CBB-BA8D-4DB9-924F-F8016FB47593}">
      <dsp:nvSpPr>
        <dsp:cNvPr id="0" name=""/>
        <dsp:cNvSpPr/>
      </dsp:nvSpPr>
      <dsp:spPr>
        <a:xfrm>
          <a:off x="1958440" y="163437"/>
          <a:ext cx="1160190" cy="5800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Introduction</a:t>
          </a:r>
          <a:endParaRPr lang="en-US" sz="1000" kern="1200" dirty="0"/>
        </a:p>
      </dsp:txBody>
      <dsp:txXfrm>
        <a:off x="1986758" y="191755"/>
        <a:ext cx="1103554" cy="523459"/>
      </dsp:txXfrm>
    </dsp:sp>
    <dsp:sp modelId="{931E8070-4821-4791-A475-2A9D59660D07}">
      <dsp:nvSpPr>
        <dsp:cNvPr id="0" name=""/>
        <dsp:cNvSpPr/>
      </dsp:nvSpPr>
      <dsp:spPr>
        <a:xfrm>
          <a:off x="3368740" y="680529"/>
          <a:ext cx="1160190" cy="5800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Business Challenges</a:t>
          </a:r>
          <a:endParaRPr lang="en-US" sz="1000" kern="1200" dirty="0"/>
        </a:p>
      </dsp:txBody>
      <dsp:txXfrm>
        <a:off x="3397058" y="708847"/>
        <a:ext cx="1103554" cy="523459"/>
      </dsp:txXfrm>
    </dsp:sp>
    <dsp:sp modelId="{17190D16-99D2-4207-8F93-7A7041003DCB}">
      <dsp:nvSpPr>
        <dsp:cNvPr id="0" name=""/>
        <dsp:cNvSpPr/>
      </dsp:nvSpPr>
      <dsp:spPr>
        <a:xfrm>
          <a:off x="3915117" y="1805284"/>
          <a:ext cx="1160190" cy="5800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Data Collection &amp; Data Pre-Processing</a:t>
          </a:r>
          <a:endParaRPr lang="en-US" sz="1000" kern="1200" dirty="0"/>
        </a:p>
      </dsp:txBody>
      <dsp:txXfrm>
        <a:off x="3943435" y="1833602"/>
        <a:ext cx="1103554" cy="523459"/>
      </dsp:txXfrm>
    </dsp:sp>
    <dsp:sp modelId="{2BFC9CE4-ACB3-4656-AF97-14B9A7907F02}">
      <dsp:nvSpPr>
        <dsp:cNvPr id="0" name=""/>
        <dsp:cNvSpPr/>
      </dsp:nvSpPr>
      <dsp:spPr>
        <a:xfrm>
          <a:off x="3679113" y="3143730"/>
          <a:ext cx="1160190" cy="5800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Exploratory Data Analysis &amp; Visualizations</a:t>
          </a:r>
          <a:endParaRPr lang="en-US" sz="1000" kern="1200"/>
        </a:p>
      </dsp:txBody>
      <dsp:txXfrm>
        <a:off x="3707431" y="3172048"/>
        <a:ext cx="1103554" cy="523459"/>
      </dsp:txXfrm>
    </dsp:sp>
    <dsp:sp modelId="{DBDD8F5D-9EEA-4AD9-A8C4-8C1CB286A470}">
      <dsp:nvSpPr>
        <dsp:cNvPr id="0" name=""/>
        <dsp:cNvSpPr/>
      </dsp:nvSpPr>
      <dsp:spPr>
        <a:xfrm>
          <a:off x="2637987" y="4017338"/>
          <a:ext cx="1160190" cy="58009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Outcome Insights</a:t>
          </a:r>
          <a:endParaRPr lang="en-US" sz="1000" kern="1200"/>
        </a:p>
      </dsp:txBody>
      <dsp:txXfrm>
        <a:off x="2666305" y="4045656"/>
        <a:ext cx="1103554" cy="523459"/>
      </dsp:txXfrm>
    </dsp:sp>
    <dsp:sp modelId="{A94D1244-4630-4756-85C4-D442C87C7B16}">
      <dsp:nvSpPr>
        <dsp:cNvPr id="0" name=""/>
        <dsp:cNvSpPr/>
      </dsp:nvSpPr>
      <dsp:spPr>
        <a:xfrm>
          <a:off x="1278893" y="4017338"/>
          <a:ext cx="1160190" cy="5800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Machine Learning Models</a:t>
          </a:r>
          <a:endParaRPr lang="en-US" sz="1000" kern="1200"/>
        </a:p>
      </dsp:txBody>
      <dsp:txXfrm>
        <a:off x="1307211" y="4045656"/>
        <a:ext cx="1103554" cy="523459"/>
      </dsp:txXfrm>
    </dsp:sp>
    <dsp:sp modelId="{66501C3F-9314-4E74-96D8-D413D6593BCF}">
      <dsp:nvSpPr>
        <dsp:cNvPr id="0" name=""/>
        <dsp:cNvSpPr/>
      </dsp:nvSpPr>
      <dsp:spPr>
        <a:xfrm>
          <a:off x="237767" y="3143730"/>
          <a:ext cx="1160190" cy="5800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Model Selection</a:t>
          </a:r>
          <a:endParaRPr lang="en-US" sz="1000" kern="1200"/>
        </a:p>
      </dsp:txBody>
      <dsp:txXfrm>
        <a:off x="266085" y="3172048"/>
        <a:ext cx="1103554" cy="523459"/>
      </dsp:txXfrm>
    </dsp:sp>
    <dsp:sp modelId="{C1AFB559-1FE5-4F76-8EB6-92FB7D078224}">
      <dsp:nvSpPr>
        <dsp:cNvPr id="0" name=""/>
        <dsp:cNvSpPr/>
      </dsp:nvSpPr>
      <dsp:spPr>
        <a:xfrm>
          <a:off x="1763" y="1805284"/>
          <a:ext cx="1160190" cy="5800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Deployment</a:t>
          </a:r>
          <a:endParaRPr lang="en-US" sz="1000" kern="1200"/>
        </a:p>
      </dsp:txBody>
      <dsp:txXfrm>
        <a:off x="30081" y="1833602"/>
        <a:ext cx="1103554" cy="523459"/>
      </dsp:txXfrm>
    </dsp:sp>
    <dsp:sp modelId="{92031004-2098-4C3F-9384-03016F3E665F}">
      <dsp:nvSpPr>
        <dsp:cNvPr id="0" name=""/>
        <dsp:cNvSpPr/>
      </dsp:nvSpPr>
      <dsp:spPr>
        <a:xfrm>
          <a:off x="681310" y="628274"/>
          <a:ext cx="1160190" cy="5800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Build Web Application</a:t>
          </a:r>
          <a:endParaRPr lang="en-US" sz="1000" kern="1200"/>
        </a:p>
      </dsp:txBody>
      <dsp:txXfrm>
        <a:off x="709628" y="656592"/>
        <a:ext cx="1103554" cy="523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1232B-068F-4055-A524-A34B11183AF4}">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EF2940-808D-4B1E-92E4-44C537CB5C60}">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Logistic Regression</a:t>
          </a:r>
          <a:endParaRPr lang="en-US" sz="2300" kern="1200"/>
        </a:p>
      </dsp:txBody>
      <dsp:txXfrm>
        <a:off x="127800" y="2355670"/>
        <a:ext cx="1800000" cy="720000"/>
      </dsp:txXfrm>
    </dsp:sp>
    <dsp:sp modelId="{E12E9A17-B8D7-4EAC-B1EB-5656D848F0C1}">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DFE58-7042-4F1B-90FE-A864CC45B44A}">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K-Nearest Neighbours</a:t>
          </a:r>
          <a:endParaRPr lang="en-US" sz="2300" kern="1200"/>
        </a:p>
      </dsp:txBody>
      <dsp:txXfrm>
        <a:off x="2242800" y="2355670"/>
        <a:ext cx="1800000" cy="720000"/>
      </dsp:txXfrm>
    </dsp:sp>
    <dsp:sp modelId="{AA57FFAC-AD77-4122-98F6-D274243A1938}">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4D9FFB-E807-44E5-83BD-46AEF6EFB19C}">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Decision Tree Classifiers</a:t>
          </a:r>
          <a:endParaRPr lang="en-US" sz="2300" kern="1200"/>
        </a:p>
      </dsp:txBody>
      <dsp:txXfrm>
        <a:off x="4357800" y="2355670"/>
        <a:ext cx="1800000" cy="720000"/>
      </dsp:txXfrm>
    </dsp:sp>
    <dsp:sp modelId="{2D118871-23F5-4388-B8CB-6F847FB0DB17}">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D53A61-9514-4EEB-86A5-DECDE17ACA02}">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Random Forest Classifiers</a:t>
          </a:r>
          <a:endParaRPr lang="en-US" sz="2300" kern="1200"/>
        </a:p>
      </dsp:txBody>
      <dsp:txXfrm>
        <a:off x="6472800" y="2355670"/>
        <a:ext cx="1800000" cy="720000"/>
      </dsp:txXfrm>
    </dsp:sp>
    <dsp:sp modelId="{14088636-F8AD-44AD-B36A-ED15FF1D9CF8}">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6145DD-2F21-4F86-AC6E-7BDBD1A69D52}">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Linear SVC</a:t>
          </a:r>
          <a:endParaRPr lang="en-US" sz="2300" kern="1200"/>
        </a:p>
      </dsp:txBody>
      <dsp:txXfrm>
        <a:off x="8587800"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7750C-7832-40DD-BB28-05932E2F8568}">
      <dsp:nvSpPr>
        <dsp:cNvPr id="0" name=""/>
        <dsp:cNvSpPr/>
      </dsp:nvSpPr>
      <dsp:spPr>
        <a:xfrm>
          <a:off x="57937" y="310934"/>
          <a:ext cx="1494870" cy="14948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47E7A-2FBA-44F7-9836-0F5E4F4A6975}">
      <dsp:nvSpPr>
        <dsp:cNvPr id="0" name=""/>
        <dsp:cNvSpPr/>
      </dsp:nvSpPr>
      <dsp:spPr>
        <a:xfrm>
          <a:off x="371860" y="624857"/>
          <a:ext cx="867024" cy="867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83285-608B-4C5E-9F09-3762C0656E03}">
      <dsp:nvSpPr>
        <dsp:cNvPr id="0" name=""/>
        <dsp:cNvSpPr/>
      </dsp:nvSpPr>
      <dsp:spPr>
        <a:xfrm>
          <a:off x="1873137"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dirty="0"/>
            <a:t>Now a days, telecommunication industry is struggling with a notorious issue of customer churn. The issue has serious allegation on customer loyalty along with revenue loss in major perspective. </a:t>
          </a:r>
          <a:endParaRPr lang="en-US" sz="1700" kern="1200" dirty="0"/>
        </a:p>
      </dsp:txBody>
      <dsp:txXfrm>
        <a:off x="1873137" y="310934"/>
        <a:ext cx="3523623" cy="1494870"/>
      </dsp:txXfrm>
    </dsp:sp>
    <dsp:sp modelId="{89FCDA2D-4C87-41C9-8579-C7DF7896CB81}">
      <dsp:nvSpPr>
        <dsp:cNvPr id="0" name=""/>
        <dsp:cNvSpPr/>
      </dsp:nvSpPr>
      <dsp:spPr>
        <a:xfrm>
          <a:off x="6010725" y="310934"/>
          <a:ext cx="1494870" cy="14948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D16E0-8220-440E-8220-7B6CB41F26C5}">
      <dsp:nvSpPr>
        <dsp:cNvPr id="0" name=""/>
        <dsp:cNvSpPr/>
      </dsp:nvSpPr>
      <dsp:spPr>
        <a:xfrm>
          <a:off x="6324648" y="624857"/>
          <a:ext cx="867024" cy="867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CDA1E4-5BE4-4548-8F55-71E4CFC61F4C}">
      <dsp:nvSpPr>
        <dsp:cNvPr id="0" name=""/>
        <dsp:cNvSpPr/>
      </dsp:nvSpPr>
      <dsp:spPr>
        <a:xfrm>
          <a:off x="7825925"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a:t>The only way is to retain the on the hand customers by using customer churn prediction model. Machine Learning techniques help telecom.</a:t>
          </a:r>
          <a:endParaRPr lang="en-US" sz="1700" kern="1200"/>
        </a:p>
      </dsp:txBody>
      <dsp:txXfrm>
        <a:off x="7825925" y="310934"/>
        <a:ext cx="3523623" cy="1494870"/>
      </dsp:txXfrm>
    </dsp:sp>
    <dsp:sp modelId="{E8856313-BB9F-4758-A1F3-F0719D64F208}">
      <dsp:nvSpPr>
        <dsp:cNvPr id="0" name=""/>
        <dsp:cNvSpPr/>
      </dsp:nvSpPr>
      <dsp:spPr>
        <a:xfrm>
          <a:off x="57937" y="2545532"/>
          <a:ext cx="1494870" cy="14948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12B89-AA6F-4177-968A-FCF3D26CED2A}">
      <dsp:nvSpPr>
        <dsp:cNvPr id="0" name=""/>
        <dsp:cNvSpPr/>
      </dsp:nvSpPr>
      <dsp:spPr>
        <a:xfrm>
          <a:off x="371860" y="2859455"/>
          <a:ext cx="867024" cy="867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49A6C4-4D73-4D98-9702-F1EC41AD4E02}">
      <dsp:nvSpPr>
        <dsp:cNvPr id="0" name=""/>
        <dsp:cNvSpPr/>
      </dsp:nvSpPr>
      <dsp:spPr>
        <a:xfrm>
          <a:off x="1873137"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I</a:t>
          </a:r>
          <a:r>
            <a:rPr lang="en-US" sz="1700" b="0" i="0" kern="1200"/>
            <a:t>ndustry in this perception by providing techniques to identify such customers so that retention actions could be targeted upon them. </a:t>
          </a:r>
          <a:endParaRPr lang="en-US" sz="1700" kern="1200"/>
        </a:p>
      </dsp:txBody>
      <dsp:txXfrm>
        <a:off x="1873137" y="2545532"/>
        <a:ext cx="3523623" cy="1494870"/>
      </dsp:txXfrm>
    </dsp:sp>
    <dsp:sp modelId="{18BD4D20-ECCE-45F2-9701-3693CFEFC7C7}">
      <dsp:nvSpPr>
        <dsp:cNvPr id="0" name=""/>
        <dsp:cNvSpPr/>
      </dsp:nvSpPr>
      <dsp:spPr>
        <a:xfrm>
          <a:off x="6010725" y="2545532"/>
          <a:ext cx="1494870" cy="14948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ECA90-601C-4F78-8C98-0790A723886F}">
      <dsp:nvSpPr>
        <dsp:cNvPr id="0" name=""/>
        <dsp:cNvSpPr/>
      </dsp:nvSpPr>
      <dsp:spPr>
        <a:xfrm>
          <a:off x="6324648" y="2859455"/>
          <a:ext cx="867024" cy="867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046E10-D9B8-4752-8D32-FF5CC07A6C22}">
      <dsp:nvSpPr>
        <dsp:cNvPr id="0" name=""/>
        <dsp:cNvSpPr/>
      </dsp:nvSpPr>
      <dsp:spPr>
        <a:xfrm>
          <a:off x="7825925"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Predict churn subscribers with web application.</a:t>
          </a:r>
        </a:p>
      </dsp:txBody>
      <dsp:txXfrm>
        <a:off x="7825925" y="2545532"/>
        <a:ext cx="3523623" cy="149487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453E294-E678-4A43-A465-E71E7E1C0CCE}"/>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endParaRPr lang="en-US"/>
          </a:p>
        </p:txBody>
      </p:sp>
      <p:sp>
        <p:nvSpPr>
          <p:cNvPr id="3" name="Underrubrik 2">
            <a:extLst>
              <a:ext uri="{FF2B5EF4-FFF2-40B4-BE49-F238E27FC236}">
                <a16:creationId xmlns:a16="http://schemas.microsoft.com/office/drawing/2014/main" id="{7E84F46C-E5C7-48B7-A8CA-0D121C781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a:p>
        </p:txBody>
      </p:sp>
      <p:sp>
        <p:nvSpPr>
          <p:cNvPr id="4" name="Platshållare för datum 3">
            <a:extLst>
              <a:ext uri="{FF2B5EF4-FFF2-40B4-BE49-F238E27FC236}">
                <a16:creationId xmlns:a16="http://schemas.microsoft.com/office/drawing/2014/main" id="{7533C0FC-E813-41E4-92B0-57E961DE9587}"/>
              </a:ext>
            </a:extLst>
          </p:cNvPr>
          <p:cNvSpPr>
            <a:spLocks noGrp="1"/>
          </p:cNvSpPr>
          <p:nvPr>
            <p:ph type="dt" sz="half" idx="10"/>
          </p:nvPr>
        </p:nvSpPr>
        <p:spPr/>
        <p:txBody>
          <a:bodyPr/>
          <a:lstStyle/>
          <a:p>
            <a:fld id="{2053893B-2B46-4AC4-AF36-D22D95B2625E}" type="datetimeFigureOut">
              <a:rPr lang="en-US" smtClean="0"/>
              <a:t>4/29/2021</a:t>
            </a:fld>
            <a:endParaRPr lang="en-US"/>
          </a:p>
        </p:txBody>
      </p:sp>
      <p:sp>
        <p:nvSpPr>
          <p:cNvPr id="5" name="Platshållare för sidfot 4">
            <a:extLst>
              <a:ext uri="{FF2B5EF4-FFF2-40B4-BE49-F238E27FC236}">
                <a16:creationId xmlns:a16="http://schemas.microsoft.com/office/drawing/2014/main" id="{685DF983-3EEB-44EB-A22B-E3C6C370DD6E}"/>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C8A4930F-411F-4C99-B107-7DC3FE352305}"/>
              </a:ext>
            </a:extLst>
          </p:cNvPr>
          <p:cNvSpPr>
            <a:spLocks noGrp="1"/>
          </p:cNvSpPr>
          <p:nvPr>
            <p:ph type="sldNum" sz="quarter" idx="12"/>
          </p:nvPr>
        </p:nvSpPr>
        <p:spPr/>
        <p:txBody>
          <a:bodyPr/>
          <a:lstStyle/>
          <a:p>
            <a:fld id="{C86A862A-D186-48E5-8888-B9EFDDEEA73C}" type="slidenum">
              <a:rPr lang="en-US" smtClean="0"/>
              <a:t>‹#›</a:t>
            </a:fld>
            <a:endParaRPr lang="en-US"/>
          </a:p>
        </p:txBody>
      </p:sp>
    </p:spTree>
    <p:extLst>
      <p:ext uri="{BB962C8B-B14F-4D97-AF65-F5344CB8AC3E}">
        <p14:creationId xmlns:p14="http://schemas.microsoft.com/office/powerpoint/2010/main" val="259297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ED9604D-4E0F-4ECF-8A5A-B99884CFBAFC}"/>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lodrät text 2">
            <a:extLst>
              <a:ext uri="{FF2B5EF4-FFF2-40B4-BE49-F238E27FC236}">
                <a16:creationId xmlns:a16="http://schemas.microsoft.com/office/drawing/2014/main" id="{672D2975-FDCC-428B-8DD4-A80DB47E7B6B}"/>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78289CDA-A043-4659-8976-5DE7AD73B428}"/>
              </a:ext>
            </a:extLst>
          </p:cNvPr>
          <p:cNvSpPr>
            <a:spLocks noGrp="1"/>
          </p:cNvSpPr>
          <p:nvPr>
            <p:ph type="dt" sz="half" idx="10"/>
          </p:nvPr>
        </p:nvSpPr>
        <p:spPr/>
        <p:txBody>
          <a:bodyPr/>
          <a:lstStyle/>
          <a:p>
            <a:fld id="{2053893B-2B46-4AC4-AF36-D22D95B2625E}" type="datetimeFigureOut">
              <a:rPr lang="en-US" smtClean="0"/>
              <a:t>4/29/2021</a:t>
            </a:fld>
            <a:endParaRPr lang="en-US"/>
          </a:p>
        </p:txBody>
      </p:sp>
      <p:sp>
        <p:nvSpPr>
          <p:cNvPr id="5" name="Platshållare för sidfot 4">
            <a:extLst>
              <a:ext uri="{FF2B5EF4-FFF2-40B4-BE49-F238E27FC236}">
                <a16:creationId xmlns:a16="http://schemas.microsoft.com/office/drawing/2014/main" id="{476E2ABB-BC86-45D4-AF62-9ED22FA43754}"/>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73AB69C7-620D-4472-A3F7-E17F0275363C}"/>
              </a:ext>
            </a:extLst>
          </p:cNvPr>
          <p:cNvSpPr>
            <a:spLocks noGrp="1"/>
          </p:cNvSpPr>
          <p:nvPr>
            <p:ph type="sldNum" sz="quarter" idx="12"/>
          </p:nvPr>
        </p:nvSpPr>
        <p:spPr/>
        <p:txBody>
          <a:bodyPr/>
          <a:lstStyle/>
          <a:p>
            <a:fld id="{C86A862A-D186-48E5-8888-B9EFDDEEA73C}" type="slidenum">
              <a:rPr lang="en-US" smtClean="0"/>
              <a:t>‹#›</a:t>
            </a:fld>
            <a:endParaRPr lang="en-US"/>
          </a:p>
        </p:txBody>
      </p:sp>
    </p:spTree>
    <p:extLst>
      <p:ext uri="{BB962C8B-B14F-4D97-AF65-F5344CB8AC3E}">
        <p14:creationId xmlns:p14="http://schemas.microsoft.com/office/powerpoint/2010/main" val="226343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952208F0-1E51-46E5-88CC-D1C01E8B696D}"/>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endParaRPr lang="en-US"/>
          </a:p>
        </p:txBody>
      </p:sp>
      <p:sp>
        <p:nvSpPr>
          <p:cNvPr id="3" name="Platshållare för lodrät text 2">
            <a:extLst>
              <a:ext uri="{FF2B5EF4-FFF2-40B4-BE49-F238E27FC236}">
                <a16:creationId xmlns:a16="http://schemas.microsoft.com/office/drawing/2014/main" id="{DC7F0FE9-4952-4A4E-B914-B7E4D1BCF106}"/>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194CA4F9-E56B-42D5-B732-908C208C7ACB}"/>
              </a:ext>
            </a:extLst>
          </p:cNvPr>
          <p:cNvSpPr>
            <a:spLocks noGrp="1"/>
          </p:cNvSpPr>
          <p:nvPr>
            <p:ph type="dt" sz="half" idx="10"/>
          </p:nvPr>
        </p:nvSpPr>
        <p:spPr/>
        <p:txBody>
          <a:bodyPr/>
          <a:lstStyle/>
          <a:p>
            <a:fld id="{2053893B-2B46-4AC4-AF36-D22D95B2625E}" type="datetimeFigureOut">
              <a:rPr lang="en-US" smtClean="0"/>
              <a:t>4/29/2021</a:t>
            </a:fld>
            <a:endParaRPr lang="en-US"/>
          </a:p>
        </p:txBody>
      </p:sp>
      <p:sp>
        <p:nvSpPr>
          <p:cNvPr id="5" name="Platshållare för sidfot 4">
            <a:extLst>
              <a:ext uri="{FF2B5EF4-FFF2-40B4-BE49-F238E27FC236}">
                <a16:creationId xmlns:a16="http://schemas.microsoft.com/office/drawing/2014/main" id="{4F994993-E9B8-4ED4-A2E6-C10B55E4BD40}"/>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BCBF55D2-1D52-42B8-ABE5-ACB9C4DB1BC0}"/>
              </a:ext>
            </a:extLst>
          </p:cNvPr>
          <p:cNvSpPr>
            <a:spLocks noGrp="1"/>
          </p:cNvSpPr>
          <p:nvPr>
            <p:ph type="sldNum" sz="quarter" idx="12"/>
          </p:nvPr>
        </p:nvSpPr>
        <p:spPr/>
        <p:txBody>
          <a:bodyPr/>
          <a:lstStyle/>
          <a:p>
            <a:fld id="{C86A862A-D186-48E5-8888-B9EFDDEEA73C}" type="slidenum">
              <a:rPr lang="en-US" smtClean="0"/>
              <a:t>‹#›</a:t>
            </a:fld>
            <a:endParaRPr lang="en-US"/>
          </a:p>
        </p:txBody>
      </p:sp>
    </p:spTree>
    <p:extLst>
      <p:ext uri="{BB962C8B-B14F-4D97-AF65-F5344CB8AC3E}">
        <p14:creationId xmlns:p14="http://schemas.microsoft.com/office/powerpoint/2010/main" val="369857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08192FB-702F-4006-892C-606334705C2F}"/>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innehåll 2">
            <a:extLst>
              <a:ext uri="{FF2B5EF4-FFF2-40B4-BE49-F238E27FC236}">
                <a16:creationId xmlns:a16="http://schemas.microsoft.com/office/drawing/2014/main" id="{822D457A-BF37-4617-8090-6966DFBF236B}"/>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7BBC35B0-5D3D-4466-BB4B-B708418E91D2}"/>
              </a:ext>
            </a:extLst>
          </p:cNvPr>
          <p:cNvSpPr>
            <a:spLocks noGrp="1"/>
          </p:cNvSpPr>
          <p:nvPr>
            <p:ph type="dt" sz="half" idx="10"/>
          </p:nvPr>
        </p:nvSpPr>
        <p:spPr/>
        <p:txBody>
          <a:bodyPr/>
          <a:lstStyle/>
          <a:p>
            <a:fld id="{2053893B-2B46-4AC4-AF36-D22D95B2625E}" type="datetimeFigureOut">
              <a:rPr lang="en-US" smtClean="0"/>
              <a:t>4/29/2021</a:t>
            </a:fld>
            <a:endParaRPr lang="en-US"/>
          </a:p>
        </p:txBody>
      </p:sp>
      <p:sp>
        <p:nvSpPr>
          <p:cNvPr id="5" name="Platshållare för sidfot 4">
            <a:extLst>
              <a:ext uri="{FF2B5EF4-FFF2-40B4-BE49-F238E27FC236}">
                <a16:creationId xmlns:a16="http://schemas.microsoft.com/office/drawing/2014/main" id="{5E82CF9C-4105-47F0-8C44-F294EC9B23EA}"/>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98CD9160-8012-4AE2-B348-82B0AC4E1433}"/>
              </a:ext>
            </a:extLst>
          </p:cNvPr>
          <p:cNvSpPr>
            <a:spLocks noGrp="1"/>
          </p:cNvSpPr>
          <p:nvPr>
            <p:ph type="sldNum" sz="quarter" idx="12"/>
          </p:nvPr>
        </p:nvSpPr>
        <p:spPr/>
        <p:txBody>
          <a:bodyPr/>
          <a:lstStyle/>
          <a:p>
            <a:fld id="{C86A862A-D186-48E5-8888-B9EFDDEEA73C}" type="slidenum">
              <a:rPr lang="en-US" smtClean="0"/>
              <a:t>‹#›</a:t>
            </a:fld>
            <a:endParaRPr lang="en-US"/>
          </a:p>
        </p:txBody>
      </p:sp>
    </p:spTree>
    <p:extLst>
      <p:ext uri="{BB962C8B-B14F-4D97-AF65-F5344CB8AC3E}">
        <p14:creationId xmlns:p14="http://schemas.microsoft.com/office/powerpoint/2010/main" val="335330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99C4B3D-E928-465B-A474-C3E12A246BA9}"/>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endParaRPr lang="en-US"/>
          </a:p>
        </p:txBody>
      </p:sp>
      <p:sp>
        <p:nvSpPr>
          <p:cNvPr id="3" name="Platshållare för text 2">
            <a:extLst>
              <a:ext uri="{FF2B5EF4-FFF2-40B4-BE49-F238E27FC236}">
                <a16:creationId xmlns:a16="http://schemas.microsoft.com/office/drawing/2014/main" id="{045C3486-69AA-48C0-8E98-C0127A590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100A2F87-3AD0-4ED8-86DF-68DCD7AB817C}"/>
              </a:ext>
            </a:extLst>
          </p:cNvPr>
          <p:cNvSpPr>
            <a:spLocks noGrp="1"/>
          </p:cNvSpPr>
          <p:nvPr>
            <p:ph type="dt" sz="half" idx="10"/>
          </p:nvPr>
        </p:nvSpPr>
        <p:spPr/>
        <p:txBody>
          <a:bodyPr/>
          <a:lstStyle/>
          <a:p>
            <a:fld id="{2053893B-2B46-4AC4-AF36-D22D95B2625E}" type="datetimeFigureOut">
              <a:rPr lang="en-US" smtClean="0"/>
              <a:t>4/29/2021</a:t>
            </a:fld>
            <a:endParaRPr lang="en-US"/>
          </a:p>
        </p:txBody>
      </p:sp>
      <p:sp>
        <p:nvSpPr>
          <p:cNvPr id="5" name="Platshållare för sidfot 4">
            <a:extLst>
              <a:ext uri="{FF2B5EF4-FFF2-40B4-BE49-F238E27FC236}">
                <a16:creationId xmlns:a16="http://schemas.microsoft.com/office/drawing/2014/main" id="{E7296357-EB44-4AF2-9341-08DDF6CC6EDA}"/>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47050207-32BC-474D-8CCB-0B25782954F8}"/>
              </a:ext>
            </a:extLst>
          </p:cNvPr>
          <p:cNvSpPr>
            <a:spLocks noGrp="1"/>
          </p:cNvSpPr>
          <p:nvPr>
            <p:ph type="sldNum" sz="quarter" idx="12"/>
          </p:nvPr>
        </p:nvSpPr>
        <p:spPr/>
        <p:txBody>
          <a:bodyPr/>
          <a:lstStyle/>
          <a:p>
            <a:fld id="{C86A862A-D186-48E5-8888-B9EFDDEEA73C}" type="slidenum">
              <a:rPr lang="en-US" smtClean="0"/>
              <a:t>‹#›</a:t>
            </a:fld>
            <a:endParaRPr lang="en-US"/>
          </a:p>
        </p:txBody>
      </p:sp>
    </p:spTree>
    <p:extLst>
      <p:ext uri="{BB962C8B-B14F-4D97-AF65-F5344CB8AC3E}">
        <p14:creationId xmlns:p14="http://schemas.microsoft.com/office/powerpoint/2010/main" val="118466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0D91FD6-7843-478E-BF45-7EA57AAF3BD6}"/>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innehåll 2">
            <a:extLst>
              <a:ext uri="{FF2B5EF4-FFF2-40B4-BE49-F238E27FC236}">
                <a16:creationId xmlns:a16="http://schemas.microsoft.com/office/drawing/2014/main" id="{DFAF7A79-AFB3-4C68-834F-CD6D9B80B321}"/>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innehåll 3">
            <a:extLst>
              <a:ext uri="{FF2B5EF4-FFF2-40B4-BE49-F238E27FC236}">
                <a16:creationId xmlns:a16="http://schemas.microsoft.com/office/drawing/2014/main" id="{E5356BBB-AD62-4E2F-B62C-8A947EE7599C}"/>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Platshållare för datum 4">
            <a:extLst>
              <a:ext uri="{FF2B5EF4-FFF2-40B4-BE49-F238E27FC236}">
                <a16:creationId xmlns:a16="http://schemas.microsoft.com/office/drawing/2014/main" id="{016194CC-F7CB-440A-A331-E178D67E3D29}"/>
              </a:ext>
            </a:extLst>
          </p:cNvPr>
          <p:cNvSpPr>
            <a:spLocks noGrp="1"/>
          </p:cNvSpPr>
          <p:nvPr>
            <p:ph type="dt" sz="half" idx="10"/>
          </p:nvPr>
        </p:nvSpPr>
        <p:spPr/>
        <p:txBody>
          <a:bodyPr/>
          <a:lstStyle/>
          <a:p>
            <a:fld id="{2053893B-2B46-4AC4-AF36-D22D95B2625E}" type="datetimeFigureOut">
              <a:rPr lang="en-US" smtClean="0"/>
              <a:t>4/29/2021</a:t>
            </a:fld>
            <a:endParaRPr lang="en-US"/>
          </a:p>
        </p:txBody>
      </p:sp>
      <p:sp>
        <p:nvSpPr>
          <p:cNvPr id="6" name="Platshållare för sidfot 5">
            <a:extLst>
              <a:ext uri="{FF2B5EF4-FFF2-40B4-BE49-F238E27FC236}">
                <a16:creationId xmlns:a16="http://schemas.microsoft.com/office/drawing/2014/main" id="{1AEE5176-1EFA-4CBF-B66C-24B1CE619A60}"/>
              </a:ext>
            </a:extLst>
          </p:cNvPr>
          <p:cNvSpPr>
            <a:spLocks noGrp="1"/>
          </p:cNvSpPr>
          <p:nvPr>
            <p:ph type="ftr" sz="quarter" idx="11"/>
          </p:nvPr>
        </p:nvSpPr>
        <p:spPr/>
        <p:txBody>
          <a:bodyPr/>
          <a:lstStyle/>
          <a:p>
            <a:endParaRPr lang="en-US"/>
          </a:p>
        </p:txBody>
      </p:sp>
      <p:sp>
        <p:nvSpPr>
          <p:cNvPr id="7" name="Platshållare för bildnummer 6">
            <a:extLst>
              <a:ext uri="{FF2B5EF4-FFF2-40B4-BE49-F238E27FC236}">
                <a16:creationId xmlns:a16="http://schemas.microsoft.com/office/drawing/2014/main" id="{66862831-0AA7-4B9A-9317-93C4ECC2FBAC}"/>
              </a:ext>
            </a:extLst>
          </p:cNvPr>
          <p:cNvSpPr>
            <a:spLocks noGrp="1"/>
          </p:cNvSpPr>
          <p:nvPr>
            <p:ph type="sldNum" sz="quarter" idx="12"/>
          </p:nvPr>
        </p:nvSpPr>
        <p:spPr/>
        <p:txBody>
          <a:bodyPr/>
          <a:lstStyle/>
          <a:p>
            <a:fld id="{C86A862A-D186-48E5-8888-B9EFDDEEA73C}" type="slidenum">
              <a:rPr lang="en-US" smtClean="0"/>
              <a:t>‹#›</a:t>
            </a:fld>
            <a:endParaRPr lang="en-US"/>
          </a:p>
        </p:txBody>
      </p:sp>
    </p:spTree>
    <p:extLst>
      <p:ext uri="{BB962C8B-B14F-4D97-AF65-F5344CB8AC3E}">
        <p14:creationId xmlns:p14="http://schemas.microsoft.com/office/powerpoint/2010/main" val="181122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2208FE1-E5AA-4E7D-AC88-CD66FCF522D7}"/>
              </a:ext>
            </a:extLst>
          </p:cNvPr>
          <p:cNvSpPr>
            <a:spLocks noGrp="1"/>
          </p:cNvSpPr>
          <p:nvPr>
            <p:ph type="title"/>
          </p:nvPr>
        </p:nvSpPr>
        <p:spPr>
          <a:xfrm>
            <a:off x="839788" y="365125"/>
            <a:ext cx="10515600" cy="1325563"/>
          </a:xfrm>
        </p:spPr>
        <p:txBody>
          <a:bodyPr/>
          <a:lstStyle/>
          <a:p>
            <a:r>
              <a:rPr lang="sv-SE"/>
              <a:t>Klicka här för att ändra mall för rubrikformat</a:t>
            </a:r>
            <a:endParaRPr lang="en-US"/>
          </a:p>
        </p:txBody>
      </p:sp>
      <p:sp>
        <p:nvSpPr>
          <p:cNvPr id="3" name="Platshållare för text 2">
            <a:extLst>
              <a:ext uri="{FF2B5EF4-FFF2-40B4-BE49-F238E27FC236}">
                <a16:creationId xmlns:a16="http://schemas.microsoft.com/office/drawing/2014/main" id="{AAFBC803-1CE6-425F-831F-33FE46A1C6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B2DD6D9A-BEA2-462F-AC2E-A78C090768A6}"/>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Platshållare för text 4">
            <a:extLst>
              <a:ext uri="{FF2B5EF4-FFF2-40B4-BE49-F238E27FC236}">
                <a16:creationId xmlns:a16="http://schemas.microsoft.com/office/drawing/2014/main" id="{2F6822F4-6127-47CB-8707-0C5708668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20ED1A99-1E7E-42A5-95F7-A6C53CA3DD07}"/>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7" name="Platshållare för datum 6">
            <a:extLst>
              <a:ext uri="{FF2B5EF4-FFF2-40B4-BE49-F238E27FC236}">
                <a16:creationId xmlns:a16="http://schemas.microsoft.com/office/drawing/2014/main" id="{3A7F896B-1CC7-43BF-9E4A-8CA81126264E}"/>
              </a:ext>
            </a:extLst>
          </p:cNvPr>
          <p:cNvSpPr>
            <a:spLocks noGrp="1"/>
          </p:cNvSpPr>
          <p:nvPr>
            <p:ph type="dt" sz="half" idx="10"/>
          </p:nvPr>
        </p:nvSpPr>
        <p:spPr/>
        <p:txBody>
          <a:bodyPr/>
          <a:lstStyle/>
          <a:p>
            <a:fld id="{2053893B-2B46-4AC4-AF36-D22D95B2625E}" type="datetimeFigureOut">
              <a:rPr lang="en-US" smtClean="0"/>
              <a:t>4/29/2021</a:t>
            </a:fld>
            <a:endParaRPr lang="en-US"/>
          </a:p>
        </p:txBody>
      </p:sp>
      <p:sp>
        <p:nvSpPr>
          <p:cNvPr id="8" name="Platshållare för sidfot 7">
            <a:extLst>
              <a:ext uri="{FF2B5EF4-FFF2-40B4-BE49-F238E27FC236}">
                <a16:creationId xmlns:a16="http://schemas.microsoft.com/office/drawing/2014/main" id="{2A84EC64-88A7-46C6-8C9E-F4E85D3E733A}"/>
              </a:ext>
            </a:extLst>
          </p:cNvPr>
          <p:cNvSpPr>
            <a:spLocks noGrp="1"/>
          </p:cNvSpPr>
          <p:nvPr>
            <p:ph type="ftr" sz="quarter" idx="11"/>
          </p:nvPr>
        </p:nvSpPr>
        <p:spPr/>
        <p:txBody>
          <a:bodyPr/>
          <a:lstStyle/>
          <a:p>
            <a:endParaRPr lang="en-US"/>
          </a:p>
        </p:txBody>
      </p:sp>
      <p:sp>
        <p:nvSpPr>
          <p:cNvPr id="9" name="Platshållare för bildnummer 8">
            <a:extLst>
              <a:ext uri="{FF2B5EF4-FFF2-40B4-BE49-F238E27FC236}">
                <a16:creationId xmlns:a16="http://schemas.microsoft.com/office/drawing/2014/main" id="{D4B2F8DE-8689-4AD7-AB4E-DB32D5231EB1}"/>
              </a:ext>
            </a:extLst>
          </p:cNvPr>
          <p:cNvSpPr>
            <a:spLocks noGrp="1"/>
          </p:cNvSpPr>
          <p:nvPr>
            <p:ph type="sldNum" sz="quarter" idx="12"/>
          </p:nvPr>
        </p:nvSpPr>
        <p:spPr/>
        <p:txBody>
          <a:bodyPr/>
          <a:lstStyle/>
          <a:p>
            <a:fld id="{C86A862A-D186-48E5-8888-B9EFDDEEA73C}" type="slidenum">
              <a:rPr lang="en-US" smtClean="0"/>
              <a:t>‹#›</a:t>
            </a:fld>
            <a:endParaRPr lang="en-US"/>
          </a:p>
        </p:txBody>
      </p:sp>
    </p:spTree>
    <p:extLst>
      <p:ext uri="{BB962C8B-B14F-4D97-AF65-F5344CB8AC3E}">
        <p14:creationId xmlns:p14="http://schemas.microsoft.com/office/powerpoint/2010/main" val="354136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1076D09-6AD0-4476-900A-0D50F8147B47}"/>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datum 2">
            <a:extLst>
              <a:ext uri="{FF2B5EF4-FFF2-40B4-BE49-F238E27FC236}">
                <a16:creationId xmlns:a16="http://schemas.microsoft.com/office/drawing/2014/main" id="{9F79E5AE-4A10-403C-9951-D43882E37D38}"/>
              </a:ext>
            </a:extLst>
          </p:cNvPr>
          <p:cNvSpPr>
            <a:spLocks noGrp="1"/>
          </p:cNvSpPr>
          <p:nvPr>
            <p:ph type="dt" sz="half" idx="10"/>
          </p:nvPr>
        </p:nvSpPr>
        <p:spPr/>
        <p:txBody>
          <a:bodyPr/>
          <a:lstStyle/>
          <a:p>
            <a:fld id="{2053893B-2B46-4AC4-AF36-D22D95B2625E}" type="datetimeFigureOut">
              <a:rPr lang="en-US" smtClean="0"/>
              <a:t>4/29/2021</a:t>
            </a:fld>
            <a:endParaRPr lang="en-US"/>
          </a:p>
        </p:txBody>
      </p:sp>
      <p:sp>
        <p:nvSpPr>
          <p:cNvPr id="4" name="Platshållare för sidfot 3">
            <a:extLst>
              <a:ext uri="{FF2B5EF4-FFF2-40B4-BE49-F238E27FC236}">
                <a16:creationId xmlns:a16="http://schemas.microsoft.com/office/drawing/2014/main" id="{62EAF080-B300-4378-AB1B-1AFCD1E932BB}"/>
              </a:ext>
            </a:extLst>
          </p:cNvPr>
          <p:cNvSpPr>
            <a:spLocks noGrp="1"/>
          </p:cNvSpPr>
          <p:nvPr>
            <p:ph type="ftr" sz="quarter" idx="11"/>
          </p:nvPr>
        </p:nvSpPr>
        <p:spPr/>
        <p:txBody>
          <a:bodyPr/>
          <a:lstStyle/>
          <a:p>
            <a:endParaRPr lang="en-US"/>
          </a:p>
        </p:txBody>
      </p:sp>
      <p:sp>
        <p:nvSpPr>
          <p:cNvPr id="5" name="Platshållare för bildnummer 4">
            <a:extLst>
              <a:ext uri="{FF2B5EF4-FFF2-40B4-BE49-F238E27FC236}">
                <a16:creationId xmlns:a16="http://schemas.microsoft.com/office/drawing/2014/main" id="{8E924D1D-4B5D-410B-A1D3-F0B72A8547C6}"/>
              </a:ext>
            </a:extLst>
          </p:cNvPr>
          <p:cNvSpPr>
            <a:spLocks noGrp="1"/>
          </p:cNvSpPr>
          <p:nvPr>
            <p:ph type="sldNum" sz="quarter" idx="12"/>
          </p:nvPr>
        </p:nvSpPr>
        <p:spPr/>
        <p:txBody>
          <a:bodyPr/>
          <a:lstStyle/>
          <a:p>
            <a:fld id="{C86A862A-D186-48E5-8888-B9EFDDEEA73C}" type="slidenum">
              <a:rPr lang="en-US" smtClean="0"/>
              <a:t>‹#›</a:t>
            </a:fld>
            <a:endParaRPr lang="en-US"/>
          </a:p>
        </p:txBody>
      </p:sp>
    </p:spTree>
    <p:extLst>
      <p:ext uri="{BB962C8B-B14F-4D97-AF65-F5344CB8AC3E}">
        <p14:creationId xmlns:p14="http://schemas.microsoft.com/office/powerpoint/2010/main" val="414608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4B437E60-2C12-44EC-B0E3-2C92EEA4449E}"/>
              </a:ext>
            </a:extLst>
          </p:cNvPr>
          <p:cNvSpPr>
            <a:spLocks noGrp="1"/>
          </p:cNvSpPr>
          <p:nvPr>
            <p:ph type="dt" sz="half" idx="10"/>
          </p:nvPr>
        </p:nvSpPr>
        <p:spPr/>
        <p:txBody>
          <a:bodyPr/>
          <a:lstStyle/>
          <a:p>
            <a:fld id="{2053893B-2B46-4AC4-AF36-D22D95B2625E}" type="datetimeFigureOut">
              <a:rPr lang="en-US" smtClean="0"/>
              <a:t>4/29/2021</a:t>
            </a:fld>
            <a:endParaRPr lang="en-US"/>
          </a:p>
        </p:txBody>
      </p:sp>
      <p:sp>
        <p:nvSpPr>
          <p:cNvPr id="3" name="Platshållare för sidfot 2">
            <a:extLst>
              <a:ext uri="{FF2B5EF4-FFF2-40B4-BE49-F238E27FC236}">
                <a16:creationId xmlns:a16="http://schemas.microsoft.com/office/drawing/2014/main" id="{E90D6FAC-15BC-4B3B-A757-37C42490539D}"/>
              </a:ext>
            </a:extLst>
          </p:cNvPr>
          <p:cNvSpPr>
            <a:spLocks noGrp="1"/>
          </p:cNvSpPr>
          <p:nvPr>
            <p:ph type="ftr" sz="quarter" idx="11"/>
          </p:nvPr>
        </p:nvSpPr>
        <p:spPr/>
        <p:txBody>
          <a:bodyPr/>
          <a:lstStyle/>
          <a:p>
            <a:endParaRPr lang="en-US"/>
          </a:p>
        </p:txBody>
      </p:sp>
      <p:sp>
        <p:nvSpPr>
          <p:cNvPr id="4" name="Platshållare för bildnummer 3">
            <a:extLst>
              <a:ext uri="{FF2B5EF4-FFF2-40B4-BE49-F238E27FC236}">
                <a16:creationId xmlns:a16="http://schemas.microsoft.com/office/drawing/2014/main" id="{8FBF39B1-41E4-49A2-8C3B-3FE9B5E5247E}"/>
              </a:ext>
            </a:extLst>
          </p:cNvPr>
          <p:cNvSpPr>
            <a:spLocks noGrp="1"/>
          </p:cNvSpPr>
          <p:nvPr>
            <p:ph type="sldNum" sz="quarter" idx="12"/>
          </p:nvPr>
        </p:nvSpPr>
        <p:spPr/>
        <p:txBody>
          <a:bodyPr/>
          <a:lstStyle/>
          <a:p>
            <a:fld id="{C86A862A-D186-48E5-8888-B9EFDDEEA73C}" type="slidenum">
              <a:rPr lang="en-US" smtClean="0"/>
              <a:t>‹#›</a:t>
            </a:fld>
            <a:endParaRPr lang="en-US"/>
          </a:p>
        </p:txBody>
      </p:sp>
    </p:spTree>
    <p:extLst>
      <p:ext uri="{BB962C8B-B14F-4D97-AF65-F5344CB8AC3E}">
        <p14:creationId xmlns:p14="http://schemas.microsoft.com/office/powerpoint/2010/main" val="106786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569DC10-0C79-4DE0-BE8B-EB1F5454804A}"/>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a:p>
        </p:txBody>
      </p:sp>
      <p:sp>
        <p:nvSpPr>
          <p:cNvPr id="3" name="Platshållare för innehåll 2">
            <a:extLst>
              <a:ext uri="{FF2B5EF4-FFF2-40B4-BE49-F238E27FC236}">
                <a16:creationId xmlns:a16="http://schemas.microsoft.com/office/drawing/2014/main" id="{A2B9B4AA-AD19-4EC8-AB2D-73BE7CAA5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text 3">
            <a:extLst>
              <a:ext uri="{FF2B5EF4-FFF2-40B4-BE49-F238E27FC236}">
                <a16:creationId xmlns:a16="http://schemas.microsoft.com/office/drawing/2014/main" id="{C4472434-FC9A-4922-A425-5E3E3EB50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457A75BC-CC93-4D2B-A967-0A7FE5F99BF0}"/>
              </a:ext>
            </a:extLst>
          </p:cNvPr>
          <p:cNvSpPr>
            <a:spLocks noGrp="1"/>
          </p:cNvSpPr>
          <p:nvPr>
            <p:ph type="dt" sz="half" idx="10"/>
          </p:nvPr>
        </p:nvSpPr>
        <p:spPr/>
        <p:txBody>
          <a:bodyPr/>
          <a:lstStyle/>
          <a:p>
            <a:fld id="{2053893B-2B46-4AC4-AF36-D22D95B2625E}" type="datetimeFigureOut">
              <a:rPr lang="en-US" smtClean="0"/>
              <a:t>4/29/2021</a:t>
            </a:fld>
            <a:endParaRPr lang="en-US"/>
          </a:p>
        </p:txBody>
      </p:sp>
      <p:sp>
        <p:nvSpPr>
          <p:cNvPr id="6" name="Platshållare för sidfot 5">
            <a:extLst>
              <a:ext uri="{FF2B5EF4-FFF2-40B4-BE49-F238E27FC236}">
                <a16:creationId xmlns:a16="http://schemas.microsoft.com/office/drawing/2014/main" id="{A6AE59A1-3347-46D0-9653-E9D7D4D2C510}"/>
              </a:ext>
            </a:extLst>
          </p:cNvPr>
          <p:cNvSpPr>
            <a:spLocks noGrp="1"/>
          </p:cNvSpPr>
          <p:nvPr>
            <p:ph type="ftr" sz="quarter" idx="11"/>
          </p:nvPr>
        </p:nvSpPr>
        <p:spPr/>
        <p:txBody>
          <a:bodyPr/>
          <a:lstStyle/>
          <a:p>
            <a:endParaRPr lang="en-US"/>
          </a:p>
        </p:txBody>
      </p:sp>
      <p:sp>
        <p:nvSpPr>
          <p:cNvPr id="7" name="Platshållare för bildnummer 6">
            <a:extLst>
              <a:ext uri="{FF2B5EF4-FFF2-40B4-BE49-F238E27FC236}">
                <a16:creationId xmlns:a16="http://schemas.microsoft.com/office/drawing/2014/main" id="{F825394B-3B8C-4A11-BEDC-4E2DBCB0894F}"/>
              </a:ext>
            </a:extLst>
          </p:cNvPr>
          <p:cNvSpPr>
            <a:spLocks noGrp="1"/>
          </p:cNvSpPr>
          <p:nvPr>
            <p:ph type="sldNum" sz="quarter" idx="12"/>
          </p:nvPr>
        </p:nvSpPr>
        <p:spPr/>
        <p:txBody>
          <a:bodyPr/>
          <a:lstStyle/>
          <a:p>
            <a:fld id="{C86A862A-D186-48E5-8888-B9EFDDEEA73C}" type="slidenum">
              <a:rPr lang="en-US" smtClean="0"/>
              <a:t>‹#›</a:t>
            </a:fld>
            <a:endParaRPr lang="en-US"/>
          </a:p>
        </p:txBody>
      </p:sp>
    </p:spTree>
    <p:extLst>
      <p:ext uri="{BB962C8B-B14F-4D97-AF65-F5344CB8AC3E}">
        <p14:creationId xmlns:p14="http://schemas.microsoft.com/office/powerpoint/2010/main" val="55137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E1EFED8-FE99-4186-8119-C4FDD6F5BFA0}"/>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a:p>
        </p:txBody>
      </p:sp>
      <p:sp>
        <p:nvSpPr>
          <p:cNvPr id="3" name="Platshållare för bild 2">
            <a:extLst>
              <a:ext uri="{FF2B5EF4-FFF2-40B4-BE49-F238E27FC236}">
                <a16:creationId xmlns:a16="http://schemas.microsoft.com/office/drawing/2014/main" id="{BA2C39E1-CB2F-4B70-85E1-A81DB7EF7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tshållare för text 3">
            <a:extLst>
              <a:ext uri="{FF2B5EF4-FFF2-40B4-BE49-F238E27FC236}">
                <a16:creationId xmlns:a16="http://schemas.microsoft.com/office/drawing/2014/main" id="{37A55E48-2FB1-4608-8BF7-8A5C6362D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91EC66EF-285E-4D2F-B4DF-3EF21704DF77}"/>
              </a:ext>
            </a:extLst>
          </p:cNvPr>
          <p:cNvSpPr>
            <a:spLocks noGrp="1"/>
          </p:cNvSpPr>
          <p:nvPr>
            <p:ph type="dt" sz="half" idx="10"/>
          </p:nvPr>
        </p:nvSpPr>
        <p:spPr/>
        <p:txBody>
          <a:bodyPr/>
          <a:lstStyle/>
          <a:p>
            <a:fld id="{2053893B-2B46-4AC4-AF36-D22D95B2625E}" type="datetimeFigureOut">
              <a:rPr lang="en-US" smtClean="0"/>
              <a:t>4/29/2021</a:t>
            </a:fld>
            <a:endParaRPr lang="en-US"/>
          </a:p>
        </p:txBody>
      </p:sp>
      <p:sp>
        <p:nvSpPr>
          <p:cNvPr id="6" name="Platshållare för sidfot 5">
            <a:extLst>
              <a:ext uri="{FF2B5EF4-FFF2-40B4-BE49-F238E27FC236}">
                <a16:creationId xmlns:a16="http://schemas.microsoft.com/office/drawing/2014/main" id="{CCF09255-3E05-4C42-A6D9-F7E04A0536AE}"/>
              </a:ext>
            </a:extLst>
          </p:cNvPr>
          <p:cNvSpPr>
            <a:spLocks noGrp="1"/>
          </p:cNvSpPr>
          <p:nvPr>
            <p:ph type="ftr" sz="quarter" idx="11"/>
          </p:nvPr>
        </p:nvSpPr>
        <p:spPr/>
        <p:txBody>
          <a:bodyPr/>
          <a:lstStyle/>
          <a:p>
            <a:endParaRPr lang="en-US"/>
          </a:p>
        </p:txBody>
      </p:sp>
      <p:sp>
        <p:nvSpPr>
          <p:cNvPr id="7" name="Platshållare för bildnummer 6">
            <a:extLst>
              <a:ext uri="{FF2B5EF4-FFF2-40B4-BE49-F238E27FC236}">
                <a16:creationId xmlns:a16="http://schemas.microsoft.com/office/drawing/2014/main" id="{1B69F78B-5F74-45E0-B1E0-7647B7DDFF2E}"/>
              </a:ext>
            </a:extLst>
          </p:cNvPr>
          <p:cNvSpPr>
            <a:spLocks noGrp="1"/>
          </p:cNvSpPr>
          <p:nvPr>
            <p:ph type="sldNum" sz="quarter" idx="12"/>
          </p:nvPr>
        </p:nvSpPr>
        <p:spPr/>
        <p:txBody>
          <a:bodyPr/>
          <a:lstStyle/>
          <a:p>
            <a:fld id="{C86A862A-D186-48E5-8888-B9EFDDEEA73C}" type="slidenum">
              <a:rPr lang="en-US" smtClean="0"/>
              <a:t>‹#›</a:t>
            </a:fld>
            <a:endParaRPr lang="en-US"/>
          </a:p>
        </p:txBody>
      </p:sp>
    </p:spTree>
    <p:extLst>
      <p:ext uri="{BB962C8B-B14F-4D97-AF65-F5344CB8AC3E}">
        <p14:creationId xmlns:p14="http://schemas.microsoft.com/office/powerpoint/2010/main" val="249383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0EED78B3-3FD4-44DC-99FE-E404AA9F5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endParaRPr lang="en-US"/>
          </a:p>
        </p:txBody>
      </p:sp>
      <p:sp>
        <p:nvSpPr>
          <p:cNvPr id="3" name="Platshållare för text 2">
            <a:extLst>
              <a:ext uri="{FF2B5EF4-FFF2-40B4-BE49-F238E27FC236}">
                <a16:creationId xmlns:a16="http://schemas.microsoft.com/office/drawing/2014/main" id="{6EFE3BF5-E02A-4E67-8D54-36E883D0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ECC4A965-0147-476C-B9E4-258CF5F66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3893B-2B46-4AC4-AF36-D22D95B2625E}" type="datetimeFigureOut">
              <a:rPr lang="en-US" smtClean="0"/>
              <a:t>4/29/2021</a:t>
            </a:fld>
            <a:endParaRPr lang="en-US"/>
          </a:p>
        </p:txBody>
      </p:sp>
      <p:sp>
        <p:nvSpPr>
          <p:cNvPr id="5" name="Platshållare för sidfot 4">
            <a:extLst>
              <a:ext uri="{FF2B5EF4-FFF2-40B4-BE49-F238E27FC236}">
                <a16:creationId xmlns:a16="http://schemas.microsoft.com/office/drawing/2014/main" id="{5AE59976-63CA-4C12-95EC-B6D9F61B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tshållare för bildnummer 5">
            <a:extLst>
              <a:ext uri="{FF2B5EF4-FFF2-40B4-BE49-F238E27FC236}">
                <a16:creationId xmlns:a16="http://schemas.microsoft.com/office/drawing/2014/main" id="{DBFB723C-5C0C-4D87-9910-18A090E58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A862A-D186-48E5-8888-B9EFDDEEA73C}" type="slidenum">
              <a:rPr lang="en-US" smtClean="0"/>
              <a:t>‹#›</a:t>
            </a:fld>
            <a:endParaRPr lang="en-US"/>
          </a:p>
        </p:txBody>
      </p:sp>
    </p:spTree>
    <p:extLst>
      <p:ext uri="{BB962C8B-B14F-4D97-AF65-F5344CB8AC3E}">
        <p14:creationId xmlns:p14="http://schemas.microsoft.com/office/powerpoint/2010/main" val="3328684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Triangle 4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3A897B85-47B2-4685-B8B6-F9B66936D5A8}"/>
              </a:ext>
            </a:extLst>
          </p:cNvPr>
          <p:cNvSpPr>
            <a:spLocks noGrp="1"/>
          </p:cNvSpPr>
          <p:nvPr>
            <p:ph type="ctrTitle"/>
          </p:nvPr>
        </p:nvSpPr>
        <p:spPr>
          <a:xfrm>
            <a:off x="6889831" y="855847"/>
            <a:ext cx="4342049" cy="1064393"/>
          </a:xfrm>
        </p:spPr>
        <p:txBody>
          <a:bodyPr anchor="b">
            <a:normAutofit fontScale="90000"/>
          </a:bodyPr>
          <a:lstStyle/>
          <a:p>
            <a:pPr algn="l"/>
            <a:br>
              <a:rPr lang="en-SG" sz="2800" b="1" dirty="0">
                <a:latin typeface="Times New Roman" panose="02020603050405020304" pitchFamily="18" charset="0"/>
                <a:cs typeface="Times New Roman" panose="02020603050405020304" pitchFamily="18" charset="0"/>
              </a:rPr>
            </a:br>
            <a:r>
              <a:rPr lang="en-SG" sz="2800" b="1" dirty="0">
                <a:latin typeface="Times New Roman" panose="02020603050405020304" pitchFamily="18" charset="0"/>
                <a:cs typeface="Times New Roman" panose="02020603050405020304" pitchFamily="18" charset="0"/>
              </a:rPr>
              <a:t>BSNL TELCO CUSTOMER    	RETENTION</a:t>
            </a:r>
            <a:endParaRPr lang="en-US" sz="2800" b="1" dirty="0">
              <a:latin typeface="Times New Roman" panose="02020603050405020304" pitchFamily="18" charset="0"/>
              <a:cs typeface="Times New Roman" panose="02020603050405020304" pitchFamily="18" charset="0"/>
            </a:endParaRPr>
          </a:p>
        </p:txBody>
      </p:sp>
      <p:sp>
        <p:nvSpPr>
          <p:cNvPr id="3" name="Underrubrik 2">
            <a:extLst>
              <a:ext uri="{FF2B5EF4-FFF2-40B4-BE49-F238E27FC236}">
                <a16:creationId xmlns:a16="http://schemas.microsoft.com/office/drawing/2014/main" id="{A78196F2-98F5-4695-8681-E15DE0190ECE}"/>
              </a:ext>
            </a:extLst>
          </p:cNvPr>
          <p:cNvSpPr>
            <a:spLocks noGrp="1"/>
          </p:cNvSpPr>
          <p:nvPr>
            <p:ph type="subTitle" idx="1"/>
          </p:nvPr>
        </p:nvSpPr>
        <p:spPr>
          <a:xfrm>
            <a:off x="6459024" y="3014134"/>
            <a:ext cx="3850836" cy="3217023"/>
          </a:xfrm>
        </p:spPr>
        <p:txBody>
          <a:bodyPr anchor="t">
            <a:normAutofit/>
          </a:bodyPr>
          <a:lstStyle/>
          <a:p>
            <a:pPr algn="l"/>
            <a:r>
              <a:rPr lang="en-GB" sz="2000" dirty="0"/>
              <a:t>Name of the Client:</a:t>
            </a:r>
          </a:p>
          <a:p>
            <a:pPr algn="l"/>
            <a:r>
              <a:rPr lang="en-GB" sz="2000" dirty="0" err="1"/>
              <a:t>Kranthi</a:t>
            </a:r>
            <a:r>
              <a:rPr lang="en-GB" sz="2000" dirty="0"/>
              <a:t> (Telco Service Manager)</a:t>
            </a:r>
          </a:p>
          <a:p>
            <a:pPr algn="l"/>
            <a:endParaRPr lang="en-GB" sz="2000" dirty="0"/>
          </a:p>
          <a:p>
            <a:pPr algn="l"/>
            <a:r>
              <a:rPr lang="en-GB" sz="2000" dirty="0"/>
              <a:t>Supervisors:</a:t>
            </a:r>
          </a:p>
          <a:p>
            <a:pPr algn="l"/>
            <a:r>
              <a:rPr lang="en-GB" sz="2000" dirty="0"/>
              <a:t>Mahesh(Data Scientist)</a:t>
            </a:r>
          </a:p>
          <a:p>
            <a:pPr algn="l"/>
            <a:r>
              <a:rPr lang="en-GB" sz="2000" dirty="0" err="1"/>
              <a:t>Bala</a:t>
            </a:r>
            <a:r>
              <a:rPr lang="en-GB" sz="2000" dirty="0"/>
              <a:t> Kiran(Senior Data Analyst)</a:t>
            </a:r>
          </a:p>
          <a:p>
            <a:pPr algn="l"/>
            <a:endParaRPr lang="en-US" sz="2000" dirty="0"/>
          </a:p>
        </p:txBody>
      </p:sp>
      <p:pic>
        <p:nvPicPr>
          <p:cNvPr id="5" name="Picture 4" descr="Logo, company name&#10;&#10;Description automatically generated">
            <a:extLst>
              <a:ext uri="{FF2B5EF4-FFF2-40B4-BE49-F238E27FC236}">
                <a16:creationId xmlns:a16="http://schemas.microsoft.com/office/drawing/2014/main" id="{A742EACA-A0DE-43A0-9627-B0135AB5503E}"/>
              </a:ext>
            </a:extLst>
          </p:cNvPr>
          <p:cNvPicPr>
            <a:picLocks noChangeAspect="1"/>
          </p:cNvPicPr>
          <p:nvPr/>
        </p:nvPicPr>
        <p:blipFill rotWithShape="1">
          <a:blip r:embed="rId2">
            <a:extLst>
              <a:ext uri="{28A0092B-C50C-407E-A947-70E740481C1C}">
                <a14:useLocalDpi xmlns:a14="http://schemas.microsoft.com/office/drawing/2010/main" val="0"/>
              </a:ext>
            </a:extLst>
          </a:blip>
          <a:srcRect l="11878" r="14909"/>
          <a:stretch/>
        </p:blipFill>
        <p:spPr>
          <a:xfrm>
            <a:off x="168205" y="478495"/>
            <a:ext cx="5474323" cy="4901225"/>
          </a:xfrm>
          <a:prstGeom prst="rect">
            <a:avLst/>
          </a:prstGeom>
        </p:spPr>
      </p:pic>
      <p:sp>
        <p:nvSpPr>
          <p:cNvPr id="66" name="Rectangle 44">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98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2000"/>
                                  </p:stCondLst>
                                  <p:iterate type="lt">
                                    <p:tmPct val="10000"/>
                                  </p:iterate>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4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2000"/>
                                  </p:stCondLst>
                                  <p:iterate type="lt">
                                    <p:tmPct val="10000"/>
                                  </p:iterate>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4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7E11AA8F-9FCB-49A1-93FB-F88FC03D6DF8}"/>
              </a:ext>
            </a:extLst>
          </p:cNvPr>
          <p:cNvSpPr>
            <a:spLocks noGrp="1"/>
          </p:cNvSpPr>
          <p:nvPr>
            <p:ph type="title"/>
          </p:nvPr>
        </p:nvSpPr>
        <p:spPr>
          <a:xfrm>
            <a:off x="6657715" y="467271"/>
            <a:ext cx="4195674" cy="2052522"/>
          </a:xfrm>
        </p:spPr>
        <p:txBody>
          <a:bodyPr anchor="b">
            <a:normAutofit/>
          </a:bodyPr>
          <a:lstStyle/>
          <a:p>
            <a:r>
              <a:rPr lang="en-GB" sz="5600"/>
              <a:t>Feature Engineering</a:t>
            </a:r>
            <a:endParaRPr lang="en-US" sz="5600"/>
          </a:p>
        </p:txBody>
      </p:sp>
      <p:sp>
        <p:nvSpPr>
          <p:cNvPr id="26" name="Oval 2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tshållare för innehåll 4" descr="En bild som visar pil&#10;&#10;Automatiskt genererad beskrivning">
            <a:extLst>
              <a:ext uri="{FF2B5EF4-FFF2-40B4-BE49-F238E27FC236}">
                <a16:creationId xmlns:a16="http://schemas.microsoft.com/office/drawing/2014/main" id="{2857B241-808F-4BE8-9174-E8B31564B8EB}"/>
              </a:ext>
            </a:extLst>
          </p:cNvPr>
          <p:cNvPicPr>
            <a:picLocks noChangeAspect="1"/>
          </p:cNvPicPr>
          <p:nvPr/>
        </p:nvPicPr>
        <p:blipFill rotWithShape="1">
          <a:blip r:embed="rId2">
            <a:extLst>
              <a:ext uri="{28A0092B-C50C-407E-A947-70E740481C1C}">
                <a14:useLocalDpi xmlns:a14="http://schemas.microsoft.com/office/drawing/2010/main" val="0"/>
              </a:ext>
            </a:extLst>
          </a:blip>
          <a:srcRect l="5424" r="16827"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8"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30"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9" name="Content Placeholder 8">
            <a:extLst>
              <a:ext uri="{FF2B5EF4-FFF2-40B4-BE49-F238E27FC236}">
                <a16:creationId xmlns:a16="http://schemas.microsoft.com/office/drawing/2014/main" id="{FE4CF202-3B1A-4C7D-B4D7-1A61116AF16C}"/>
              </a:ext>
            </a:extLst>
          </p:cNvPr>
          <p:cNvSpPr>
            <a:spLocks noGrp="1"/>
          </p:cNvSpPr>
          <p:nvPr>
            <p:ph idx="1"/>
          </p:nvPr>
        </p:nvSpPr>
        <p:spPr>
          <a:xfrm>
            <a:off x="6657715" y="2990818"/>
            <a:ext cx="4195673" cy="2913872"/>
          </a:xfrm>
        </p:spPr>
        <p:txBody>
          <a:bodyPr anchor="t">
            <a:normAutofit/>
          </a:bodyPr>
          <a:lstStyle/>
          <a:p>
            <a:endParaRPr lang="en-SG" sz="2000">
              <a:solidFill>
                <a:schemeClr val="tx1">
                  <a:alpha val="80000"/>
                </a:schemeClr>
              </a:solidFill>
            </a:endParaRPr>
          </a:p>
          <a:p>
            <a:r>
              <a:rPr lang="en-US" sz="2000" b="0" i="0">
                <a:solidFill>
                  <a:schemeClr val="tx1">
                    <a:alpha val="80000"/>
                  </a:schemeClr>
                </a:solidFill>
                <a:effectLst/>
                <a:latin typeface="Times New Roman" panose="02020603050405020304" pitchFamily="18" charset="0"/>
                <a:cs typeface="Times New Roman" panose="02020603050405020304" pitchFamily="18" charset="0"/>
              </a:rPr>
              <a:t>These 3 features Tenure, Monthly Charges and Total Charges are continuous data to be split into categories. </a:t>
            </a:r>
          </a:p>
          <a:p>
            <a:r>
              <a:rPr lang="en-SG" sz="2000">
                <a:solidFill>
                  <a:schemeClr val="tx1">
                    <a:alpha val="80000"/>
                  </a:schemeClr>
                </a:solidFill>
                <a:latin typeface="Times New Roman" panose="02020603050405020304" pitchFamily="18" charset="0"/>
                <a:cs typeface="Times New Roman" panose="02020603050405020304" pitchFamily="18" charset="0"/>
              </a:rPr>
              <a:t>Split features into classes</a:t>
            </a:r>
          </a:p>
          <a:p>
            <a:endParaRPr lang="en-US" sz="2000">
              <a:solidFill>
                <a:schemeClr val="tx1">
                  <a:alpha val="80000"/>
                </a:schemeClr>
              </a:solidFill>
            </a:endParaRPr>
          </a:p>
        </p:txBody>
      </p:sp>
      <p:sp>
        <p:nvSpPr>
          <p:cNvPr id="32"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4"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53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F68DECE3-0EB0-4F38-8D2E-4ABB26C69230}"/>
              </a:ext>
            </a:extLst>
          </p:cNvPr>
          <p:cNvSpPr>
            <a:spLocks noGrp="1"/>
          </p:cNvSpPr>
          <p:nvPr>
            <p:ph type="title"/>
          </p:nvPr>
        </p:nvSpPr>
        <p:spPr>
          <a:xfrm>
            <a:off x="643467" y="321734"/>
            <a:ext cx="10905066" cy="1135737"/>
          </a:xfrm>
        </p:spPr>
        <p:txBody>
          <a:bodyPr>
            <a:normAutofit/>
          </a:bodyPr>
          <a:lstStyle/>
          <a:p>
            <a:pPr algn="ctr"/>
            <a:r>
              <a:rPr lang="en-GB" sz="2400" b="1" dirty="0">
                <a:latin typeface="Times New Roman" panose="02020603050405020304" pitchFamily="18" charset="0"/>
                <a:cs typeface="Times New Roman" panose="02020603050405020304" pitchFamily="18" charset="0"/>
              </a:rPr>
              <a:t>EXPLORATORY DATA ANALYSIS </a:t>
            </a:r>
            <a:endParaRPr lang="en-US" sz="24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82853CE9-965D-4B7A-9D66-EC2E6D23AACD}"/>
              </a:ext>
            </a:extLst>
          </p:cNvPr>
          <p:cNvSpPr>
            <a:spLocks noGrp="1"/>
          </p:cNvSpPr>
          <p:nvPr>
            <p:ph idx="1"/>
          </p:nvPr>
        </p:nvSpPr>
        <p:spPr>
          <a:xfrm>
            <a:off x="674465" y="2583892"/>
            <a:ext cx="4008384" cy="1930603"/>
          </a:xfrm>
        </p:spPr>
        <p:txBody>
          <a:bodyPr>
            <a:normAutofit/>
          </a:bodyPr>
          <a:lstStyle/>
          <a:p>
            <a:r>
              <a:rPr lang="en-US" sz="1600" dirty="0">
                <a:solidFill>
                  <a:srgbClr val="292929"/>
                </a:solidFill>
                <a:latin typeface="Times New Roman" panose="02020603050405020304" pitchFamily="18" charset="0"/>
                <a:cs typeface="Times New Roman" panose="02020603050405020304" pitchFamily="18" charset="0"/>
              </a:rPr>
              <a:t>O</a:t>
            </a:r>
            <a:r>
              <a:rPr lang="en-US" sz="1600" b="0" i="0" dirty="0">
                <a:solidFill>
                  <a:srgbClr val="292929"/>
                </a:solidFill>
                <a:effectLst/>
                <a:latin typeface="Times New Roman" panose="02020603050405020304" pitchFamily="18" charset="0"/>
                <a:cs typeface="Times New Roman" panose="02020603050405020304" pitchFamily="18" charset="0"/>
              </a:rPr>
              <a:t>ver 7000 customers.</a:t>
            </a:r>
          </a:p>
          <a:p>
            <a:r>
              <a:rPr lang="en-US" sz="1600" b="0" i="0" dirty="0">
                <a:solidFill>
                  <a:srgbClr val="292929"/>
                </a:solidFill>
                <a:effectLst/>
                <a:latin typeface="Times New Roman" panose="02020603050405020304" pitchFamily="18" charset="0"/>
                <a:cs typeface="Times New Roman" panose="02020603050405020304" pitchFamily="18" charset="0"/>
              </a:rPr>
              <a:t>26% of them has left in the last six(6) month. </a:t>
            </a:r>
          </a:p>
          <a:p>
            <a:r>
              <a:rPr lang="en-US" sz="1600" b="0" i="0" dirty="0">
                <a:solidFill>
                  <a:srgbClr val="292929"/>
                </a:solidFill>
                <a:effectLst/>
                <a:latin typeface="Times New Roman" panose="02020603050405020304" pitchFamily="18" charset="0"/>
                <a:cs typeface="Times New Roman" panose="02020603050405020304" pitchFamily="18" charset="0"/>
              </a:rPr>
              <a:t>Critical to business because it is often more expensive to acquire new customers than to keep existing ones.</a:t>
            </a:r>
            <a:endParaRPr lang="en-US" sz="1600" dirty="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FBF8D3C1-82E5-41D5-8D29-CA35A459D586}"/>
              </a:ext>
            </a:extLst>
          </p:cNvPr>
          <p:cNvPicPr>
            <a:picLocks noChangeAspect="1"/>
          </p:cNvPicPr>
          <p:nvPr/>
        </p:nvPicPr>
        <p:blipFill>
          <a:blip r:embed="rId2"/>
          <a:stretch>
            <a:fillRect/>
          </a:stretch>
        </p:blipFill>
        <p:spPr>
          <a:xfrm>
            <a:off x="5655560" y="1779204"/>
            <a:ext cx="5563729" cy="436189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ruta 15">
            <a:extLst>
              <a:ext uri="{FF2B5EF4-FFF2-40B4-BE49-F238E27FC236}">
                <a16:creationId xmlns:a16="http://schemas.microsoft.com/office/drawing/2014/main" id="{8232DE86-2533-4C04-A9DC-8F9875951118}"/>
              </a:ext>
            </a:extLst>
          </p:cNvPr>
          <p:cNvSpPr txBox="1"/>
          <p:nvPr/>
        </p:nvSpPr>
        <p:spPr>
          <a:xfrm>
            <a:off x="9405257" y="4079513"/>
            <a:ext cx="722115" cy="369332"/>
          </a:xfrm>
          <a:prstGeom prst="rect">
            <a:avLst/>
          </a:prstGeom>
          <a:noFill/>
        </p:spPr>
        <p:txBody>
          <a:bodyPr wrap="square">
            <a:spAutoFit/>
          </a:bodyPr>
          <a:lstStyle/>
          <a:p>
            <a:r>
              <a:rPr lang="en-SG" sz="1800" dirty="0">
                <a:solidFill>
                  <a:srgbClr val="FF0000"/>
                </a:solidFill>
              </a:rPr>
              <a:t>26%</a:t>
            </a:r>
          </a:p>
        </p:txBody>
      </p:sp>
    </p:spTree>
    <p:extLst>
      <p:ext uri="{BB962C8B-B14F-4D97-AF65-F5344CB8AC3E}">
        <p14:creationId xmlns:p14="http://schemas.microsoft.com/office/powerpoint/2010/main" val="37823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ubrik 1">
            <a:extLst>
              <a:ext uri="{FF2B5EF4-FFF2-40B4-BE49-F238E27FC236}">
                <a16:creationId xmlns:a16="http://schemas.microsoft.com/office/drawing/2014/main" id="{9AED81FC-540A-4EFD-A0F6-F7E9872D290C}"/>
              </a:ext>
            </a:extLst>
          </p:cNvPr>
          <p:cNvSpPr>
            <a:spLocks noGrp="1"/>
          </p:cNvSpPr>
          <p:nvPr>
            <p:ph type="title"/>
          </p:nvPr>
        </p:nvSpPr>
        <p:spPr>
          <a:xfrm>
            <a:off x="690292" y="1152144"/>
            <a:ext cx="4832802" cy="822986"/>
          </a:xfrm>
        </p:spPr>
        <p:txBody>
          <a:bodyPr>
            <a:normAutofit/>
          </a:bodyPr>
          <a:lstStyle/>
          <a:p>
            <a:r>
              <a:rPr lang="en-GB" sz="3400" dirty="0">
                <a:latin typeface="Times New Roman" panose="02020603050405020304" pitchFamily="18" charset="0"/>
                <a:cs typeface="Times New Roman" panose="02020603050405020304" pitchFamily="18" charset="0"/>
              </a:rPr>
              <a:t>Personal Attributes</a:t>
            </a:r>
            <a:endParaRPr lang="en-US" sz="3400"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ontent Placeholder 8">
            <a:extLst>
              <a:ext uri="{FF2B5EF4-FFF2-40B4-BE49-F238E27FC236}">
                <a16:creationId xmlns:a16="http://schemas.microsoft.com/office/drawing/2014/main" id="{19772AAB-D9F1-4BC8-9021-FA05D830FA19}"/>
              </a:ext>
            </a:extLst>
          </p:cNvPr>
          <p:cNvSpPr>
            <a:spLocks noGrp="1"/>
          </p:cNvSpPr>
          <p:nvPr>
            <p:ph idx="1"/>
          </p:nvPr>
        </p:nvSpPr>
        <p:spPr>
          <a:xfrm>
            <a:off x="514250" y="2203350"/>
            <a:ext cx="4832803" cy="3664351"/>
          </a:xfrm>
        </p:spPr>
        <p:txBody>
          <a:bodyPr>
            <a:normAutofit/>
          </a:bodyPr>
          <a:lstStyle/>
          <a:p>
            <a:pPr>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Customers without dependents are four times more likely to churn</a:t>
            </a:r>
          </a:p>
          <a:p>
            <a:pPr>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Senior citizens are three times less likely to churn</a:t>
            </a:r>
          </a:p>
          <a:p>
            <a:pPr>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Partners are almost two times less likely to leave.</a:t>
            </a:r>
          </a:p>
          <a:p>
            <a:pPr algn="l">
              <a:buFont typeface="Arial" panose="020B0604020202020204" pitchFamily="34" charset="0"/>
              <a:buChar char="•"/>
            </a:pPr>
            <a:r>
              <a:rPr lang="en-US" sz="1600" b="0" i="0" dirty="0">
                <a:solidFill>
                  <a:srgbClr val="292929"/>
                </a:solidFill>
                <a:effectLst/>
                <a:latin typeface="Times New Roman" panose="02020603050405020304" pitchFamily="18" charset="0"/>
                <a:cs typeface="Times New Roman" panose="02020603050405020304" pitchFamily="18" charset="0"/>
              </a:rPr>
              <a:t>The majority of customers that cancel their subscription have </a:t>
            </a:r>
            <a:r>
              <a:rPr lang="en-US" sz="1600" b="0" i="1" dirty="0">
                <a:solidFill>
                  <a:srgbClr val="292929"/>
                </a:solidFill>
                <a:effectLst/>
                <a:latin typeface="Times New Roman" panose="02020603050405020304" pitchFamily="18" charset="0"/>
                <a:cs typeface="Times New Roman" panose="02020603050405020304" pitchFamily="18" charset="0"/>
              </a:rPr>
              <a:t>Month-to-month </a:t>
            </a:r>
            <a:r>
              <a:rPr lang="en-US" sz="1600" b="0" i="0" dirty="0">
                <a:solidFill>
                  <a:srgbClr val="292929"/>
                </a:solidFill>
                <a:effectLst/>
                <a:latin typeface="Times New Roman" panose="02020603050405020304" pitchFamily="18" charset="0"/>
                <a:cs typeface="Times New Roman" panose="02020603050405020304" pitchFamily="18" charset="0"/>
              </a:rPr>
              <a:t>Contract type and Paperless Billing enabled</a:t>
            </a:r>
          </a:p>
          <a:p>
            <a:pPr algn="l">
              <a:buFont typeface="Arial" panose="020B0604020202020204" pitchFamily="34" charset="0"/>
              <a:buChar char="•"/>
            </a:pPr>
            <a:r>
              <a:rPr lang="en-US" sz="1600" b="0" i="0" dirty="0">
                <a:solidFill>
                  <a:srgbClr val="292929"/>
                </a:solidFill>
                <a:effectLst/>
                <a:latin typeface="Times New Roman" panose="02020603050405020304" pitchFamily="18" charset="0"/>
                <a:cs typeface="Times New Roman" panose="02020603050405020304" pitchFamily="18" charset="0"/>
              </a:rPr>
              <a:t>Customers that have Payment Method as </a:t>
            </a:r>
            <a:r>
              <a:rPr lang="en-US" sz="1600" b="0" dirty="0" err="1">
                <a:solidFill>
                  <a:srgbClr val="292929"/>
                </a:solidFill>
                <a:effectLst/>
                <a:latin typeface="Times New Roman" panose="02020603050405020304" pitchFamily="18" charset="0"/>
                <a:cs typeface="Times New Roman" panose="02020603050405020304" pitchFamily="18" charset="0"/>
              </a:rPr>
              <a:t>Eletronic</a:t>
            </a:r>
            <a:r>
              <a:rPr lang="en-US" sz="1600" b="0" dirty="0">
                <a:solidFill>
                  <a:srgbClr val="292929"/>
                </a:solidFill>
                <a:effectLst/>
                <a:latin typeface="Times New Roman" panose="02020603050405020304" pitchFamily="18" charset="0"/>
                <a:cs typeface="Times New Roman" panose="02020603050405020304" pitchFamily="18" charset="0"/>
              </a:rPr>
              <a:t> Check are more likely to leave</a:t>
            </a:r>
          </a:p>
          <a:p>
            <a:pPr>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3" name="Bildobjekt 12">
            <a:extLst>
              <a:ext uri="{FF2B5EF4-FFF2-40B4-BE49-F238E27FC236}">
                <a16:creationId xmlns:a16="http://schemas.microsoft.com/office/drawing/2014/main" id="{179C9DD3-3244-438D-AA67-00D472E7E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270" y="3429000"/>
            <a:ext cx="5483855" cy="2175516"/>
          </a:xfrm>
          <a:prstGeom prst="rect">
            <a:avLst/>
          </a:prstGeom>
        </p:spPr>
      </p:pic>
      <p:pic>
        <p:nvPicPr>
          <p:cNvPr id="5" name="Platshållare för innehåll 4">
            <a:extLst>
              <a:ext uri="{FF2B5EF4-FFF2-40B4-BE49-F238E27FC236}">
                <a16:creationId xmlns:a16="http://schemas.microsoft.com/office/drawing/2014/main" id="{70A1E29D-8CB1-45A3-BE99-7DEC715DD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386" y="954051"/>
            <a:ext cx="5483855" cy="2042158"/>
          </a:xfrm>
          <a:prstGeom prst="rect">
            <a:avLst/>
          </a:prstGeom>
        </p:spPr>
      </p:pic>
    </p:spTree>
    <p:extLst>
      <p:ext uri="{BB962C8B-B14F-4D97-AF65-F5344CB8AC3E}">
        <p14:creationId xmlns:p14="http://schemas.microsoft.com/office/powerpoint/2010/main" val="307607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C23C2F7A-22AC-492D-91A9-BAC371011F33}"/>
              </a:ext>
            </a:extLst>
          </p:cNvPr>
          <p:cNvSpPr>
            <a:spLocks noGrp="1"/>
          </p:cNvSpPr>
          <p:nvPr>
            <p:ph type="title"/>
          </p:nvPr>
        </p:nvSpPr>
        <p:spPr>
          <a:xfrm>
            <a:off x="643467" y="321734"/>
            <a:ext cx="10905066" cy="1135737"/>
          </a:xfrm>
        </p:spPr>
        <p:txBody>
          <a:bodyPr>
            <a:normAutofit/>
          </a:bodyPr>
          <a:lstStyle/>
          <a:p>
            <a:pPr algn="ctr"/>
            <a:r>
              <a:rPr lang="en-GB" sz="2400" dirty="0">
                <a:latin typeface="Times New Roman" panose="02020603050405020304" pitchFamily="18" charset="0"/>
                <a:cs typeface="Times New Roman" panose="02020603050405020304" pitchFamily="18" charset="0"/>
              </a:rPr>
              <a:t>Services Attributes</a:t>
            </a:r>
            <a:endParaRPr lang="en-US" sz="24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74EE7699-6A2C-4BA3-A796-86A2640E122E}"/>
              </a:ext>
            </a:extLst>
          </p:cNvPr>
          <p:cNvSpPr>
            <a:spLocks noGrp="1"/>
          </p:cNvSpPr>
          <p:nvPr>
            <p:ph idx="1"/>
          </p:nvPr>
        </p:nvSpPr>
        <p:spPr>
          <a:xfrm>
            <a:off x="643469" y="1782981"/>
            <a:ext cx="4008384" cy="2900986"/>
          </a:xfrm>
        </p:spPr>
        <p:txBody>
          <a:bodyPr>
            <a:normAutofit/>
          </a:bodyPr>
          <a:lstStyle/>
          <a:p>
            <a:pPr>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majority of customers that cancel their subscription have Phone Service enabled</a:t>
            </a:r>
          </a:p>
          <a:p>
            <a:pPr>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Customers that have Internet Service as </a:t>
            </a:r>
            <a:r>
              <a:rPr lang="en-US" sz="1600" b="0" i="1" dirty="0">
                <a:effectLst/>
                <a:latin typeface="Times New Roman" panose="02020603050405020304" pitchFamily="18" charset="0"/>
                <a:cs typeface="Times New Roman" panose="02020603050405020304" pitchFamily="18" charset="0"/>
              </a:rPr>
              <a:t>Fiber-Optic </a:t>
            </a:r>
            <a:r>
              <a:rPr lang="en-US" sz="1600" b="0" i="0" dirty="0">
                <a:effectLst/>
                <a:latin typeface="Times New Roman" panose="02020603050405020304" pitchFamily="18" charset="0"/>
                <a:cs typeface="Times New Roman" panose="02020603050405020304" pitchFamily="18" charset="0"/>
              </a:rPr>
              <a:t>are more likely to cancel than those who have </a:t>
            </a:r>
            <a:r>
              <a:rPr lang="en-US" sz="1600" b="0" i="1" dirty="0">
                <a:effectLst/>
                <a:latin typeface="Times New Roman" panose="02020603050405020304" pitchFamily="18" charset="0"/>
                <a:cs typeface="Times New Roman" panose="02020603050405020304" pitchFamily="18" charset="0"/>
              </a:rPr>
              <a:t>DSL</a:t>
            </a:r>
            <a:endParaRPr lang="en-US" sz="16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Customers that do not have Online Security, Device Protection, Online Backup, and Tech Support services enabled are more likely to leave</a:t>
            </a:r>
          </a:p>
          <a:p>
            <a:endParaRPr lang="en-US" sz="1600" dirty="0">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Bildobjekt 7" descr="En bild som visar text, skåp, skärmbild&#10;&#10;Automatiskt genererad beskrivning">
            <a:extLst>
              <a:ext uri="{FF2B5EF4-FFF2-40B4-BE49-F238E27FC236}">
                <a16:creationId xmlns:a16="http://schemas.microsoft.com/office/drawing/2014/main" id="{F909C7D9-5D55-4995-98E8-C01A25B4C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766" y="1623385"/>
            <a:ext cx="6253212" cy="3611229"/>
          </a:xfrm>
          <a:prstGeom prst="rect">
            <a:avLst/>
          </a:prstGeom>
        </p:spPr>
      </p:pic>
      <p:grpSp>
        <p:nvGrpSpPr>
          <p:cNvPr id="31" name="Group 3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2" name="Rectangle 3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4058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2BE2EE0D-1A59-4C6B-875A-62A0F06A8837}"/>
              </a:ext>
            </a:extLst>
          </p:cNvPr>
          <p:cNvSpPr>
            <a:spLocks noGrp="1"/>
          </p:cNvSpPr>
          <p:nvPr>
            <p:ph type="ctrTitle"/>
          </p:nvPr>
        </p:nvSpPr>
        <p:spPr>
          <a:xfrm>
            <a:off x="6094503" y="578496"/>
            <a:ext cx="4977976" cy="577976"/>
          </a:xfrm>
        </p:spPr>
        <p:txBody>
          <a:bodyPr vert="horz" lIns="91440" tIns="45720" rIns="91440" bIns="45720" rtlCol="0" anchor="ctr">
            <a:normAutofit fontScale="90000"/>
          </a:bodyPr>
          <a:lstStyle/>
          <a:p>
            <a:pPr algn="l"/>
            <a:r>
              <a:rPr lang="en-US" sz="3100" b="1" kern="1200" dirty="0">
                <a:solidFill>
                  <a:srgbClr val="000000"/>
                </a:solidFill>
                <a:latin typeface="Times New Roman" panose="02020603050405020304" pitchFamily="18" charset="0"/>
                <a:cs typeface="Times New Roman" panose="02020603050405020304" pitchFamily="18" charset="0"/>
              </a:rPr>
              <a:t>Derived Insights</a:t>
            </a:r>
            <a:r>
              <a:rPr lang="en-US" sz="3100" b="1" i="0" kern="1200" dirty="0">
                <a:solidFill>
                  <a:srgbClr val="000000"/>
                </a:solidFill>
                <a:effectLst/>
                <a:latin typeface="Times New Roman" panose="02020603050405020304" pitchFamily="18" charset="0"/>
                <a:cs typeface="Times New Roman" panose="02020603050405020304" pitchFamily="18" charset="0"/>
              </a:rPr>
              <a:t> from above plots :</a:t>
            </a:r>
            <a:br>
              <a:rPr lang="en-US" sz="3100" b="1" i="0" kern="1200" dirty="0">
                <a:solidFill>
                  <a:srgbClr val="000000"/>
                </a:solidFill>
                <a:effectLst/>
                <a:latin typeface="Times New Roman" panose="02020603050405020304" pitchFamily="18" charset="0"/>
                <a:cs typeface="Times New Roman" panose="02020603050405020304" pitchFamily="18" charset="0"/>
              </a:rPr>
            </a:br>
            <a:endParaRPr lang="en-US" sz="3100" kern="1200" dirty="0">
              <a:solidFill>
                <a:srgbClr val="000000"/>
              </a:solidFill>
              <a:latin typeface="Times New Roman" panose="02020603050405020304" pitchFamily="18" charset="0"/>
              <a:cs typeface="Times New Roman" panose="02020603050405020304" pitchFamily="18" charset="0"/>
            </a:endParaRPr>
          </a:p>
        </p:txBody>
      </p:sp>
      <p:sp>
        <p:nvSpPr>
          <p:cNvPr id="1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Filter">
            <a:extLst>
              <a:ext uri="{FF2B5EF4-FFF2-40B4-BE49-F238E27FC236}">
                <a16:creationId xmlns:a16="http://schemas.microsoft.com/office/drawing/2014/main" id="{0BDB800A-D061-4C34-8673-31FF1F9850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DC12887-2ECB-4638-83E4-31D702616CCD}"/>
              </a:ext>
            </a:extLst>
          </p:cNvPr>
          <p:cNvSpPr>
            <a:spLocks noGrp="1"/>
          </p:cNvSpPr>
          <p:nvPr>
            <p:ph type="subTitle" idx="1"/>
          </p:nvPr>
        </p:nvSpPr>
        <p:spPr>
          <a:xfrm>
            <a:off x="6094503" y="1380932"/>
            <a:ext cx="4977578" cy="4898572"/>
          </a:xfrm>
        </p:spPr>
        <p:txBody>
          <a:bodyPr vert="horz" lIns="91440" tIns="45720" rIns="91440" bIns="45720" rtlCol="0" anchor="ctr">
            <a:noAutofit/>
          </a:bodyPr>
          <a:lstStyle/>
          <a:p>
            <a:pPr marL="0" indent="-228600"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gender:-</a:t>
            </a:r>
            <a:r>
              <a:rPr lang="en-US" sz="1600" b="0" i="0" dirty="0">
                <a:solidFill>
                  <a:srgbClr val="000000"/>
                </a:solidFill>
                <a:effectLst/>
                <a:latin typeface="Times New Roman" panose="02020603050405020304" pitchFamily="18" charset="0"/>
                <a:cs typeface="Times New Roman" panose="02020603050405020304" pitchFamily="18" charset="0"/>
              </a:rPr>
              <a:t> Has almost equal ratios of Male and Female</a:t>
            </a:r>
          </a:p>
          <a:p>
            <a:pPr indent="-228600" algn="l">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Senior Citizen:-</a:t>
            </a:r>
            <a:r>
              <a:rPr lang="en-US" sz="1600" b="0" i="0" dirty="0">
                <a:solidFill>
                  <a:srgbClr val="000000"/>
                </a:solidFill>
                <a:effectLst/>
                <a:latin typeface="Times New Roman" panose="02020603050405020304" pitchFamily="18" charset="0"/>
                <a:cs typeface="Times New Roman" panose="02020603050405020304" pitchFamily="18" charset="0"/>
              </a:rPr>
              <a:t> Number of Senior Citizens are way less than normal citizens</a:t>
            </a:r>
          </a:p>
          <a:p>
            <a:pPr indent="-228600" algn="l">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Partner:-</a:t>
            </a:r>
            <a:r>
              <a:rPr lang="en-US" sz="1600" b="0" i="0" dirty="0">
                <a:solidFill>
                  <a:srgbClr val="000000"/>
                </a:solidFill>
                <a:effectLst/>
                <a:latin typeface="Times New Roman" panose="02020603050405020304" pitchFamily="18" charset="0"/>
                <a:cs typeface="Times New Roman" panose="02020603050405020304" pitchFamily="18" charset="0"/>
              </a:rPr>
              <a:t> Has almost equal ratios of Partners and Non-Partners</a:t>
            </a:r>
          </a:p>
          <a:p>
            <a:pPr indent="-228600" algn="l">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Dependents:-</a:t>
            </a:r>
            <a:r>
              <a:rPr lang="en-US" sz="1600" b="0" i="0" dirty="0">
                <a:solidFill>
                  <a:srgbClr val="000000"/>
                </a:solidFill>
                <a:effectLst/>
                <a:latin typeface="Times New Roman" panose="02020603050405020304" pitchFamily="18" charset="0"/>
                <a:cs typeface="Times New Roman" panose="02020603050405020304" pitchFamily="18" charset="0"/>
              </a:rPr>
              <a:t> Number of Dependent users are way less than Non-Dependent Users</a:t>
            </a:r>
          </a:p>
          <a:p>
            <a:pPr indent="-228600" algn="l">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Phone Service:-</a:t>
            </a:r>
            <a:r>
              <a:rPr lang="en-US" sz="1600" b="0" i="0" dirty="0">
                <a:solidFill>
                  <a:srgbClr val="000000"/>
                </a:solidFill>
                <a:effectLst/>
                <a:latin typeface="Times New Roman" panose="02020603050405020304" pitchFamily="18" charset="0"/>
                <a:cs typeface="Times New Roman" panose="02020603050405020304" pitchFamily="18" charset="0"/>
              </a:rPr>
              <a:t> People who don't have Phone service are very few.</a:t>
            </a:r>
          </a:p>
          <a:p>
            <a:pPr indent="-228600" algn="l">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Multiple Lines:-</a:t>
            </a:r>
            <a:r>
              <a:rPr lang="en-US" sz="1600" b="0" i="0" dirty="0">
                <a:solidFill>
                  <a:srgbClr val="000000"/>
                </a:solidFill>
                <a:effectLst/>
                <a:latin typeface="Times New Roman" panose="02020603050405020304" pitchFamily="18" charset="0"/>
                <a:cs typeface="Times New Roman" panose="02020603050405020304" pitchFamily="18" charset="0"/>
              </a:rPr>
              <a:t> Multiple Lines are fewer than normal lines and customers who do not have Phone Service do not belong to this category.</a:t>
            </a:r>
          </a:p>
          <a:p>
            <a:pPr indent="-228600" algn="l">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Internet Service:-</a:t>
            </a:r>
            <a:r>
              <a:rPr lang="en-US" sz="1600" b="0" i="0" dirty="0">
                <a:solidFill>
                  <a:srgbClr val="000000"/>
                </a:solidFill>
                <a:effectLst/>
                <a:latin typeface="Times New Roman" panose="02020603050405020304" pitchFamily="18" charset="0"/>
                <a:cs typeface="Times New Roman" panose="02020603050405020304" pitchFamily="18" charset="0"/>
              </a:rPr>
              <a:t> Fiber optic cable is most common internet service. There is large population which doesn't have internet service</a:t>
            </a:r>
          </a:p>
          <a:p>
            <a:pPr indent="-228600" algn="l">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Online Security:-</a:t>
            </a:r>
            <a:r>
              <a:rPr lang="en-US" sz="1600" b="0" i="0" dirty="0">
                <a:solidFill>
                  <a:srgbClr val="000000"/>
                </a:solidFill>
                <a:effectLst/>
                <a:latin typeface="Times New Roman" panose="02020603050405020304" pitchFamily="18" charset="0"/>
                <a:cs typeface="Times New Roman" panose="02020603050405020304" pitchFamily="18" charset="0"/>
              </a:rPr>
              <a:t> Online Security is not opted by maximum customers and customers who do not have Internet Service do not belong to </a:t>
            </a:r>
            <a:r>
              <a:rPr lang="en-US" sz="1600" dirty="0">
                <a:solidFill>
                  <a:srgbClr val="000000"/>
                </a:solidFill>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any category.</a:t>
            </a:r>
          </a:p>
        </p:txBody>
      </p:sp>
    </p:spTree>
    <p:extLst>
      <p:ext uri="{BB962C8B-B14F-4D97-AF65-F5344CB8AC3E}">
        <p14:creationId xmlns:p14="http://schemas.microsoft.com/office/powerpoint/2010/main" val="3244262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54B9DCB-28B7-4E61-A1E5-C398EF75890A}"/>
              </a:ext>
            </a:extLst>
          </p:cNvPr>
          <p:cNvSpPr>
            <a:spLocks noGrp="1"/>
          </p:cNvSpPr>
          <p:nvPr>
            <p:ph type="title"/>
          </p:nvPr>
        </p:nvSpPr>
        <p:spPr>
          <a:xfrm>
            <a:off x="1154344" y="754342"/>
            <a:ext cx="9833548" cy="1066802"/>
          </a:xfrm>
        </p:spPr>
        <p:txBody>
          <a:bodyPr anchor="b">
            <a:normAutofit/>
          </a:bodyPr>
          <a:lstStyle/>
          <a:p>
            <a:r>
              <a:rPr lang="en-US" sz="3300" b="1" dirty="0">
                <a:solidFill>
                  <a:schemeClr val="tx2"/>
                </a:solidFill>
                <a:latin typeface="Times New Roman" panose="02020603050405020304" pitchFamily="18" charset="0"/>
                <a:cs typeface="Times New Roman" panose="02020603050405020304" pitchFamily="18" charset="0"/>
              </a:rPr>
              <a:t>Derived Insights</a:t>
            </a:r>
            <a:r>
              <a:rPr lang="en-US" sz="3300" b="1" i="0" dirty="0">
                <a:solidFill>
                  <a:schemeClr val="tx2"/>
                </a:solidFill>
                <a:effectLst/>
                <a:latin typeface="Times New Roman" panose="02020603050405020304" pitchFamily="18" charset="0"/>
                <a:cs typeface="Times New Roman" panose="02020603050405020304" pitchFamily="18" charset="0"/>
              </a:rPr>
              <a:t> from above plots(cont’d):</a:t>
            </a:r>
            <a:br>
              <a:rPr lang="en-US" sz="3300" b="1" i="0" dirty="0">
                <a:solidFill>
                  <a:schemeClr val="tx2"/>
                </a:solidFill>
                <a:effectLst/>
                <a:latin typeface="Times New Roman" panose="02020603050405020304" pitchFamily="18" charset="0"/>
                <a:cs typeface="Times New Roman" panose="02020603050405020304" pitchFamily="18" charset="0"/>
              </a:rPr>
            </a:br>
            <a:endParaRPr lang="sv-SE" sz="3300" dirty="0">
              <a:solidFill>
                <a:schemeClr val="tx2"/>
              </a:solidFill>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7"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1249993-4D52-49B0-89CB-8AC8EA0C1540}"/>
              </a:ext>
            </a:extLst>
          </p:cNvPr>
          <p:cNvSpPr>
            <a:spLocks noGrp="1"/>
          </p:cNvSpPr>
          <p:nvPr>
            <p:ph idx="1"/>
          </p:nvPr>
        </p:nvSpPr>
        <p:spPr>
          <a:xfrm>
            <a:off x="1179226" y="2015412"/>
            <a:ext cx="9833548" cy="3979487"/>
          </a:xfrm>
        </p:spPr>
        <p:txBody>
          <a:bodyPr anchor="ctr">
            <a:noAutofit/>
          </a:bodyPr>
          <a:lstStyle/>
          <a:p>
            <a:r>
              <a:rPr lang="en-US" sz="1600" b="1" i="0" dirty="0">
                <a:solidFill>
                  <a:schemeClr val="tx2"/>
                </a:solidFill>
                <a:effectLst/>
                <a:latin typeface="Times New Roman" panose="02020603050405020304" pitchFamily="18" charset="0"/>
                <a:cs typeface="Times New Roman" panose="02020603050405020304" pitchFamily="18" charset="0"/>
              </a:rPr>
              <a:t>Device Protection:-</a:t>
            </a:r>
            <a:r>
              <a:rPr lang="en-US" sz="1600" b="0" i="0" dirty="0">
                <a:solidFill>
                  <a:schemeClr val="tx2"/>
                </a:solidFill>
                <a:effectLst/>
                <a:latin typeface="Times New Roman" panose="02020603050405020304" pitchFamily="18" charset="0"/>
                <a:cs typeface="Times New Roman" panose="02020603050405020304" pitchFamily="18" charset="0"/>
              </a:rPr>
              <a:t> Device Protection is not opted by maximum customers and customers who do not have Internet Service do not </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a:t>
            </a:r>
            <a:r>
              <a:rPr lang="en-US" sz="1600" b="0" i="0" dirty="0">
                <a:solidFill>
                  <a:schemeClr val="tx2"/>
                </a:solidFill>
                <a:effectLst/>
                <a:latin typeface="Times New Roman" panose="02020603050405020304" pitchFamily="18" charset="0"/>
                <a:cs typeface="Times New Roman" panose="02020603050405020304" pitchFamily="18" charset="0"/>
              </a:rPr>
              <a:t>belong to any category.</a:t>
            </a:r>
          </a:p>
          <a:p>
            <a:r>
              <a:rPr lang="en-US" sz="1600" b="1" i="0" dirty="0">
                <a:solidFill>
                  <a:schemeClr val="tx2"/>
                </a:solidFill>
                <a:effectLst/>
                <a:latin typeface="Times New Roman" panose="02020603050405020304" pitchFamily="18" charset="0"/>
                <a:cs typeface="Times New Roman" panose="02020603050405020304" pitchFamily="18" charset="0"/>
              </a:rPr>
              <a:t>Tech Support:-</a:t>
            </a:r>
            <a:r>
              <a:rPr lang="en-US" sz="1600" b="0" i="0" dirty="0">
                <a:solidFill>
                  <a:schemeClr val="tx2"/>
                </a:solidFill>
                <a:effectLst/>
                <a:latin typeface="Times New Roman" panose="02020603050405020304" pitchFamily="18" charset="0"/>
                <a:cs typeface="Times New Roman" panose="02020603050405020304" pitchFamily="18" charset="0"/>
              </a:rPr>
              <a:t> Tech Support is not taken by maximum customers and customers who do not have Internet Service do not belong to any category.</a:t>
            </a:r>
          </a:p>
          <a:p>
            <a:r>
              <a:rPr lang="en-US" sz="1600" b="1" i="0" dirty="0">
                <a:solidFill>
                  <a:schemeClr val="tx2"/>
                </a:solidFill>
                <a:effectLst/>
                <a:latin typeface="Times New Roman" panose="02020603050405020304" pitchFamily="18" charset="0"/>
                <a:cs typeface="Times New Roman" panose="02020603050405020304" pitchFamily="18" charset="0"/>
              </a:rPr>
              <a:t>Streaming TV:- </a:t>
            </a:r>
            <a:r>
              <a:rPr lang="en-US" sz="1600" b="0" i="0" dirty="0">
                <a:solidFill>
                  <a:schemeClr val="tx2"/>
                </a:solidFill>
                <a:effectLst/>
                <a:latin typeface="Times New Roman" panose="02020603050405020304" pitchFamily="18" charset="0"/>
                <a:cs typeface="Times New Roman" panose="02020603050405020304" pitchFamily="18" charset="0"/>
              </a:rPr>
              <a:t>Streaming TV is equiprobable between customers who have Internet Service and customers who do not have Internet</a:t>
            </a:r>
            <a:r>
              <a:rPr lang="en-US" sz="1600" dirty="0">
                <a:solidFill>
                  <a:schemeClr val="tx2"/>
                </a:solidFill>
                <a:latin typeface="Times New Roman" panose="02020603050405020304" pitchFamily="18" charset="0"/>
                <a:cs typeface="Times New Roman" panose="02020603050405020304" pitchFamily="18" charset="0"/>
              </a:rPr>
              <a:t> </a:t>
            </a:r>
            <a:r>
              <a:rPr lang="en-US" sz="1600" b="0" i="0" dirty="0">
                <a:solidFill>
                  <a:schemeClr val="tx2"/>
                </a:solidFill>
                <a:effectLst/>
                <a:latin typeface="Times New Roman" panose="02020603050405020304" pitchFamily="18" charset="0"/>
                <a:cs typeface="Times New Roman" panose="02020603050405020304" pitchFamily="18" charset="0"/>
              </a:rPr>
              <a:t>Service do not belong to any category.</a:t>
            </a:r>
          </a:p>
          <a:p>
            <a:r>
              <a:rPr lang="en-US" sz="1600" b="1" i="0" dirty="0">
                <a:solidFill>
                  <a:schemeClr val="tx2"/>
                </a:solidFill>
                <a:effectLst/>
                <a:latin typeface="Times New Roman" panose="02020603050405020304" pitchFamily="18" charset="0"/>
                <a:cs typeface="Times New Roman" panose="02020603050405020304" pitchFamily="18" charset="0"/>
              </a:rPr>
              <a:t>Streaming Movies:-</a:t>
            </a:r>
            <a:r>
              <a:rPr lang="en-US" sz="1600" b="0" i="0" dirty="0">
                <a:solidFill>
                  <a:schemeClr val="tx2"/>
                </a:solidFill>
                <a:effectLst/>
                <a:latin typeface="Times New Roman" panose="02020603050405020304" pitchFamily="18" charset="0"/>
                <a:cs typeface="Times New Roman" panose="02020603050405020304" pitchFamily="18" charset="0"/>
              </a:rPr>
              <a:t> Streaming Movies is equiprobable between customers who have Internet Service and customers who do not have Internet Service do not belong to any category.</a:t>
            </a:r>
          </a:p>
          <a:p>
            <a:r>
              <a:rPr lang="en-US" sz="1600" b="1" i="0" dirty="0">
                <a:solidFill>
                  <a:schemeClr val="tx2"/>
                </a:solidFill>
                <a:effectLst/>
                <a:latin typeface="Times New Roman" panose="02020603050405020304" pitchFamily="18" charset="0"/>
                <a:cs typeface="Times New Roman" panose="02020603050405020304" pitchFamily="18" charset="0"/>
              </a:rPr>
              <a:t>Contract:-</a:t>
            </a:r>
            <a:r>
              <a:rPr lang="en-US" sz="1600" b="0" i="0" dirty="0">
                <a:solidFill>
                  <a:schemeClr val="tx2"/>
                </a:solidFill>
                <a:effectLst/>
                <a:latin typeface="Times New Roman" panose="02020603050405020304" pitchFamily="18" charset="0"/>
                <a:cs typeface="Times New Roman" panose="02020603050405020304" pitchFamily="18" charset="0"/>
              </a:rPr>
              <a:t> Month to month contract is more likely opted by customers</a:t>
            </a:r>
          </a:p>
          <a:p>
            <a:r>
              <a:rPr lang="en-US" sz="1600" b="1" i="0" dirty="0">
                <a:solidFill>
                  <a:schemeClr val="tx2"/>
                </a:solidFill>
                <a:effectLst/>
                <a:latin typeface="Times New Roman" panose="02020603050405020304" pitchFamily="18" charset="0"/>
                <a:cs typeface="Times New Roman" panose="02020603050405020304" pitchFamily="18" charset="0"/>
              </a:rPr>
              <a:t>Paperless Billing:-</a:t>
            </a:r>
            <a:r>
              <a:rPr lang="en-US" sz="1600" b="0" i="0" dirty="0">
                <a:solidFill>
                  <a:schemeClr val="tx2"/>
                </a:solidFill>
                <a:effectLst/>
                <a:latin typeface="Times New Roman" panose="02020603050405020304" pitchFamily="18" charset="0"/>
                <a:cs typeface="Times New Roman" panose="02020603050405020304" pitchFamily="18" charset="0"/>
              </a:rPr>
              <a:t> Most customers have opted for Paperless Billing</a:t>
            </a:r>
          </a:p>
          <a:p>
            <a:r>
              <a:rPr lang="en-US" sz="1600" b="1" i="0" dirty="0">
                <a:solidFill>
                  <a:schemeClr val="tx2"/>
                </a:solidFill>
                <a:effectLst/>
                <a:latin typeface="Times New Roman" panose="02020603050405020304" pitchFamily="18" charset="0"/>
                <a:cs typeface="Times New Roman" panose="02020603050405020304" pitchFamily="18" charset="0"/>
              </a:rPr>
              <a:t>Payment Method:-</a:t>
            </a:r>
            <a:r>
              <a:rPr lang="en-US" sz="1600" b="0" i="0" dirty="0">
                <a:solidFill>
                  <a:schemeClr val="tx2"/>
                </a:solidFill>
                <a:effectLst/>
                <a:latin typeface="Times New Roman" panose="02020603050405020304" pitchFamily="18" charset="0"/>
                <a:cs typeface="Times New Roman" panose="02020603050405020304" pitchFamily="18" charset="0"/>
              </a:rPr>
              <a:t> Electronic cheques is more preferred method of payment</a:t>
            </a:r>
          </a:p>
          <a:p>
            <a:endParaRPr lang="sv-SE" sz="1600" dirty="0">
              <a:solidFill>
                <a:schemeClr val="tx2"/>
              </a:solidFill>
              <a:latin typeface="Times New Roman" panose="02020603050405020304" pitchFamily="18" charset="0"/>
              <a:cs typeface="Times New Roman" panose="02020603050405020304" pitchFamily="18" charset="0"/>
            </a:endParaRPr>
          </a:p>
          <a:p>
            <a:endParaRPr lang="sv-SE" sz="16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5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Shape 3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ubrik 5">
            <a:extLst>
              <a:ext uri="{FF2B5EF4-FFF2-40B4-BE49-F238E27FC236}">
                <a16:creationId xmlns:a16="http://schemas.microsoft.com/office/drawing/2014/main" id="{C319A3D5-6E9E-41F6-A63D-32F68A773705}"/>
              </a:ext>
            </a:extLst>
          </p:cNvPr>
          <p:cNvSpPr>
            <a:spLocks noGrp="1"/>
          </p:cNvSpPr>
          <p:nvPr>
            <p:ph type="ctrTitle"/>
          </p:nvPr>
        </p:nvSpPr>
        <p:spPr>
          <a:xfrm>
            <a:off x="477981" y="1122363"/>
            <a:ext cx="4023360" cy="530267"/>
          </a:xfrm>
        </p:spPr>
        <p:txBody>
          <a:bodyPr anchor="b">
            <a:normAutofit/>
          </a:bodyPr>
          <a:lstStyle/>
          <a:p>
            <a:r>
              <a:rPr lang="en-GB" sz="2400" b="1">
                <a:latin typeface="Times New Roman" panose="02020603050405020304" pitchFamily="18" charset="0"/>
                <a:cs typeface="Times New Roman" panose="02020603050405020304" pitchFamily="18" charset="0"/>
              </a:rPr>
              <a:t>Data Co-relation</a:t>
            </a:r>
            <a:endParaRPr lang="en-US" sz="2400" b="1" dirty="0">
              <a:latin typeface="Times New Roman" panose="02020603050405020304" pitchFamily="18" charset="0"/>
              <a:cs typeface="Times New Roman" panose="02020603050405020304" pitchFamily="18" charset="0"/>
            </a:endParaRPr>
          </a:p>
        </p:txBody>
      </p:sp>
      <p:sp>
        <p:nvSpPr>
          <p:cNvPr id="30" name="Content Placeholder 29">
            <a:extLst>
              <a:ext uri="{FF2B5EF4-FFF2-40B4-BE49-F238E27FC236}">
                <a16:creationId xmlns:a16="http://schemas.microsoft.com/office/drawing/2014/main" id="{0305304B-CE3F-443B-AB1B-BD197B727A91}"/>
              </a:ext>
            </a:extLst>
          </p:cNvPr>
          <p:cNvSpPr>
            <a:spLocks noGrp="1"/>
          </p:cNvSpPr>
          <p:nvPr>
            <p:ph type="subTitle" idx="1"/>
          </p:nvPr>
        </p:nvSpPr>
        <p:spPr>
          <a:xfrm>
            <a:off x="568035" y="1785256"/>
            <a:ext cx="3933306" cy="2761663"/>
          </a:xfrm>
        </p:spPr>
        <p:txBody>
          <a:bodyPr>
            <a:noAutofit/>
          </a:bodyPr>
          <a:lstStyle/>
          <a:p>
            <a:pPr marL="285750" indent="-285750" algn="l">
              <a:buFont typeface="Arial" panose="020B0604020202020204" pitchFamily="34" charset="0"/>
              <a:buChar char="•"/>
            </a:pPr>
            <a:r>
              <a:rPr lang="en-US" sz="1600" i="0">
                <a:effectLst/>
                <a:latin typeface="Times New Roman" panose="02020603050405020304" pitchFamily="18" charset="0"/>
                <a:cs typeface="Times New Roman" panose="02020603050405020304" pitchFamily="18" charset="0"/>
              </a:rPr>
              <a:t>High Churn seen in case of Month-to-month contracts, No online security, No Tech support, First year of subscription and </a:t>
            </a:r>
            <a:r>
              <a:rPr lang="en-US" sz="1600">
                <a:latin typeface="Times New Roman" panose="02020603050405020304" pitchFamily="18" charset="0"/>
                <a:cs typeface="Times New Roman" panose="02020603050405020304" pitchFamily="18" charset="0"/>
              </a:rPr>
              <a:t>f</a:t>
            </a:r>
            <a:r>
              <a:rPr lang="en-US" sz="1600" i="0">
                <a:effectLst/>
                <a:latin typeface="Times New Roman" panose="02020603050405020304" pitchFamily="18" charset="0"/>
                <a:cs typeface="Times New Roman" panose="02020603050405020304" pitchFamily="18" charset="0"/>
              </a:rPr>
              <a:t>iber Optics Internet</a:t>
            </a:r>
          </a:p>
          <a:p>
            <a:pPr marL="285750" indent="-285750" algn="l">
              <a:buFont typeface="Arial" panose="020B0604020202020204" pitchFamily="34" charset="0"/>
              <a:buChar char="•"/>
            </a:pPr>
            <a:r>
              <a:rPr lang="en-US" sz="1600" i="0">
                <a:effectLst/>
                <a:latin typeface="Times New Roman" panose="02020603050405020304" pitchFamily="18" charset="0"/>
                <a:cs typeface="Times New Roman" panose="02020603050405020304" pitchFamily="18" charset="0"/>
              </a:rPr>
              <a:t>Low Churn is seen in case of Long-term contracts, Subscriptions without internet service and The customers engaged for 5+ years</a:t>
            </a:r>
          </a:p>
          <a:p>
            <a:pPr marL="285750" indent="-285750" algn="l">
              <a:buFont typeface="Arial" panose="020B0604020202020204" pitchFamily="34" charset="0"/>
              <a:buChar char="•"/>
            </a:pPr>
            <a:r>
              <a:rPr lang="en-US" sz="1600" i="0">
                <a:effectLst/>
                <a:latin typeface="Times New Roman" panose="02020603050405020304" pitchFamily="18" charset="0"/>
                <a:cs typeface="Times New Roman" panose="02020603050405020304" pitchFamily="18" charset="0"/>
              </a:rPr>
              <a:t>Factors like Gender, Availability of Phone Service and # of multiple lines have almost NO impact on Churn</a:t>
            </a:r>
            <a:endParaRPr lang="en-US" sz="1600" i="0" dirty="0">
              <a:effectLst/>
              <a:latin typeface="Times New Roman" panose="02020603050405020304" pitchFamily="18" charset="0"/>
              <a:cs typeface="Times New Roman" panose="02020603050405020304" pitchFamily="18" charset="0"/>
            </a:endParaRPr>
          </a:p>
        </p:txBody>
      </p:sp>
      <p:sp>
        <p:nvSpPr>
          <p:cNvPr id="52"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latshållare för innehåll 4">
            <a:extLst>
              <a:ext uri="{FF2B5EF4-FFF2-40B4-BE49-F238E27FC236}">
                <a16:creationId xmlns:a16="http://schemas.microsoft.com/office/drawing/2014/main" id="{1D6001FF-3370-4FAF-9D82-5283F5453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6" y="1542878"/>
            <a:ext cx="6408836" cy="3620992"/>
          </a:xfrm>
          <a:prstGeom prst="rect">
            <a:avLst/>
          </a:prstGeom>
        </p:spPr>
      </p:pic>
    </p:spTree>
    <p:extLst>
      <p:ext uri="{BB962C8B-B14F-4D97-AF65-F5344CB8AC3E}">
        <p14:creationId xmlns:p14="http://schemas.microsoft.com/office/powerpoint/2010/main" val="132696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7001C41-BF41-4C21-999B-35CCD7258FCC}"/>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ubrik 1">
            <a:extLst>
              <a:ext uri="{FF2B5EF4-FFF2-40B4-BE49-F238E27FC236}">
                <a16:creationId xmlns:a16="http://schemas.microsoft.com/office/drawing/2014/main" id="{66CA4B22-0306-499D-9AE3-6126BEA21315}"/>
              </a:ext>
            </a:extLst>
          </p:cNvPr>
          <p:cNvSpPr>
            <a:spLocks noGrp="1"/>
          </p:cNvSpPr>
          <p:nvPr>
            <p:ph type="title"/>
          </p:nvPr>
        </p:nvSpPr>
        <p:spPr>
          <a:xfrm>
            <a:off x="838200" y="365125"/>
            <a:ext cx="10515600" cy="1325563"/>
          </a:xfrm>
        </p:spPr>
        <p:txBody>
          <a:bodyPr>
            <a:normAutofit/>
          </a:bodyPr>
          <a:lstStyle/>
          <a:p>
            <a:r>
              <a:rPr lang="en-GB" b="1">
                <a:latin typeface="Times New Roman" panose="02020603050405020304" pitchFamily="18" charset="0"/>
                <a:cs typeface="Times New Roman" panose="02020603050405020304" pitchFamily="18" charset="0"/>
              </a:rPr>
              <a:t>MACHINE LEARNING MODELS</a:t>
            </a:r>
            <a:endParaRPr lang="en-US" b="1">
              <a:latin typeface="Times New Roman" panose="02020603050405020304" pitchFamily="18" charset="0"/>
              <a:cs typeface="Times New Roman" panose="02020603050405020304" pitchFamily="18" charset="0"/>
            </a:endParaRPr>
          </a:p>
        </p:txBody>
      </p:sp>
      <p:graphicFrame>
        <p:nvGraphicFramePr>
          <p:cNvPr id="5" name="Platshållare för innehåll 2">
            <a:extLst>
              <a:ext uri="{FF2B5EF4-FFF2-40B4-BE49-F238E27FC236}">
                <a16:creationId xmlns:a16="http://schemas.microsoft.com/office/drawing/2014/main" id="{A5659181-5917-45F6-B155-83ECABD9FC5F}"/>
              </a:ext>
            </a:extLst>
          </p:cNvPr>
          <p:cNvGraphicFramePr>
            <a:graphicFrameLocks noGrp="1"/>
          </p:cNvGraphicFramePr>
          <p:nvPr>
            <p:ph idx="1"/>
            <p:extLst>
              <p:ext uri="{D42A27DB-BD31-4B8C-83A1-F6EECF244321}">
                <p14:modId xmlns:p14="http://schemas.microsoft.com/office/powerpoint/2010/main" val="14866986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514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ubrik 1">
            <a:extLst>
              <a:ext uri="{FF2B5EF4-FFF2-40B4-BE49-F238E27FC236}">
                <a16:creationId xmlns:a16="http://schemas.microsoft.com/office/drawing/2014/main" id="{E2416D7C-BDF7-4C0D-B2AD-7B1D8802F81B}"/>
              </a:ext>
            </a:extLst>
          </p:cNvPr>
          <p:cNvSpPr>
            <a:spLocks noGrp="1"/>
          </p:cNvSpPr>
          <p:nvPr>
            <p:ph type="title"/>
          </p:nvPr>
        </p:nvSpPr>
        <p:spPr>
          <a:xfrm>
            <a:off x="371094" y="1161288"/>
            <a:ext cx="3438144" cy="1124712"/>
          </a:xfrm>
        </p:spPr>
        <p:txBody>
          <a:bodyPr anchor="b">
            <a:normAutofit/>
          </a:bodyPr>
          <a:lstStyle/>
          <a:p>
            <a:r>
              <a:rPr lang="en-GB" sz="2800" b="1" dirty="0">
                <a:latin typeface="Times New Roman" panose="02020603050405020304" pitchFamily="18" charset="0"/>
                <a:cs typeface="Times New Roman" panose="02020603050405020304" pitchFamily="18" charset="0"/>
              </a:rPr>
              <a:t>Model Comparison &amp; Selection</a:t>
            </a:r>
            <a:endParaRPr lang="en-US" sz="2800" b="1"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24DEFF09-1CD9-4A31-9F49-51E1839D5D28}"/>
              </a:ext>
            </a:extLst>
          </p:cNvPr>
          <p:cNvSpPr>
            <a:spLocks noGrp="1"/>
          </p:cNvSpPr>
          <p:nvPr>
            <p:ph idx="1"/>
          </p:nvPr>
        </p:nvSpPr>
        <p:spPr>
          <a:xfrm>
            <a:off x="371094" y="2718054"/>
            <a:ext cx="3438906" cy="3207258"/>
          </a:xfrm>
        </p:spPr>
        <p:txBody>
          <a:bodyPr anchor="t">
            <a:normAutofit/>
          </a:bodyPr>
          <a:lstStyle/>
          <a:p>
            <a:r>
              <a:rPr lang="en-US" sz="1600" dirty="0">
                <a:latin typeface="Times New Roman" panose="02020603050405020304" pitchFamily="18" charset="0"/>
                <a:cs typeface="Times New Roman" panose="02020603050405020304" pitchFamily="18" charset="0"/>
              </a:rPr>
              <a:t>T</a:t>
            </a:r>
            <a:r>
              <a:rPr lang="en-US" sz="1600" b="0" i="0" dirty="0">
                <a:effectLst/>
                <a:latin typeface="Times New Roman" panose="02020603050405020304" pitchFamily="18" charset="0"/>
                <a:cs typeface="Times New Roman" panose="02020603050405020304" pitchFamily="18" charset="0"/>
              </a:rPr>
              <a:t>ested 5 classification models. </a:t>
            </a:r>
          </a:p>
          <a:p>
            <a:r>
              <a:rPr lang="en-US" sz="1600" dirty="0">
                <a:latin typeface="Times New Roman" panose="02020603050405020304" pitchFamily="18" charset="0"/>
                <a:cs typeface="Times New Roman" panose="02020603050405020304" pitchFamily="18" charset="0"/>
              </a:rPr>
              <a:t>T</a:t>
            </a:r>
            <a:r>
              <a:rPr lang="en-US" sz="1600" b="0" i="0" dirty="0">
                <a:effectLst/>
                <a:latin typeface="Times New Roman" panose="02020603050405020304" pitchFamily="18" charset="0"/>
                <a:cs typeface="Times New Roman" panose="02020603050405020304" pitchFamily="18" charset="0"/>
              </a:rPr>
              <a:t>rained all models. </a:t>
            </a:r>
          </a:p>
          <a:p>
            <a:r>
              <a:rPr lang="en-US" sz="1600" dirty="0" err="1">
                <a:latin typeface="Times New Roman" panose="02020603050405020304" pitchFamily="18" charset="0"/>
                <a:cs typeface="Times New Roman" panose="02020603050405020304" pitchFamily="18" charset="0"/>
              </a:rPr>
              <a:t>O</a:t>
            </a:r>
            <a:r>
              <a:rPr lang="en-US" sz="1600" b="0" i="0" dirty="0" err="1">
                <a:effectLst/>
                <a:latin typeface="Times New Roman" panose="02020603050405020304" pitchFamily="18" charset="0"/>
                <a:cs typeface="Times New Roman" panose="02020603050405020304" pitchFamily="18" charset="0"/>
              </a:rPr>
              <a:t>ptimised</a:t>
            </a:r>
            <a:r>
              <a:rPr lang="en-US" sz="1600" dirty="0">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a:t>
            </a:r>
          </a:p>
          <a:p>
            <a:r>
              <a:rPr lang="en-US" sz="1600" b="0" i="0" dirty="0">
                <a:effectLst/>
                <a:latin typeface="Times New Roman" panose="02020603050405020304" pitchFamily="18" charset="0"/>
                <a:cs typeface="Times New Roman" panose="02020603050405020304" pitchFamily="18" charset="0"/>
              </a:rPr>
              <a:t>Logistic Regression generally works well on binary classification and has performed better than the rest. F1-Score is a balance between Precision and Recall rates trade-off.</a:t>
            </a:r>
            <a:endParaRPr lang="en-US" sz="1600" dirty="0">
              <a:latin typeface="Times New Roman" panose="02020603050405020304" pitchFamily="18" charset="0"/>
              <a:cs typeface="Times New Roman" panose="02020603050405020304" pitchFamily="18" charset="0"/>
            </a:endParaRPr>
          </a:p>
        </p:txBody>
      </p:sp>
      <p:pic>
        <p:nvPicPr>
          <p:cNvPr id="7" name="Bildobjekt 6">
            <a:extLst>
              <a:ext uri="{FF2B5EF4-FFF2-40B4-BE49-F238E27FC236}">
                <a16:creationId xmlns:a16="http://schemas.microsoft.com/office/drawing/2014/main" id="{678A4032-8B71-4C97-A73C-54AC636EE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081" y="1205327"/>
            <a:ext cx="6921940" cy="4447346"/>
          </a:xfrm>
          <a:prstGeom prst="rect">
            <a:avLst/>
          </a:prstGeom>
        </p:spPr>
      </p:pic>
      <p:sp>
        <p:nvSpPr>
          <p:cNvPr id="16" name="Rectangle 6">
            <a:extLst>
              <a:ext uri="{FF2B5EF4-FFF2-40B4-BE49-F238E27FC236}">
                <a16:creationId xmlns:a16="http://schemas.microsoft.com/office/drawing/2014/main" id="{ACAC1E30-DF8E-4A90-A5C6-0C2FB7951C74}"/>
              </a:ext>
            </a:extLst>
          </p:cNvPr>
          <p:cNvSpPr/>
          <p:nvPr/>
        </p:nvSpPr>
        <p:spPr>
          <a:xfrm flipH="1">
            <a:off x="5032677" y="1442372"/>
            <a:ext cx="1063321" cy="17113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Rectangle 6">
            <a:extLst>
              <a:ext uri="{FF2B5EF4-FFF2-40B4-BE49-F238E27FC236}">
                <a16:creationId xmlns:a16="http://schemas.microsoft.com/office/drawing/2014/main" id="{63115441-EEE3-4FC1-B9FD-2F19AFCB98B2}"/>
              </a:ext>
            </a:extLst>
          </p:cNvPr>
          <p:cNvSpPr/>
          <p:nvPr/>
        </p:nvSpPr>
        <p:spPr>
          <a:xfrm flipH="1">
            <a:off x="5032678" y="3576735"/>
            <a:ext cx="1050941" cy="17113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8439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heel(1)">
                                      <p:cBhvr>
                                        <p:cTn id="1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ubrik 1">
            <a:extLst>
              <a:ext uri="{FF2B5EF4-FFF2-40B4-BE49-F238E27FC236}">
                <a16:creationId xmlns:a16="http://schemas.microsoft.com/office/drawing/2014/main" id="{5D3F0D13-CAC4-4D37-84D4-AB24F6CAE889}"/>
              </a:ext>
            </a:extLst>
          </p:cNvPr>
          <p:cNvSpPr>
            <a:spLocks noGrp="1"/>
          </p:cNvSpPr>
          <p:nvPr>
            <p:ph type="title"/>
          </p:nvPr>
        </p:nvSpPr>
        <p:spPr>
          <a:xfrm>
            <a:off x="438913" y="1504024"/>
            <a:ext cx="4832802" cy="525944"/>
          </a:xfrm>
        </p:spPr>
        <p:txBody>
          <a:bodyPr anchor="b">
            <a:normAutofit/>
          </a:bodyPr>
          <a:lstStyle/>
          <a:p>
            <a:r>
              <a:rPr lang="en-GB" sz="2400" b="1" dirty="0">
                <a:latin typeface="Times New Roman" panose="02020603050405020304" pitchFamily="18" charset="0"/>
                <a:cs typeface="Times New Roman" panose="02020603050405020304" pitchFamily="18" charset="0"/>
              </a:rPr>
              <a:t>Model Comparison &amp; Selection</a:t>
            </a:r>
            <a:endParaRPr lang="en-US" sz="2400" dirty="0"/>
          </a:p>
        </p:txBody>
      </p:sp>
      <p:sp>
        <p:nvSpPr>
          <p:cNvPr id="27" name="Rectangle 26">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87380AB9-DE87-4017-A535-2DFDB15CBDC4}"/>
              </a:ext>
            </a:extLst>
          </p:cNvPr>
          <p:cNvSpPr>
            <a:spLocks noGrp="1"/>
          </p:cNvSpPr>
          <p:nvPr>
            <p:ph idx="1"/>
          </p:nvPr>
        </p:nvSpPr>
        <p:spPr>
          <a:xfrm>
            <a:off x="438912" y="2512612"/>
            <a:ext cx="4832803" cy="1398178"/>
          </a:xfrm>
        </p:spPr>
        <p:txBody>
          <a:bodyPr>
            <a:noAutofit/>
          </a:bodyPr>
          <a:lstStyle/>
          <a:p>
            <a:r>
              <a:rPr lang="en-US" sz="1600" dirty="0">
                <a:effectLst/>
                <a:latin typeface="Times New Roman" panose="02020603050405020304" pitchFamily="18" charset="0"/>
                <a:cs typeface="Times New Roman" panose="02020603050405020304" pitchFamily="18" charset="0"/>
              </a:rPr>
              <a:t>Another performance metric is Log-Loss-Score where we look for the model with the lowest loss function. Once again Logistic Regression is the best, and thus it is the final selected model.</a:t>
            </a:r>
          </a:p>
          <a:p>
            <a:r>
              <a:rPr lang="en-US" sz="1600" dirty="0">
                <a:effectLst/>
                <a:latin typeface="Times New Roman" panose="02020603050405020304" pitchFamily="18" charset="0"/>
                <a:cs typeface="Times New Roman" panose="02020603050405020304" pitchFamily="18" charset="0"/>
              </a:rPr>
              <a:t>For time taken, Logistic Regression may not be the fastest, but it is definitely not the slowest. SVC is 10 times slower than Random Forest Classifier, which is 10 times slower than Logistic Regression.</a:t>
            </a:r>
          </a:p>
          <a:p>
            <a:pPr marL="0" indent="0">
              <a:buNone/>
            </a:pPr>
            <a:br>
              <a:rPr lang="en-US" sz="1600" dirty="0">
                <a:effectLst/>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5" name="Platshållare för innehåll 4">
            <a:extLst>
              <a:ext uri="{FF2B5EF4-FFF2-40B4-BE49-F238E27FC236}">
                <a16:creationId xmlns:a16="http://schemas.microsoft.com/office/drawing/2014/main" id="{9C18935A-C845-4A36-B261-EF50E7697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256" y="674285"/>
            <a:ext cx="5138928" cy="2489934"/>
          </a:xfrm>
          <a:prstGeom prst="rect">
            <a:avLst/>
          </a:prstGeom>
        </p:spPr>
      </p:pic>
      <p:sp>
        <p:nvSpPr>
          <p:cNvPr id="19" name="Rectangle 6">
            <a:extLst>
              <a:ext uri="{FF2B5EF4-FFF2-40B4-BE49-F238E27FC236}">
                <a16:creationId xmlns:a16="http://schemas.microsoft.com/office/drawing/2014/main" id="{E5249941-2DF6-4E11-AA71-3A246F3DFE5C}"/>
              </a:ext>
            </a:extLst>
          </p:cNvPr>
          <p:cNvSpPr/>
          <p:nvPr/>
        </p:nvSpPr>
        <p:spPr>
          <a:xfrm flipH="1">
            <a:off x="6985517" y="2824065"/>
            <a:ext cx="783773" cy="2276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descr="Chart, bar chart, waterfall chart&#10;&#10;Description automatically generated">
            <a:extLst>
              <a:ext uri="{FF2B5EF4-FFF2-40B4-BE49-F238E27FC236}">
                <a16:creationId xmlns:a16="http://schemas.microsoft.com/office/drawing/2014/main" id="{C9D9AF54-B1A2-43C3-AE33-FA34FA58B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323" y="3525845"/>
            <a:ext cx="5586695" cy="1645762"/>
          </a:xfrm>
          <a:prstGeom prst="rect">
            <a:avLst/>
          </a:prstGeom>
        </p:spPr>
      </p:pic>
      <p:sp>
        <p:nvSpPr>
          <p:cNvPr id="15" name="Rectangle 6">
            <a:extLst>
              <a:ext uri="{FF2B5EF4-FFF2-40B4-BE49-F238E27FC236}">
                <a16:creationId xmlns:a16="http://schemas.microsoft.com/office/drawing/2014/main" id="{3B4D8F64-8511-4CA3-BE62-EA3925410A36}"/>
              </a:ext>
            </a:extLst>
          </p:cNvPr>
          <p:cNvSpPr/>
          <p:nvPr/>
        </p:nvSpPr>
        <p:spPr>
          <a:xfrm flipH="1">
            <a:off x="6763574" y="4882592"/>
            <a:ext cx="783773" cy="2276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5426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0A951BE3-3E5D-45E0-BB5A-0E5AF8A31749}"/>
              </a:ext>
            </a:extLst>
          </p:cNvPr>
          <p:cNvSpPr>
            <a:spLocks noGrp="1"/>
          </p:cNvSpPr>
          <p:nvPr>
            <p:ph type="title"/>
          </p:nvPr>
        </p:nvSpPr>
        <p:spPr>
          <a:xfrm>
            <a:off x="1006900" y="1188637"/>
            <a:ext cx="3060848" cy="4480726"/>
          </a:xfrm>
        </p:spPr>
        <p:txBody>
          <a:bodyPr>
            <a:normAutofit/>
          </a:bodyPr>
          <a:lstStyle/>
          <a:p>
            <a:pPr algn="r"/>
            <a:r>
              <a:rPr lang="en-GB" sz="4100" b="1" dirty="0">
                <a:latin typeface="Times New Roman" panose="02020603050405020304" pitchFamily="18" charset="0"/>
                <a:cs typeface="Times New Roman" panose="02020603050405020304" pitchFamily="18" charset="0"/>
              </a:rPr>
              <a:t>CONTENT</a:t>
            </a:r>
            <a:endParaRPr lang="en-US" sz="4100" b="1" dirty="0">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79FCBE05-E963-41B2-97FD-8631A61EB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50" y="323519"/>
            <a:ext cx="7217311" cy="6212748"/>
          </a:xfrm>
          <a:custGeom>
            <a:avLst/>
            <a:gdLst>
              <a:gd name="connsiteX0" fmla="*/ 0 w 7217311"/>
              <a:gd name="connsiteY0" fmla="*/ 0 h 6212748"/>
              <a:gd name="connsiteX1" fmla="*/ 1121310 w 7217311"/>
              <a:gd name="connsiteY1" fmla="*/ 0 h 6212748"/>
              <a:gd name="connsiteX2" fmla="*/ 1837014 w 7217311"/>
              <a:gd name="connsiteY2" fmla="*/ 0 h 6212748"/>
              <a:gd name="connsiteX3" fmla="*/ 2893412 w 7217311"/>
              <a:gd name="connsiteY3" fmla="*/ 0 h 6212748"/>
              <a:gd name="connsiteX4" fmla="*/ 3635911 w 7217311"/>
              <a:gd name="connsiteY4" fmla="*/ 0 h 6212748"/>
              <a:gd name="connsiteX5" fmla="*/ 3635913 w 7217311"/>
              <a:gd name="connsiteY5" fmla="*/ 0 h 6212748"/>
              <a:gd name="connsiteX6" fmla="*/ 7217311 w 7217311"/>
              <a:gd name="connsiteY6" fmla="*/ 0 h 6212748"/>
              <a:gd name="connsiteX7" fmla="*/ 7217311 w 7217311"/>
              <a:gd name="connsiteY7" fmla="*/ 2864954 h 6212748"/>
              <a:gd name="connsiteX8" fmla="*/ 3773866 w 7217311"/>
              <a:gd name="connsiteY8" fmla="*/ 6212748 h 6212748"/>
              <a:gd name="connsiteX9" fmla="*/ 2893412 w 7217311"/>
              <a:gd name="connsiteY9" fmla="*/ 6212748 h 6212748"/>
              <a:gd name="connsiteX10" fmla="*/ 2893412 w 7217311"/>
              <a:gd name="connsiteY10" fmla="*/ 6210962 h 6212748"/>
              <a:gd name="connsiteX11" fmla="*/ 1837014 w 7217311"/>
              <a:gd name="connsiteY11" fmla="*/ 6210962 h 6212748"/>
              <a:gd name="connsiteX12" fmla="*/ 1837014 w 7217311"/>
              <a:gd name="connsiteY12" fmla="*/ 6212748 h 6212748"/>
              <a:gd name="connsiteX13" fmla="*/ 0 w 7217311"/>
              <a:gd name="connsiteY13"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7311" h="6212748">
                <a:moveTo>
                  <a:pt x="0" y="0"/>
                </a:moveTo>
                <a:lnTo>
                  <a:pt x="1121310" y="0"/>
                </a:lnTo>
                <a:lnTo>
                  <a:pt x="1837014" y="0"/>
                </a:lnTo>
                <a:lnTo>
                  <a:pt x="2893412" y="0"/>
                </a:lnTo>
                <a:lnTo>
                  <a:pt x="3635911" y="0"/>
                </a:lnTo>
                <a:lnTo>
                  <a:pt x="3635913" y="0"/>
                </a:lnTo>
                <a:lnTo>
                  <a:pt x="7217311" y="0"/>
                </a:lnTo>
                <a:lnTo>
                  <a:pt x="7217311" y="2864954"/>
                </a:lnTo>
                <a:lnTo>
                  <a:pt x="3773866" y="6212748"/>
                </a:lnTo>
                <a:lnTo>
                  <a:pt x="2893412" y="6212748"/>
                </a:lnTo>
                <a:lnTo>
                  <a:pt x="2893412" y="6210962"/>
                </a:lnTo>
                <a:lnTo>
                  <a:pt x="1837014" y="6210962"/>
                </a:lnTo>
                <a:lnTo>
                  <a:pt x="1837014"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Platshållare för innehåll 2">
            <a:extLst>
              <a:ext uri="{FF2B5EF4-FFF2-40B4-BE49-F238E27FC236}">
                <a16:creationId xmlns:a16="http://schemas.microsoft.com/office/drawing/2014/main" id="{11992C36-58D4-4E38-A9BE-CC4143181D8F}"/>
              </a:ext>
            </a:extLst>
          </p:cNvPr>
          <p:cNvGraphicFramePr>
            <a:graphicFrameLocks noGrp="1"/>
          </p:cNvGraphicFramePr>
          <p:nvPr>
            <p:ph idx="1"/>
            <p:extLst>
              <p:ext uri="{D42A27DB-BD31-4B8C-83A1-F6EECF244321}">
                <p14:modId xmlns:p14="http://schemas.microsoft.com/office/powerpoint/2010/main" val="3631744142"/>
              </p:ext>
            </p:extLst>
          </p:nvPr>
        </p:nvGraphicFramePr>
        <p:xfrm>
          <a:off x="5101143" y="1008993"/>
          <a:ext cx="5077071" cy="4760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585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0"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Rubrik 1">
            <a:extLst>
              <a:ext uri="{FF2B5EF4-FFF2-40B4-BE49-F238E27FC236}">
                <a16:creationId xmlns:a16="http://schemas.microsoft.com/office/drawing/2014/main" id="{D39CE483-DEF9-4A16-BE59-FB3288F593B7}"/>
              </a:ext>
            </a:extLst>
          </p:cNvPr>
          <p:cNvSpPr>
            <a:spLocks noGrp="1"/>
          </p:cNvSpPr>
          <p:nvPr>
            <p:ph type="title"/>
          </p:nvPr>
        </p:nvSpPr>
        <p:spPr>
          <a:xfrm>
            <a:off x="7269686" y="795527"/>
            <a:ext cx="4123738" cy="1433323"/>
          </a:xfrm>
        </p:spPr>
        <p:txBody>
          <a:bodyPr>
            <a:normAutofit/>
          </a:bodyPr>
          <a:lstStyle/>
          <a:p>
            <a:r>
              <a:rPr lang="en-US" sz="3200" b="1" i="0">
                <a:effectLst/>
                <a:latin typeface="Times New Roman" panose="02020603050405020304" pitchFamily="18" charset="0"/>
                <a:cs typeface="Times New Roman" panose="02020603050405020304" pitchFamily="18" charset="0"/>
              </a:rPr>
              <a:t>Receiver Operating Characteristics</a:t>
            </a:r>
            <a:endParaRPr lang="en-US" sz="3200" b="1">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C2FF5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tshållare för innehåll 4">
            <a:extLst>
              <a:ext uri="{FF2B5EF4-FFF2-40B4-BE49-F238E27FC236}">
                <a16:creationId xmlns:a16="http://schemas.microsoft.com/office/drawing/2014/main" id="{7070B4BF-E04D-45C8-9984-D90437F9C551}"/>
              </a:ext>
            </a:extLst>
          </p:cNvPr>
          <p:cNvPicPr>
            <a:picLocks noChangeAspect="1"/>
          </p:cNvPicPr>
          <p:nvPr/>
        </p:nvPicPr>
        <p:blipFill rotWithShape="1">
          <a:blip r:embed="rId2">
            <a:extLst>
              <a:ext uri="{28A0092B-C50C-407E-A947-70E740481C1C}">
                <a14:useLocalDpi xmlns:a14="http://schemas.microsoft.com/office/drawing/2010/main" val="0"/>
              </a:ext>
            </a:extLst>
          </a:blip>
          <a:srcRect t="2051" r="3" b="7826"/>
          <a:stretch/>
        </p:blipFill>
        <p:spPr>
          <a:xfrm>
            <a:off x="972115" y="960214"/>
            <a:ext cx="5641848" cy="4919472"/>
          </a:xfrm>
          <a:prstGeom prst="rect">
            <a:avLst/>
          </a:prstGeom>
          <a:ln w="12700">
            <a:noFill/>
          </a:ln>
        </p:spPr>
      </p:pic>
      <p:sp>
        <p:nvSpPr>
          <p:cNvPr id="9" name="Content Placeholder 8">
            <a:extLst>
              <a:ext uri="{FF2B5EF4-FFF2-40B4-BE49-F238E27FC236}">
                <a16:creationId xmlns:a16="http://schemas.microsoft.com/office/drawing/2014/main" id="{A16ADABA-AFF0-452A-A94D-D0F1165A734C}"/>
              </a:ext>
            </a:extLst>
          </p:cNvPr>
          <p:cNvSpPr>
            <a:spLocks noGrp="1"/>
          </p:cNvSpPr>
          <p:nvPr>
            <p:ph idx="1"/>
          </p:nvPr>
        </p:nvSpPr>
        <p:spPr>
          <a:xfrm>
            <a:off x="7293817" y="2338388"/>
            <a:ext cx="4099607" cy="3678237"/>
          </a:xfrm>
        </p:spPr>
        <p:txBody>
          <a:bodyPr anchor="ctr">
            <a:normAutofit/>
          </a:bodyPr>
          <a:lstStyle/>
          <a:p>
            <a:pPr>
              <a:buClr>
                <a:srgbClr val="C2FF5C"/>
              </a:buClr>
            </a:pPr>
            <a:r>
              <a:rPr lang="en-US" sz="1800" b="0" i="0">
                <a:effectLst/>
                <a:latin typeface="Times New Roman" panose="02020603050405020304" pitchFamily="18" charset="0"/>
                <a:cs typeface="Times New Roman" panose="02020603050405020304" pitchFamily="18" charset="0"/>
              </a:rPr>
              <a:t>The ROC curve is a relationship between True Positive Rate and False Positive Rate. </a:t>
            </a:r>
          </a:p>
          <a:p>
            <a:pPr>
              <a:buClr>
                <a:srgbClr val="C2FF5C"/>
              </a:buClr>
            </a:pPr>
            <a:r>
              <a:rPr lang="en-US" sz="1800" b="0" i="0">
                <a:effectLst/>
                <a:latin typeface="Times New Roman" panose="02020603050405020304" pitchFamily="18" charset="0"/>
                <a:cs typeface="Times New Roman" panose="02020603050405020304" pitchFamily="18" charset="0"/>
              </a:rPr>
              <a:t>Logistic Regression, which is the red line, has an area of 0.85 under this curve. </a:t>
            </a:r>
          </a:p>
          <a:p>
            <a:pPr>
              <a:buClr>
                <a:srgbClr val="C2FF5C"/>
              </a:buClr>
            </a:pPr>
            <a:r>
              <a:rPr lang="en-US" sz="1800">
                <a:latin typeface="Times New Roman" panose="02020603050405020304" pitchFamily="18" charset="0"/>
                <a:cs typeface="Times New Roman" panose="02020603050405020304" pitchFamily="18" charset="0"/>
              </a:rPr>
              <a:t>I</a:t>
            </a:r>
            <a:r>
              <a:rPr lang="en-US" sz="1800" b="0" i="0">
                <a:effectLst/>
                <a:latin typeface="Times New Roman" panose="02020603050405020304" pitchFamily="18" charset="0"/>
                <a:cs typeface="Times New Roman" panose="02020603050405020304" pitchFamily="18" charset="0"/>
              </a:rPr>
              <a:t>t means the model has performed better than random guesses of 0.83, the diagonal line.</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853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ontent Placeholder 68">
            <a:extLst>
              <a:ext uri="{FF2B5EF4-FFF2-40B4-BE49-F238E27FC236}">
                <a16:creationId xmlns:a16="http://schemas.microsoft.com/office/drawing/2014/main" id="{68574A42-66E3-4AF3-8B0C-6313E1A444C0}"/>
              </a:ext>
            </a:extLst>
          </p:cNvPr>
          <p:cNvSpPr>
            <a:spLocks noGrp="1"/>
          </p:cNvSpPr>
          <p:nvPr>
            <p:ph idx="1"/>
          </p:nvPr>
        </p:nvSpPr>
        <p:spPr>
          <a:xfrm>
            <a:off x="793661" y="2599509"/>
            <a:ext cx="4530898" cy="3639450"/>
          </a:xfrm>
        </p:spPr>
        <p:txBody>
          <a:bodyPr anchor="ctr">
            <a:normAutofit/>
          </a:bodyPr>
          <a:lstStyle/>
          <a:p>
            <a:pPr marL="0" indent="0">
              <a:buNone/>
            </a:pPr>
            <a:r>
              <a:rPr lang="en-US" sz="2000" b="1" dirty="0"/>
              <a:t>Top Features by Random Forest</a:t>
            </a:r>
          </a:p>
          <a:p>
            <a:r>
              <a:rPr lang="en-US" sz="2000" b="0" i="0" dirty="0">
                <a:effectLst/>
                <a:latin typeface="Times New Roman" panose="02020603050405020304" pitchFamily="18" charset="0"/>
                <a:cs typeface="Times New Roman" panose="02020603050405020304" pitchFamily="18" charset="0"/>
              </a:rPr>
              <a:t>I would propose to implement the Logistic Regression model with these top 18 features. </a:t>
            </a:r>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business can also focus on this list of features to understand whether a customer will likely to churn or not.</a:t>
            </a:r>
            <a:endParaRPr lang="en-US" sz="2000" b="1" dirty="0">
              <a:latin typeface="Times New Roman" panose="02020603050405020304" pitchFamily="18" charset="0"/>
              <a:cs typeface="Times New Roman" panose="02020603050405020304" pitchFamily="18" charset="0"/>
            </a:endParaRPr>
          </a:p>
        </p:txBody>
      </p:sp>
      <p:pic>
        <p:nvPicPr>
          <p:cNvPr id="49" name="Platshållare för innehåll 4" descr="En bild som visar bord&#10;&#10;Automatiskt genererad beskrivning">
            <a:extLst>
              <a:ext uri="{FF2B5EF4-FFF2-40B4-BE49-F238E27FC236}">
                <a16:creationId xmlns:a16="http://schemas.microsoft.com/office/drawing/2014/main" id="{53F49CA4-23A5-401F-8F09-6B60016D536F}"/>
              </a:ext>
            </a:extLst>
          </p:cNvPr>
          <p:cNvPicPr>
            <a:picLocks noChangeAspect="1"/>
          </p:cNvPicPr>
          <p:nvPr/>
        </p:nvPicPr>
        <p:blipFill rotWithShape="1">
          <a:blip r:embed="rId2">
            <a:extLst>
              <a:ext uri="{28A0092B-C50C-407E-A947-70E740481C1C}">
                <a14:useLocalDpi xmlns:a14="http://schemas.microsoft.com/office/drawing/2010/main" val="0"/>
              </a:ext>
            </a:extLst>
          </a:blip>
          <a:srcRect r="857" b="1"/>
          <a:stretch/>
        </p:blipFill>
        <p:spPr>
          <a:xfrm>
            <a:off x="5911532" y="2484255"/>
            <a:ext cx="5150277" cy="3714244"/>
          </a:xfrm>
          <a:prstGeom prst="rect">
            <a:avLst/>
          </a:prstGeom>
        </p:spPr>
      </p:pic>
      <p:sp>
        <p:nvSpPr>
          <p:cNvPr id="80" name="Rectangle 7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00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84BC0-2A73-4EA8-9EB6-7D0F7300793C}"/>
              </a:ext>
            </a:extLst>
          </p:cNvPr>
          <p:cNvSpPr>
            <a:spLocks noGrp="1"/>
          </p:cNvSpPr>
          <p:nvPr>
            <p:ph type="title"/>
          </p:nvPr>
        </p:nvSpPr>
        <p:spPr>
          <a:xfrm>
            <a:off x="9053546" y="582612"/>
            <a:ext cx="2469624" cy="1367486"/>
          </a:xfrm>
        </p:spPr>
        <p:txBody>
          <a:bodyPr vert="horz" lIns="91440" tIns="45720" rIns="91440" bIns="45720" rtlCol="0" anchor="ctr">
            <a:normAutofit/>
          </a:bodyPr>
          <a:lstStyle/>
          <a:p>
            <a:r>
              <a:rPr lang="en-US" sz="2800" b="1" kern="1200" dirty="0">
                <a:solidFill>
                  <a:schemeClr val="tx1"/>
                </a:solidFill>
                <a:latin typeface="Times New Roman" panose="02020603050405020304" pitchFamily="18" charset="0"/>
                <a:cs typeface="Times New Roman" panose="02020603050405020304" pitchFamily="18" charset="0"/>
              </a:rPr>
              <a:t>Deployment</a:t>
            </a:r>
          </a:p>
        </p:txBody>
      </p:sp>
      <p:sp>
        <p:nvSpPr>
          <p:cNvPr id="3" name="Content Placeholder 2">
            <a:extLst>
              <a:ext uri="{FF2B5EF4-FFF2-40B4-BE49-F238E27FC236}">
                <a16:creationId xmlns:a16="http://schemas.microsoft.com/office/drawing/2014/main" id="{CD2E5070-3722-482D-B9A4-760AE28A90B1}"/>
              </a:ext>
            </a:extLst>
          </p:cNvPr>
          <p:cNvSpPr>
            <a:spLocks noGrp="1"/>
          </p:cNvSpPr>
          <p:nvPr>
            <p:ph idx="1"/>
          </p:nvPr>
        </p:nvSpPr>
        <p:spPr>
          <a:xfrm>
            <a:off x="9164478" y="2147207"/>
            <a:ext cx="2816028" cy="1178298"/>
          </a:xfrm>
        </p:spPr>
        <p:txBody>
          <a:bodyPr vert="horz" lIns="91440" tIns="45720" rIns="91440" bIns="45720" rtlCol="0">
            <a:normAutofit/>
          </a:bodyPr>
          <a:lstStyle/>
          <a:p>
            <a:pPr marL="0" indent="0">
              <a:buNone/>
            </a:pPr>
            <a:r>
              <a:rPr lang="en-US" sz="1600" b="1" kern="1200" dirty="0">
                <a:solidFill>
                  <a:schemeClr val="tx1"/>
                </a:solidFill>
                <a:latin typeface="Times New Roman" panose="02020603050405020304" pitchFamily="18" charset="0"/>
                <a:cs typeface="Times New Roman" panose="02020603050405020304" pitchFamily="18" charset="0"/>
              </a:rPr>
              <a:t>Building Churn Prediction web Application:</a:t>
            </a:r>
          </a:p>
        </p:txBody>
      </p:sp>
      <p:sp>
        <p:nvSpPr>
          <p:cNvPr id="66" name="Rectangle 6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with medium confidence">
            <a:extLst>
              <a:ext uri="{FF2B5EF4-FFF2-40B4-BE49-F238E27FC236}">
                <a16:creationId xmlns:a16="http://schemas.microsoft.com/office/drawing/2014/main" id="{C3543F3B-1DDC-4D04-9E64-095CF61D8066}"/>
              </a:ext>
            </a:extLst>
          </p:cNvPr>
          <p:cNvPicPr>
            <a:picLocks noChangeAspect="1"/>
          </p:cNvPicPr>
          <p:nvPr/>
        </p:nvPicPr>
        <p:blipFill rotWithShape="1">
          <a:blip r:embed="rId2">
            <a:extLst>
              <a:ext uri="{28A0092B-C50C-407E-A947-70E740481C1C}">
                <a14:useLocalDpi xmlns:a14="http://schemas.microsoft.com/office/drawing/2010/main" val="0"/>
              </a:ext>
            </a:extLst>
          </a:blip>
          <a:srcRect t="5664" r="1" b="6646"/>
          <a:stretch/>
        </p:blipFill>
        <p:spPr>
          <a:xfrm>
            <a:off x="563724" y="858525"/>
            <a:ext cx="7571332" cy="5211906"/>
          </a:xfrm>
          <a:prstGeom prst="rect">
            <a:avLst/>
          </a:prstGeom>
        </p:spPr>
      </p:pic>
      <p:sp>
        <p:nvSpPr>
          <p:cNvPr id="70" name="Rectangle 6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171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A0F3BC2-9905-42D9-A846-4E365427FA64}"/>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b="1" kern="1200">
                <a:solidFill>
                  <a:schemeClr val="bg1"/>
                </a:solidFill>
                <a:latin typeface="+mj-lt"/>
                <a:ea typeface="+mj-ea"/>
                <a:cs typeface="+mj-cs"/>
              </a:rPr>
              <a:t>DEPLOYMENT(CONT’D)</a:t>
            </a:r>
          </a:p>
        </p:txBody>
      </p:sp>
      <p:pic>
        <p:nvPicPr>
          <p:cNvPr id="5" name="Content Placeholder 4" descr="Graphical user interface, application, Word&#10;&#10;Description automatically generated">
            <a:extLst>
              <a:ext uri="{FF2B5EF4-FFF2-40B4-BE49-F238E27FC236}">
                <a16:creationId xmlns:a16="http://schemas.microsoft.com/office/drawing/2014/main" id="{81721399-DCEC-48DE-A909-007CDBE64A6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43467" y="2999921"/>
            <a:ext cx="10905066" cy="1744810"/>
          </a:xfrm>
          <a:prstGeom prst="rect">
            <a:avLst/>
          </a:prstGeom>
        </p:spPr>
      </p:pic>
    </p:spTree>
    <p:extLst>
      <p:ext uri="{BB962C8B-B14F-4D97-AF65-F5344CB8AC3E}">
        <p14:creationId xmlns:p14="http://schemas.microsoft.com/office/powerpoint/2010/main" val="1024638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0258-516A-4DDB-9AB8-54D1514F90BB}"/>
              </a:ext>
            </a:extLst>
          </p:cNvPr>
          <p:cNvSpPr>
            <a:spLocks noGrp="1"/>
          </p:cNvSpPr>
          <p:nvPr>
            <p:ph type="title"/>
          </p:nvPr>
        </p:nvSpPr>
        <p:spPr>
          <a:xfrm>
            <a:off x="396573" y="320675"/>
            <a:ext cx="11407487" cy="1325563"/>
          </a:xfrm>
        </p:spPr>
        <p:txBody>
          <a:bodyPr>
            <a:normAutofit/>
          </a:bodyPr>
          <a:lstStyle/>
          <a:p>
            <a:r>
              <a:rPr lang="en-GB" sz="5400" dirty="0">
                <a:latin typeface="Times New Roman" panose="02020603050405020304" pitchFamily="18" charset="0"/>
                <a:cs typeface="Times New Roman" panose="02020603050405020304" pitchFamily="18" charset="0"/>
              </a:rPr>
              <a:t>BUSINESS IMPACT</a:t>
            </a:r>
            <a:endParaRPr lang="sv-SE" sz="5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BFB7A6C-B938-4DD4-A1D1-CC3CF4670E06}"/>
              </a:ext>
            </a:extLst>
          </p:cNvPr>
          <p:cNvGraphicFramePr>
            <a:graphicFrameLocks noGrp="1"/>
          </p:cNvGraphicFramePr>
          <p:nvPr>
            <p:ph idx="1"/>
            <p:extLst>
              <p:ext uri="{D42A27DB-BD31-4B8C-83A1-F6EECF244321}">
                <p14:modId xmlns:p14="http://schemas.microsoft.com/office/powerpoint/2010/main" val="2685666976"/>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92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76378591-9E3B-4EB9-BD32-7E25AB4AD7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1612DBF-B2C7-4E0A-A45E-E2C76E19E949}"/>
              </a:ext>
            </a:extLst>
          </p:cNvPr>
          <p:cNvSpPr>
            <a:spLocks noGrp="1"/>
          </p:cNvSpPr>
          <p:nvPr>
            <p:ph idx="1"/>
          </p:nvPr>
        </p:nvSpPr>
        <p:spPr>
          <a:xfrm>
            <a:off x="6414649" y="1979246"/>
            <a:ext cx="4977578" cy="1459853"/>
          </a:xfrm>
        </p:spPr>
        <p:txBody>
          <a:bodyPr anchor="ctr">
            <a:normAutofit/>
          </a:bodyPr>
          <a:lstStyle/>
          <a:p>
            <a:pPr marL="0" indent="0">
              <a:buNone/>
            </a:pPr>
            <a:r>
              <a:rPr lang="en-GB" sz="4800" dirty="0">
                <a:solidFill>
                  <a:srgbClr val="000000"/>
                </a:solidFill>
                <a:latin typeface="Times New Roman" panose="02020603050405020304" pitchFamily="18" charset="0"/>
                <a:cs typeface="Times New Roman" panose="02020603050405020304" pitchFamily="18" charset="0"/>
              </a:rPr>
              <a:t>Thank You</a:t>
            </a:r>
            <a:endParaRPr lang="sv-SE" sz="4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54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D5349-822D-48BA-A9D2-E025EAABF806}"/>
              </a:ext>
            </a:extLst>
          </p:cNvPr>
          <p:cNvSpPr>
            <a:spLocks noGrp="1"/>
          </p:cNvSpPr>
          <p:nvPr>
            <p:ph type="title"/>
          </p:nvPr>
        </p:nvSpPr>
        <p:spPr>
          <a:xfrm>
            <a:off x="1006900" y="1188637"/>
            <a:ext cx="3141430" cy="4480726"/>
          </a:xfrm>
        </p:spPr>
        <p:txBody>
          <a:bodyPr>
            <a:normAutofit/>
          </a:bodyPr>
          <a:lstStyle/>
          <a:p>
            <a:pPr algn="r"/>
            <a:r>
              <a:rPr lang="en-GB" sz="2600" b="1">
                <a:latin typeface="Times New Roman" panose="02020603050405020304" pitchFamily="18" charset="0"/>
                <a:cs typeface="Times New Roman" panose="02020603050405020304" pitchFamily="18" charset="0"/>
              </a:rPr>
              <a:t>INTRODUCTION</a:t>
            </a:r>
            <a:endParaRPr lang="sv-SE" sz="2600" b="1">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D93A60-7825-4C42-9A78-77733D265C78}"/>
              </a:ext>
            </a:extLst>
          </p:cNvPr>
          <p:cNvSpPr>
            <a:spLocks noGrp="1"/>
          </p:cNvSpPr>
          <p:nvPr>
            <p:ph idx="1"/>
          </p:nvPr>
        </p:nvSpPr>
        <p:spPr>
          <a:xfrm>
            <a:off x="5138928" y="1338729"/>
            <a:ext cx="4795584" cy="4180542"/>
          </a:xfrm>
        </p:spPr>
        <p:txBody>
          <a:bodyPr anchor="ctr">
            <a:normAutofit/>
          </a:bodyPr>
          <a:lstStyle/>
          <a:p>
            <a:r>
              <a:rPr lang="en-US" sz="1500" b="0" i="0">
                <a:effectLst/>
                <a:latin typeface="Times New Roman" panose="02020603050405020304" pitchFamily="18" charset="0"/>
                <a:cs typeface="Times New Roman" panose="02020603050405020304" pitchFamily="18" charset="0"/>
              </a:rPr>
              <a:t>The telecommunications sector has become one of the main industries in developed countries.</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Customer retention is one of the fundamental aspects of customer relationship management (CRM).</a:t>
            </a:r>
          </a:p>
          <a:p>
            <a:r>
              <a:rPr lang="en-US" sz="1500">
                <a:latin typeface="Times New Roman" panose="02020603050405020304" pitchFamily="18" charset="0"/>
                <a:cs typeface="Times New Roman" panose="02020603050405020304" pitchFamily="18" charset="0"/>
              </a:rPr>
              <a:t>Especially within the current economic environment, since it is more profitable to keep existing customers than attract new one. </a:t>
            </a:r>
          </a:p>
          <a:p>
            <a:r>
              <a:rPr lang="en-US" sz="1500">
                <a:latin typeface="Times New Roman" panose="02020603050405020304" pitchFamily="18" charset="0"/>
                <a:cs typeface="Times New Roman" panose="02020603050405020304" pitchFamily="18" charset="0"/>
              </a:rPr>
              <a:t>A small improvement in customer retention can produce an increase in profit.</a:t>
            </a:r>
          </a:p>
          <a:p>
            <a:r>
              <a:rPr lang="en-US" sz="1500">
                <a:latin typeface="Times New Roman" panose="02020603050405020304" pitchFamily="18" charset="0"/>
                <a:cs typeface="Times New Roman" panose="02020603050405020304" pitchFamily="18" charset="0"/>
              </a:rPr>
              <a:t>The early detection of future churners is one of the CRM strategies.</a:t>
            </a:r>
          </a:p>
          <a:p>
            <a:r>
              <a:rPr lang="en-US" sz="1500">
                <a:latin typeface="Times New Roman" panose="02020603050405020304" pitchFamily="18" charset="0"/>
                <a:cs typeface="Times New Roman" panose="02020603050405020304" pitchFamily="18" charset="0"/>
              </a:rPr>
              <a:t>Mobile carries current focus on  customer retentions.</a:t>
            </a:r>
          </a:p>
          <a:p>
            <a:r>
              <a:rPr lang="en-US" sz="1500">
                <a:latin typeface="Times New Roman" panose="02020603050405020304" pitchFamily="18" charset="0"/>
                <a:cs typeface="Times New Roman" panose="02020603050405020304" pitchFamily="18" charset="0"/>
              </a:rPr>
              <a:t>I</a:t>
            </a:r>
            <a:r>
              <a:rPr lang="en-US" sz="1500" b="0" i="0">
                <a:effectLst/>
                <a:latin typeface="Times New Roman" panose="02020603050405020304" pitchFamily="18" charset="0"/>
                <a:cs typeface="Times New Roman" panose="02020603050405020304" pitchFamily="18" charset="0"/>
              </a:rPr>
              <a:t>mportant for telecom companies to analyze all relevant customer data and accurate Churn Prediction model to retain customers and to form strategies for reducing customer attrition rates.</a:t>
            </a:r>
            <a:endParaRPr lang="en-US" sz="1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21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705A9F5D-E22C-40CE-B762-6626D5E38C16}"/>
              </a:ext>
            </a:extLst>
          </p:cNvPr>
          <p:cNvSpPr>
            <a:spLocks noGrp="1"/>
          </p:cNvSpPr>
          <p:nvPr>
            <p:ph type="title"/>
          </p:nvPr>
        </p:nvSpPr>
        <p:spPr>
          <a:xfrm>
            <a:off x="1245072" y="1289765"/>
            <a:ext cx="3677447" cy="3480355"/>
          </a:xfrm>
        </p:spPr>
        <p:txBody>
          <a:bodyPr anchor="ctr">
            <a:normAutofit/>
          </a:bodyPr>
          <a:lstStyle/>
          <a:p>
            <a:pPr algn="ctr"/>
            <a:r>
              <a:rPr lang="en-GB" sz="3900" b="1" dirty="0">
                <a:solidFill>
                  <a:srgbClr val="FFFFFF"/>
                </a:solidFill>
                <a:latin typeface="Times New Roman" panose="02020603050405020304" pitchFamily="18" charset="0"/>
                <a:cs typeface="Times New Roman" panose="02020603050405020304" pitchFamily="18" charset="0"/>
              </a:rPr>
              <a:t>BUSINESS CHALLENGES</a:t>
            </a:r>
            <a:endParaRPr lang="en-US" sz="3900" b="1" dirty="0">
              <a:solidFill>
                <a:srgbClr val="FFFFFF"/>
              </a:solidFill>
              <a:latin typeface="Times New Roman" panose="02020603050405020304" pitchFamily="18" charset="0"/>
              <a:cs typeface="Times New Roman" panose="02020603050405020304" pitchFamily="18" charset="0"/>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Platshållare för innehåll 2">
            <a:extLst>
              <a:ext uri="{FF2B5EF4-FFF2-40B4-BE49-F238E27FC236}">
                <a16:creationId xmlns:a16="http://schemas.microsoft.com/office/drawing/2014/main" id="{D950E5DB-910A-43FD-B628-F1E56CFC1704}"/>
              </a:ext>
            </a:extLst>
          </p:cNvPr>
          <p:cNvSpPr>
            <a:spLocks noGrp="1"/>
          </p:cNvSpPr>
          <p:nvPr>
            <p:ph idx="1"/>
          </p:nvPr>
        </p:nvSpPr>
        <p:spPr>
          <a:xfrm>
            <a:off x="6292298" y="817921"/>
            <a:ext cx="4771607" cy="4668480"/>
          </a:xfrm>
        </p:spPr>
        <p:txBody>
          <a:bodyPr anchor="ctr">
            <a:normAutofit/>
          </a:bodyPr>
          <a:lstStyle/>
          <a:p>
            <a:pPr marL="0" indent="0">
              <a:buNone/>
            </a:pPr>
            <a:r>
              <a:rPr lang="en-SG" sz="1600" b="1" dirty="0">
                <a:solidFill>
                  <a:schemeClr val="tx1">
                    <a:alpha val="80000"/>
                  </a:schemeClr>
                </a:solidFill>
                <a:latin typeface="Times New Roman" panose="02020603050405020304" pitchFamily="18" charset="0"/>
                <a:cs typeface="Times New Roman" panose="02020603050405020304" pitchFamily="18" charset="0"/>
              </a:rPr>
              <a:t>Problem Statement:</a:t>
            </a:r>
          </a:p>
          <a:p>
            <a:pPr marL="0" indent="0">
              <a:buNone/>
            </a:pPr>
            <a:r>
              <a:rPr lang="en-US" sz="1600" b="1" i="0" u="none" strike="noStrike" baseline="0" dirty="0">
                <a:solidFill>
                  <a:schemeClr val="tx1">
                    <a:alpha val="80000"/>
                  </a:schemeClr>
                </a:solidFill>
                <a:latin typeface="Times New Roman" panose="02020603050405020304" pitchFamily="18" charset="0"/>
                <a:cs typeface="Times New Roman" panose="02020603050405020304" pitchFamily="18" charset="0"/>
              </a:rPr>
              <a:t>Churn:</a:t>
            </a:r>
            <a:endParaRPr lang="en-US" sz="1600" b="1" dirty="0">
              <a:solidFill>
                <a:schemeClr val="tx1">
                  <a:alpha val="80000"/>
                </a:schemeClr>
              </a:solidFill>
              <a:latin typeface="Times New Roman" panose="02020603050405020304" pitchFamily="18" charset="0"/>
              <a:cs typeface="Times New Roman" panose="02020603050405020304" pitchFamily="18" charset="0"/>
            </a:endParaRPr>
          </a:p>
          <a:p>
            <a:r>
              <a:rPr lang="en-US" sz="1600" dirty="0">
                <a:solidFill>
                  <a:schemeClr val="tx1">
                    <a:alpha val="80000"/>
                  </a:schemeClr>
                </a:solidFill>
                <a:latin typeface="Times New Roman" panose="02020603050405020304" pitchFamily="18" charset="0"/>
                <a:cs typeface="Times New Roman" panose="02020603050405020304" pitchFamily="18" charset="0"/>
              </a:rPr>
              <a:t>Customers stop subscribing to service.</a:t>
            </a:r>
            <a:endParaRPr lang="en-US" sz="1600" b="1" dirty="0">
              <a:solidFill>
                <a:schemeClr val="tx1">
                  <a:alpha val="80000"/>
                </a:schemeClr>
              </a:solidFill>
              <a:latin typeface="Times New Roman" panose="02020603050405020304" pitchFamily="18" charset="0"/>
              <a:cs typeface="Times New Roman" panose="02020603050405020304" pitchFamily="18" charset="0"/>
            </a:endParaRPr>
          </a:p>
          <a:p>
            <a:r>
              <a:rPr lang="en-US" sz="1600" b="0" i="0" u="none" strike="noStrike" baseline="0" dirty="0">
                <a:solidFill>
                  <a:schemeClr val="tx1">
                    <a:alpha val="80000"/>
                  </a:schemeClr>
                </a:solidFill>
                <a:latin typeface="Times New Roman" panose="02020603050405020304" pitchFamily="18" charset="0"/>
                <a:cs typeface="Times New Roman" panose="02020603050405020304" pitchFamily="18" charset="0"/>
              </a:rPr>
              <a:t>Churn is a problem for telecom companies because it is more expensive to acquire a new customer than to keep your existing one from leaving.</a:t>
            </a:r>
          </a:p>
          <a:p>
            <a:r>
              <a:rPr lang="en-SG" sz="1600" dirty="0">
                <a:solidFill>
                  <a:schemeClr val="tx1">
                    <a:alpha val="80000"/>
                  </a:schemeClr>
                </a:solidFill>
                <a:latin typeface="Times New Roman" panose="02020603050405020304" pitchFamily="18" charset="0"/>
                <a:cs typeface="Times New Roman" panose="02020603050405020304" pitchFamily="18" charset="0"/>
              </a:rPr>
              <a:t>Early churn phenomenon </a:t>
            </a:r>
            <a:r>
              <a:rPr lang="en-SG" sz="1600" dirty="0" err="1">
                <a:solidFill>
                  <a:schemeClr val="tx1">
                    <a:alpha val="80000"/>
                  </a:schemeClr>
                </a:solidFill>
                <a:latin typeface="Times New Roman" panose="02020603050405020304" pitchFamily="18" charset="0"/>
                <a:cs typeface="Times New Roman" panose="02020603050405020304" pitchFamily="18" charset="0"/>
              </a:rPr>
              <a:t>i.e</a:t>
            </a:r>
            <a:r>
              <a:rPr lang="en-SG" sz="1600" dirty="0">
                <a:solidFill>
                  <a:schemeClr val="tx1">
                    <a:alpha val="80000"/>
                  </a:schemeClr>
                </a:solidFill>
                <a:latin typeface="Times New Roman" panose="02020603050405020304" pitchFamily="18" charset="0"/>
                <a:cs typeface="Times New Roman" panose="02020603050405020304" pitchFamily="18" charset="0"/>
              </a:rPr>
              <a:t> consumption of free credit on new subscriber activation with no recharge in future.</a:t>
            </a:r>
          </a:p>
          <a:p>
            <a:r>
              <a:rPr lang="en-SG" sz="1600" dirty="0">
                <a:solidFill>
                  <a:schemeClr val="tx1">
                    <a:alpha val="80000"/>
                  </a:schemeClr>
                </a:solidFill>
                <a:latin typeface="Times New Roman" panose="02020603050405020304" pitchFamily="18" charset="0"/>
                <a:cs typeface="Times New Roman" panose="02020603050405020304" pitchFamily="18" charset="0"/>
              </a:rPr>
              <a:t>Fraudulent activations with zero revenue earnings.</a:t>
            </a:r>
          </a:p>
          <a:p>
            <a:endParaRPr lang="en-SG" sz="1600" dirty="0">
              <a:solidFill>
                <a:schemeClr val="tx1">
                  <a:alpha val="80000"/>
                </a:schemeClr>
              </a:solidFill>
              <a:latin typeface="Times New Roman" panose="02020603050405020304" pitchFamily="18" charset="0"/>
              <a:cs typeface="Times New Roman" panose="02020603050405020304" pitchFamily="18" charset="0"/>
            </a:endParaRPr>
          </a:p>
          <a:p>
            <a:endParaRPr lang="en-SG" sz="1600" dirty="0">
              <a:solidFill>
                <a:schemeClr val="tx1">
                  <a:alpha val="80000"/>
                </a:schemeClr>
              </a:solidFill>
              <a:latin typeface="Times New Roman" panose="02020603050405020304" pitchFamily="18" charset="0"/>
              <a:cs typeface="Times New Roman" panose="02020603050405020304" pitchFamily="18" charset="0"/>
            </a:endParaRPr>
          </a:p>
          <a:p>
            <a:endParaRPr lang="en-US" sz="1600" dirty="0">
              <a:solidFill>
                <a:schemeClr val="tx1">
                  <a:alpha val="80000"/>
                </a:schemeClr>
              </a:solidFill>
              <a:latin typeface="Times New Roman" panose="02020603050405020304" pitchFamily="18" charset="0"/>
              <a:cs typeface="Times New Roman" panose="02020603050405020304" pitchFamily="18" charset="0"/>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28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13BA7D0F-1558-4741-8FE9-BB7E8EAD10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023" y="643467"/>
            <a:ext cx="1003795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561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imeline&#10;&#10;Description automatically generated">
            <a:extLst>
              <a:ext uri="{FF2B5EF4-FFF2-40B4-BE49-F238E27FC236}">
                <a16:creationId xmlns:a16="http://schemas.microsoft.com/office/drawing/2014/main" id="{9B00A442-FB94-4187-A8DD-508307BBF1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804" r="1" b="2375"/>
          <a:stretch/>
        </p:blipFill>
        <p:spPr>
          <a:xfrm>
            <a:off x="643467" y="643467"/>
            <a:ext cx="10905066" cy="5571065"/>
          </a:xfrm>
          <a:prstGeom prst="rect">
            <a:avLst/>
          </a:prstGeom>
          <a:ln>
            <a:noFill/>
          </a:ln>
        </p:spPr>
      </p:pic>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10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ADACBD-0BB6-4EF0-A2D9-12F2ABBDAF92}"/>
              </a:ext>
            </a:extLst>
          </p:cNvPr>
          <p:cNvSpPr>
            <a:spLocks noGrp="1"/>
          </p:cNvSpPr>
          <p:nvPr>
            <p:ph type="title"/>
          </p:nvPr>
        </p:nvSpPr>
        <p:spPr>
          <a:xfrm>
            <a:off x="6412121" y="321734"/>
            <a:ext cx="5136412" cy="1135737"/>
          </a:xfrm>
        </p:spPr>
        <p:txBody>
          <a:bodyPr>
            <a:normAutofit/>
          </a:bodyPr>
          <a:lstStyle/>
          <a:p>
            <a:r>
              <a:rPr lang="en-SG" sz="3600" b="1">
                <a:latin typeface="Times New Roman" panose="02020603050405020304" pitchFamily="18" charset="0"/>
                <a:cs typeface="Times New Roman" panose="02020603050405020304" pitchFamily="18" charset="0"/>
              </a:rPr>
              <a:t>CHURN PREDICTION:</a:t>
            </a:r>
            <a:br>
              <a:rPr lang="en-SG" sz="3600" b="1">
                <a:latin typeface="Times New Roman" panose="02020603050405020304" pitchFamily="18" charset="0"/>
                <a:cs typeface="Times New Roman" panose="02020603050405020304" pitchFamily="18" charset="0"/>
              </a:rPr>
            </a:br>
            <a:endParaRPr lang="sv-SE" sz="3600" b="1">
              <a:latin typeface="Times New Roman" panose="02020603050405020304" pitchFamily="18" charset="0"/>
              <a:cs typeface="Times New Roman" panose="02020603050405020304" pitchFamily="18" charset="0"/>
            </a:endParaRPr>
          </a:p>
        </p:txBody>
      </p:sp>
      <p:pic>
        <p:nvPicPr>
          <p:cNvPr id="5" name="Picture 4" descr="Light bulb on yellow background with sketched light beams and cord">
            <a:extLst>
              <a:ext uri="{FF2B5EF4-FFF2-40B4-BE49-F238E27FC236}">
                <a16:creationId xmlns:a16="http://schemas.microsoft.com/office/drawing/2014/main" id="{DE970602-E08F-4C7F-B4E1-D226D961FD27}"/>
              </a:ext>
            </a:extLst>
          </p:cNvPr>
          <p:cNvPicPr>
            <a:picLocks noChangeAspect="1"/>
          </p:cNvPicPr>
          <p:nvPr/>
        </p:nvPicPr>
        <p:blipFill rotWithShape="1">
          <a:blip r:embed="rId2"/>
          <a:srcRect l="46213" r="1955"/>
          <a:stretch/>
        </p:blipFill>
        <p:spPr>
          <a:xfrm>
            <a:off x="-2" y="10"/>
            <a:ext cx="5779884" cy="6857990"/>
          </a:xfrm>
          <a:prstGeom prst="rect">
            <a:avLst/>
          </a:prstGeom>
        </p:spPr>
      </p:pic>
      <p:grpSp>
        <p:nvGrpSpPr>
          <p:cNvPr id="11" name="Group 1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772EE772-5BA4-43F1-8CB0-B44CE3EF605B}"/>
              </a:ext>
            </a:extLst>
          </p:cNvPr>
          <p:cNvSpPr>
            <a:spLocks noGrp="1"/>
          </p:cNvSpPr>
          <p:nvPr>
            <p:ph idx="1"/>
          </p:nvPr>
        </p:nvSpPr>
        <p:spPr>
          <a:xfrm>
            <a:off x="6412120" y="1782981"/>
            <a:ext cx="5136412" cy="4393982"/>
          </a:xfrm>
        </p:spPr>
        <p:txBody>
          <a:bodyPr>
            <a:normAutofit/>
          </a:bodyPr>
          <a:lstStyle/>
          <a:p>
            <a:pPr marL="0" indent="0">
              <a:buNone/>
            </a:pPr>
            <a:endParaRPr lang="en-SG" sz="2000">
              <a:latin typeface="Times New Roman" panose="02020603050405020304" pitchFamily="18" charset="0"/>
              <a:cs typeface="Times New Roman" panose="02020603050405020304" pitchFamily="18" charset="0"/>
            </a:endParaRPr>
          </a:p>
          <a:p>
            <a:r>
              <a:rPr lang="en-US" sz="2000" b="0" i="0" u="none" strike="noStrike" baseline="0">
                <a:latin typeface="Times New Roman" panose="02020603050405020304" pitchFamily="18" charset="0"/>
                <a:cs typeface="Times New Roman" panose="02020603050405020304" pitchFamily="18" charset="0"/>
              </a:rPr>
              <a:t>Churn prediction is one of the most popular big data use cases in business.</a:t>
            </a:r>
          </a:p>
          <a:p>
            <a:r>
              <a:rPr lang="en-US" sz="2000" b="0" i="0" u="none" strike="noStrike" baseline="0">
                <a:latin typeface="Times New Roman" panose="02020603050405020304" pitchFamily="18" charset="0"/>
                <a:cs typeface="Times New Roman" panose="02020603050405020304" pitchFamily="18" charset="0"/>
              </a:rPr>
              <a:t>It consists of detecting customers who are likely to cancel a subscription to a service.</a:t>
            </a:r>
            <a:endParaRPr lang="en-SG" sz="2000" b="0" i="0" u="none" strike="noStrike" baseline="0">
              <a:latin typeface="Times New Roman" panose="02020603050405020304" pitchFamily="18" charset="0"/>
              <a:cs typeface="Times New Roman" panose="02020603050405020304" pitchFamily="18" charset="0"/>
            </a:endParaRPr>
          </a:p>
          <a:p>
            <a:r>
              <a:rPr lang="en-SG" sz="2000">
                <a:latin typeface="Times New Roman" panose="02020603050405020304" pitchFamily="18" charset="0"/>
                <a:cs typeface="Times New Roman" panose="02020603050405020304" pitchFamily="18" charset="0"/>
              </a:rPr>
              <a:t>To predict if a telco customer will churn &amp; build web application.</a:t>
            </a:r>
          </a:p>
          <a:p>
            <a:r>
              <a:rPr lang="en-US" sz="2000" b="0" i="0">
                <a:effectLst/>
                <a:latin typeface="Times New Roman" panose="02020603050405020304" pitchFamily="18" charset="0"/>
                <a:cs typeface="Times New Roman" panose="02020603050405020304" pitchFamily="18" charset="0"/>
              </a:rPr>
              <a:t>The goal is to explore the possibility of machine learning for churn prediction to retain a competitive edge in the industry.</a:t>
            </a:r>
          </a:p>
          <a:p>
            <a:endParaRPr lang="en-SG" sz="2000">
              <a:latin typeface="Times New Roman" panose="02020603050405020304" pitchFamily="18" charset="0"/>
              <a:cs typeface="Times New Roman" panose="02020603050405020304" pitchFamily="18" charset="0"/>
            </a:endParaRPr>
          </a:p>
          <a:p>
            <a:endParaRPr lang="sv-SE" sz="2000"/>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53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16E1C77E-0014-4692-ADD0-E3AE0C3D2624}"/>
              </a:ext>
            </a:extLst>
          </p:cNvPr>
          <p:cNvSpPr>
            <a:spLocks noGrp="1"/>
          </p:cNvSpPr>
          <p:nvPr>
            <p:ph type="title"/>
          </p:nvPr>
        </p:nvSpPr>
        <p:spPr>
          <a:xfrm>
            <a:off x="643467" y="1698171"/>
            <a:ext cx="3962061" cy="4516360"/>
          </a:xfrm>
        </p:spPr>
        <p:txBody>
          <a:bodyPr anchor="t">
            <a:normAutofit/>
          </a:bodyPr>
          <a:lstStyle/>
          <a:p>
            <a:r>
              <a:rPr lang="en-GB" sz="3600" b="1">
                <a:latin typeface="Times New Roman" panose="02020603050405020304" pitchFamily="18" charset="0"/>
                <a:cs typeface="Times New Roman" panose="02020603050405020304" pitchFamily="18" charset="0"/>
              </a:rPr>
              <a:t>DATA COLLECTION &amp; PRE-PROCESS</a:t>
            </a:r>
            <a:endParaRPr lang="en-US" sz="3600" b="1">
              <a:latin typeface="Times New Roman" panose="02020603050405020304" pitchFamily="18" charset="0"/>
              <a:cs typeface="Times New Roman" panose="02020603050405020304" pitchFamily="18" charset="0"/>
            </a:endParaRPr>
          </a:p>
        </p:txBody>
      </p:sp>
      <p:sp>
        <p:nvSpPr>
          <p:cNvPr id="4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latshållare för innehåll 2">
            <a:extLst>
              <a:ext uri="{FF2B5EF4-FFF2-40B4-BE49-F238E27FC236}">
                <a16:creationId xmlns:a16="http://schemas.microsoft.com/office/drawing/2014/main" id="{023FCC85-4488-484A-BE2E-784A733F570A}"/>
              </a:ext>
            </a:extLst>
          </p:cNvPr>
          <p:cNvSpPr>
            <a:spLocks noGrp="1"/>
          </p:cNvSpPr>
          <p:nvPr>
            <p:ph idx="1"/>
          </p:nvPr>
        </p:nvSpPr>
        <p:spPr>
          <a:xfrm>
            <a:off x="5070020" y="1698170"/>
            <a:ext cx="6478513" cy="4516361"/>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Surveys:</a:t>
            </a:r>
          </a:p>
          <a:p>
            <a:r>
              <a:rPr lang="en-US" sz="2000">
                <a:latin typeface="Times New Roman" panose="02020603050405020304" pitchFamily="18" charset="0"/>
                <a:cs typeface="Times New Roman" panose="02020603050405020304" pitchFamily="18" charset="0"/>
              </a:rPr>
              <a:t>The Ministry of National Economy collects on frequent basis Economic and Social indicators.</a:t>
            </a:r>
          </a:p>
          <a:p>
            <a:r>
              <a:rPr lang="en-US" sz="2000">
                <a:latin typeface="Times New Roman" panose="02020603050405020304" pitchFamily="18" charset="0"/>
                <a:cs typeface="Times New Roman" panose="02020603050405020304" pitchFamily="18" charset="0"/>
              </a:rPr>
              <a:t>Monthly Charges</a:t>
            </a:r>
          </a:p>
          <a:p>
            <a:r>
              <a:rPr lang="en-US" sz="2000">
                <a:latin typeface="Times New Roman" panose="02020603050405020304" pitchFamily="18" charset="0"/>
                <a:cs typeface="Times New Roman" panose="02020603050405020304" pitchFamily="18" charset="0"/>
              </a:rPr>
              <a:t>Total Charges</a:t>
            </a:r>
          </a:p>
          <a:p>
            <a:r>
              <a:rPr lang="en-US" sz="2000">
                <a:latin typeface="Times New Roman" panose="02020603050405020304" pitchFamily="18" charset="0"/>
                <a:cs typeface="Times New Roman" panose="02020603050405020304" pitchFamily="18" charset="0"/>
              </a:rPr>
              <a:t>Customer whether churn or non-churn.</a:t>
            </a:r>
          </a:p>
          <a:p>
            <a:pPr marL="0" indent="0">
              <a:buNone/>
            </a:pPr>
            <a:r>
              <a:rPr lang="en-US" sz="2000" b="1">
                <a:latin typeface="Times New Roman" panose="02020603050405020304" pitchFamily="18" charset="0"/>
                <a:cs typeface="Times New Roman" panose="02020603050405020304" pitchFamily="18" charset="0"/>
              </a:rPr>
              <a:t>Pre-processing:</a:t>
            </a:r>
          </a:p>
          <a:p>
            <a:r>
              <a:rPr lang="en-GB" sz="2000">
                <a:latin typeface="Times New Roman" panose="02020603050405020304" pitchFamily="18" charset="0"/>
                <a:cs typeface="Times New Roman" panose="02020603050405020304" pitchFamily="18" charset="0"/>
              </a:rPr>
              <a:t>Data Cleaning </a:t>
            </a:r>
          </a:p>
          <a:p>
            <a:r>
              <a:rPr lang="en-GB" sz="2000">
                <a:latin typeface="Times New Roman" panose="02020603050405020304" pitchFamily="18" charset="0"/>
                <a:cs typeface="Times New Roman" panose="02020603050405020304" pitchFamily="18" charset="0"/>
              </a:rPr>
              <a:t>Data Transformation</a:t>
            </a:r>
          </a:p>
          <a:p>
            <a:r>
              <a:rPr lang="en-GB" sz="2000">
                <a:latin typeface="Times New Roman" panose="02020603050405020304" pitchFamily="18" charset="0"/>
                <a:cs typeface="Times New Roman" panose="02020603050405020304" pitchFamily="18" charset="0"/>
              </a:rPr>
              <a:t>Feature Engineering</a:t>
            </a:r>
          </a:p>
          <a:p>
            <a:r>
              <a:rPr lang="en-GB" sz="2000">
                <a:latin typeface="Times New Roman" panose="02020603050405020304" pitchFamily="18" charset="0"/>
                <a:cs typeface="Times New Roman" panose="02020603050405020304" pitchFamily="18" charset="0"/>
              </a:rPr>
              <a:t>Feature Selection</a:t>
            </a:r>
          </a:p>
          <a:p>
            <a:pPr marL="0" indent="0">
              <a:buNone/>
            </a:pPr>
            <a:endParaRPr lang="en-GB"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44"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9471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25">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9" name="Platshållare för innehåll 2">
            <a:extLst>
              <a:ext uri="{FF2B5EF4-FFF2-40B4-BE49-F238E27FC236}">
                <a16:creationId xmlns:a16="http://schemas.microsoft.com/office/drawing/2014/main" id="{C339339C-46EF-4344-B9FE-D3A6F0FA1F81}"/>
              </a:ext>
            </a:extLst>
          </p:cNvPr>
          <p:cNvSpPr>
            <a:spLocks noGrp="1"/>
          </p:cNvSpPr>
          <p:nvPr>
            <p:ph idx="1"/>
          </p:nvPr>
        </p:nvSpPr>
        <p:spPr>
          <a:xfrm>
            <a:off x="6297233" y="518400"/>
            <a:ext cx="4771607" cy="5837949"/>
          </a:xfrm>
        </p:spPr>
        <p:txBody>
          <a:bodyPr anchor="ctr">
            <a:normAutofit/>
          </a:bodyPr>
          <a:lstStyle/>
          <a:p>
            <a:pPr marL="0" indent="0">
              <a:buNone/>
            </a:pPr>
            <a:r>
              <a:rPr lang="en-US" sz="2000" b="1">
                <a:solidFill>
                  <a:schemeClr val="tx1">
                    <a:alpha val="80000"/>
                  </a:schemeClr>
                </a:solidFill>
                <a:latin typeface="Times New Roman" panose="02020603050405020304" pitchFamily="18" charset="0"/>
                <a:cs typeface="Times New Roman" panose="02020603050405020304" pitchFamily="18" charset="0"/>
              </a:rPr>
              <a:t>Main Features:</a:t>
            </a:r>
          </a:p>
          <a:p>
            <a:pPr marL="0" indent="0">
              <a:buNone/>
            </a:pPr>
            <a:endParaRPr lang="en-US" sz="2000" b="1">
              <a:solidFill>
                <a:schemeClr val="tx1">
                  <a:alpha val="80000"/>
                </a:schemeClr>
              </a:solidFill>
              <a:latin typeface="Times New Roman" panose="02020603050405020304" pitchFamily="18" charset="0"/>
              <a:cs typeface="Times New Roman" panose="02020603050405020304" pitchFamily="18" charset="0"/>
            </a:endParaRPr>
          </a:p>
          <a:p>
            <a:pPr marL="0" indent="0">
              <a:buNone/>
            </a:pPr>
            <a:r>
              <a:rPr lang="en-US" sz="2000" b="1">
                <a:solidFill>
                  <a:schemeClr val="tx1">
                    <a:alpha val="80000"/>
                  </a:schemeClr>
                </a:solidFill>
                <a:latin typeface="Times New Roman" panose="02020603050405020304" pitchFamily="18" charset="0"/>
                <a:cs typeface="Times New Roman" panose="02020603050405020304" pitchFamily="18" charset="0"/>
              </a:rPr>
              <a:t>Demographic info: </a:t>
            </a:r>
          </a:p>
          <a:p>
            <a:r>
              <a:rPr lang="en-US" sz="2000">
                <a:solidFill>
                  <a:schemeClr val="tx1">
                    <a:alpha val="80000"/>
                  </a:schemeClr>
                </a:solidFill>
                <a:latin typeface="Times New Roman" panose="02020603050405020304" pitchFamily="18" charset="0"/>
                <a:cs typeface="Times New Roman" panose="02020603050405020304" pitchFamily="18" charset="0"/>
              </a:rPr>
              <a:t>Gender, Senior Citizen, Partner &amp; Dependents.</a:t>
            </a:r>
          </a:p>
          <a:p>
            <a:pPr marL="0" indent="0">
              <a:buNone/>
            </a:pPr>
            <a:endParaRPr lang="en-US" sz="2000" b="1">
              <a:solidFill>
                <a:schemeClr val="tx1">
                  <a:alpha val="80000"/>
                </a:schemeClr>
              </a:solidFill>
              <a:latin typeface="Times New Roman" panose="02020603050405020304" pitchFamily="18" charset="0"/>
              <a:cs typeface="Times New Roman" panose="02020603050405020304" pitchFamily="18" charset="0"/>
            </a:endParaRPr>
          </a:p>
          <a:p>
            <a:pPr marL="0" indent="0">
              <a:buNone/>
            </a:pPr>
            <a:r>
              <a:rPr lang="en-US" sz="2000" b="1">
                <a:solidFill>
                  <a:schemeClr val="tx1">
                    <a:alpha val="80000"/>
                  </a:schemeClr>
                </a:solidFill>
                <a:latin typeface="Times New Roman" panose="02020603050405020304" pitchFamily="18" charset="0"/>
                <a:cs typeface="Times New Roman" panose="02020603050405020304" pitchFamily="18" charset="0"/>
              </a:rPr>
              <a:t>Services subscribed: </a:t>
            </a:r>
          </a:p>
          <a:p>
            <a:r>
              <a:rPr lang="en-US" sz="2000">
                <a:solidFill>
                  <a:schemeClr val="tx1">
                    <a:alpha val="80000"/>
                  </a:schemeClr>
                </a:solidFill>
                <a:latin typeface="Times New Roman" panose="02020603050405020304" pitchFamily="18" charset="0"/>
                <a:cs typeface="Times New Roman" panose="02020603050405020304" pitchFamily="18" charset="0"/>
              </a:rPr>
              <a:t>Phone Service, Multiple Line, Internet Service, Online Security, Online Backup, Device Protection, Tech Support, Streaming TV, Streaming Movies.</a:t>
            </a:r>
          </a:p>
          <a:p>
            <a:pPr marL="0" indent="0">
              <a:buNone/>
            </a:pPr>
            <a:endParaRPr lang="en-US" sz="2000" b="1">
              <a:solidFill>
                <a:schemeClr val="tx1">
                  <a:alpha val="80000"/>
                </a:schemeClr>
              </a:solidFill>
              <a:latin typeface="Times New Roman" panose="02020603050405020304" pitchFamily="18" charset="0"/>
              <a:cs typeface="Times New Roman" panose="02020603050405020304" pitchFamily="18" charset="0"/>
            </a:endParaRPr>
          </a:p>
          <a:p>
            <a:pPr marL="0" indent="0">
              <a:buNone/>
            </a:pPr>
            <a:r>
              <a:rPr lang="en-US" sz="2000" b="1">
                <a:solidFill>
                  <a:schemeClr val="tx1">
                    <a:alpha val="80000"/>
                  </a:schemeClr>
                </a:solidFill>
                <a:latin typeface="Times New Roman" panose="02020603050405020304" pitchFamily="18" charset="0"/>
                <a:cs typeface="Times New Roman" panose="02020603050405020304" pitchFamily="18" charset="0"/>
              </a:rPr>
              <a:t>Customer account info:</a:t>
            </a:r>
          </a:p>
          <a:p>
            <a:r>
              <a:rPr lang="en-US" sz="2000">
                <a:solidFill>
                  <a:schemeClr val="tx1">
                    <a:alpha val="80000"/>
                  </a:schemeClr>
                </a:solidFill>
                <a:latin typeface="Times New Roman" panose="02020603050405020304" pitchFamily="18" charset="0"/>
                <a:cs typeface="Times New Roman" panose="02020603050405020304" pitchFamily="18" charset="0"/>
              </a:rPr>
              <a:t>Customer ID, Contract, Paperless Billing, Payment Method, Monthly Charges, Total Charges, Tenure</a:t>
            </a:r>
          </a:p>
          <a:p>
            <a:endParaRPr lang="en-US" sz="2000">
              <a:solidFill>
                <a:schemeClr val="tx1">
                  <a:alpha val="80000"/>
                </a:schemeClr>
              </a:solidFill>
            </a:endParaRPr>
          </a:p>
        </p:txBody>
      </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350179"/>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2703</TotalTime>
  <Words>1279</Words>
  <Application>Microsoft Office PowerPoint</Application>
  <PresentationFormat>Widescreen</PresentationFormat>
  <Paragraphs>133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Office-tema</vt:lpstr>
      <vt:lpstr> BSNL TELCO CUSTOMER     RETENTION</vt:lpstr>
      <vt:lpstr>CONTENT</vt:lpstr>
      <vt:lpstr>INTRODUCTION</vt:lpstr>
      <vt:lpstr>BUSINESS CHALLENGES</vt:lpstr>
      <vt:lpstr>PowerPoint Presentation</vt:lpstr>
      <vt:lpstr>PowerPoint Presentation</vt:lpstr>
      <vt:lpstr>CHURN PREDICTION: </vt:lpstr>
      <vt:lpstr>DATA COLLECTION &amp; PRE-PROCESS</vt:lpstr>
      <vt:lpstr>PowerPoint Presentation</vt:lpstr>
      <vt:lpstr>Feature Engineering</vt:lpstr>
      <vt:lpstr>EXPLORATORY DATA ANALYSIS </vt:lpstr>
      <vt:lpstr>Personal Attributes</vt:lpstr>
      <vt:lpstr>Services Attributes</vt:lpstr>
      <vt:lpstr>Derived Insights from above plots : </vt:lpstr>
      <vt:lpstr>Derived Insights from above plots(cont’d): </vt:lpstr>
      <vt:lpstr>Data Co-relation</vt:lpstr>
      <vt:lpstr>MACHINE LEARNING MODELS</vt:lpstr>
      <vt:lpstr>Model Comparison &amp; Selection</vt:lpstr>
      <vt:lpstr>Model Comparison &amp; Selection</vt:lpstr>
      <vt:lpstr>Receiver Operating Characteristics</vt:lpstr>
      <vt:lpstr>PowerPoint Presentation</vt:lpstr>
      <vt:lpstr>Deployment</vt:lpstr>
      <vt:lpstr>DEPLOYMENT(CONT’D)</vt:lpstr>
      <vt:lpstr>BUSINESS IMPACT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Analysis BSNL Telco Customer Churn</dc:title>
  <dc:creator>Shyam polepally</dc:creator>
  <cp:lastModifiedBy>Srujan Kumar Polepally</cp:lastModifiedBy>
  <cp:revision>25</cp:revision>
  <dcterms:created xsi:type="dcterms:W3CDTF">2021-04-27T11:25:20Z</dcterms:created>
  <dcterms:modified xsi:type="dcterms:W3CDTF">2021-04-30T19:48:59Z</dcterms:modified>
</cp:coreProperties>
</file>