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Telecom Churn Prediction Project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Project Overview and Analysis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Prepared by: </a:t>
            </a:r>
            <a:r>
              <a:rPr lang="en-US"/>
              <a:t>Bhamidipalli Srujana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goal of this project is to predict whether a telecom customer will churn based on customer behavior, usage patterns, and payment information.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churn rate in the telecom industry is a significant metric, as it costs more to acquire new customers than to retain existing ones.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project focuses on building a model to predict churn probability for customers.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Description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dataset consists of the following files: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train.csv: Contains customer data with features and the target variable 'churn_probability'.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test.csv: Contains customer data without the target variable.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sample.csv: Submission format for predictions.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data_dictionary.csv: Defines the meaning of various acronyms in the dataset.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Data cleaning to handle missing values and outliers.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Data transformation to normalize or standardize features where necessary.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Categorical variables were encoded into numerical formats.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Feature selection to reduce dimensionality and improve model efficiency.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Transforming continuous variables into categories based on thresholds.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Creating new features like 'average usage' and 'usage trends'.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Selecting the most relevant features using correlation analysis and domain knowledge.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Modeling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 models were used to predict churn probability: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Logistic Regression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Random Forest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Gradient Boosting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XGBoost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 were evaluated based on classification accuracy and AUC.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 were evaluated using: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Classification Accuracy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AUC (Area Under Curve)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results were compared, and the best-performing model was selected for deployment.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project successfully built a model to predict telecom churn.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final model showed high accuracy and was able to identify at-risk customers.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work could involve enhancing model performance with more features and advanced techniques.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