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57" d="100"/>
          <a:sy n="57" d="100"/>
        </p:scale>
        <p:origin x="156" y="150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ushti Rathore" userId="73360a3cf688744d" providerId="LiveId" clId="{6DB27062-674A-4994-9B65-7E61434BAFFD}"/>
    <pc:docChg chg="modSld">
      <pc:chgData name="Srushti Rathore" userId="73360a3cf688744d" providerId="LiveId" clId="{6DB27062-674A-4994-9B65-7E61434BAFFD}" dt="2025-05-01T18:03:19.142" v="1" actId="1038"/>
      <pc:docMkLst>
        <pc:docMk/>
      </pc:docMkLst>
      <pc:sldChg chg="modSp mod">
        <pc:chgData name="Srushti Rathore" userId="73360a3cf688744d" providerId="LiveId" clId="{6DB27062-674A-4994-9B65-7E61434BAFFD}" dt="2025-05-01T18:03:19.142" v="1" actId="1038"/>
        <pc:sldMkLst>
          <pc:docMk/>
          <pc:sldMk cId="2657106355" sldId="4375"/>
        </pc:sldMkLst>
        <pc:spChg chg="mod">
          <ac:chgData name="Srushti Rathore" userId="73360a3cf688744d" providerId="LiveId" clId="{6DB27062-674A-4994-9B65-7E61434BAFFD}" dt="2025-05-01T18:03:19.142" v="1" actId="1038"/>
          <ac:spMkLst>
            <pc:docMk/>
            <pc:sldMk cId="2657106355" sldId="4375"/>
            <ac:spMk id="2" creationId="{D2F4F841-943A-844E-9D3D-48A82514C1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Nationality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F4F841-943A-844E-9D3D-48A82514C17B}"/>
              </a:ext>
            </a:extLst>
          </p:cNvPr>
          <p:cNvSpPr/>
          <p:nvPr/>
        </p:nvSpPr>
        <p:spPr>
          <a:xfrm>
            <a:off x="14311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 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band. 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Bank Loan by Income band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89961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Lato Light</vt:lpstr>
      <vt:lpstr>Lato Medium</vt:lpstr>
      <vt:lpstr>Montserrat</vt:lpstr>
      <vt:lpstr>Montserrat Light</vt:lpstr>
      <vt:lpstr>Montserrat SemiBold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Srushti Rathore</cp:lastModifiedBy>
  <cp:revision>16432</cp:revision>
  <dcterms:created xsi:type="dcterms:W3CDTF">2014-11-12T21:47:38Z</dcterms:created>
  <dcterms:modified xsi:type="dcterms:W3CDTF">2025-05-01T18:03:22Z</dcterms:modified>
  <cp:category/>
</cp:coreProperties>
</file>