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3210" r:id="rId3"/>
    <p:sldId id="3219" r:id="rId4"/>
    <p:sldId id="3192" r:id="rId5"/>
    <p:sldId id="3214" r:id="rId6"/>
    <p:sldId id="3217" r:id="rId7"/>
    <p:sldId id="3221" r:id="rId8"/>
    <p:sldId id="3212" r:id="rId9"/>
    <p:sldId id="32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210"/>
            <p14:sldId id="3219"/>
            <p14:sldId id="3192"/>
            <p14:sldId id="3214"/>
            <p14:sldId id="3217"/>
            <p14:sldId id="3221"/>
            <p14:sldId id="3212"/>
            <p14:sldId id="32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546E8-2506-F441-984C-FFAC2711E92B}" v="102" dt="2021-01-05T16:47:32.647"/>
    <p1510:client id="{133487A3-7FCD-4604-94B2-9051F0E2BCC6}" v="29" dt="2022-05-07T15:16:31.873"/>
    <p1510:client id="{6F182A83-C5C2-4E81-AE32-47CE77F6F074}" v="614" dt="2022-05-07T15:10:38.791"/>
    <p1510:client id="{7A5E178B-AED2-46A5-A066-020EB0E18D52}" v="417" dt="2022-05-07T15:28:47.183"/>
    <p1510:client id="{D5676606-01E7-4014-A0F0-C1169D1661F2}" v="217" dt="2022-05-07T14:36:57.992"/>
    <p1510:client id="{D610BDD0-7013-4947-8E8A-E7A3B4F49E70}" v="32" dt="2022-05-07T15:17:29.257"/>
    <p1510:client id="{E24E5867-FA9A-4A16-AE31-CF37125D5D9B}" v="717" dt="2022-05-07T15:01:42.386"/>
    <p1510:client id="{EF0752A3-6CD9-4668-AE8F-B6E99E0260CE}" v="236" dt="2022-05-07T14:56:3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5618" autoAdjust="0"/>
  </p:normalViewPr>
  <p:slideViewPr>
    <p:cSldViewPr snapToGrid="0">
      <p:cViewPr varScale="1">
        <p:scale>
          <a:sx n="102" d="100"/>
          <a:sy n="102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s Roy" userId="S::psymr3@nottingham.ac.uk::4dc3f925-1554-48a5-87cb-ecb089f0f661" providerId="AD" clId="Web-{EF0752A3-6CD9-4668-AE8F-B6E99E0260CE}"/>
    <pc:docChg chg="addSld delSld modSld modSection">
      <pc:chgData name="Mathews Roy" userId="S::psymr3@nottingham.ac.uk::4dc3f925-1554-48a5-87cb-ecb089f0f661" providerId="AD" clId="Web-{EF0752A3-6CD9-4668-AE8F-B6E99E0260CE}" dt="2022-05-07T14:57:33.975" v="442"/>
      <pc:docMkLst>
        <pc:docMk/>
      </pc:docMkLst>
      <pc:sldChg chg="addSp delSp modNotes">
        <pc:chgData name="Mathews Roy" userId="S::psymr3@nottingham.ac.uk::4dc3f925-1554-48a5-87cb-ecb089f0f661" providerId="AD" clId="Web-{EF0752A3-6CD9-4668-AE8F-B6E99E0260CE}" dt="2022-05-07T14:36:20.669" v="242"/>
        <pc:sldMkLst>
          <pc:docMk/>
          <pc:sldMk cId="2854651095" sldId="289"/>
        </pc:sldMkLst>
        <pc:spChg chg="add del">
          <ac:chgData name="Mathews Roy" userId="S::psymr3@nottingham.ac.uk::4dc3f925-1554-48a5-87cb-ecb089f0f661" providerId="AD" clId="Web-{EF0752A3-6CD9-4668-AE8F-B6E99E0260CE}" dt="2022-05-07T14:08:22.430" v="3"/>
          <ac:spMkLst>
            <pc:docMk/>
            <pc:sldMk cId="2854651095" sldId="289"/>
            <ac:spMk id="4" creationId="{78DE6931-64D1-5D49-B5B3-B376BE0736BA}"/>
          </ac:spMkLst>
        </pc:spChg>
        <pc:spChg chg="add del">
          <ac:chgData name="Mathews Roy" userId="S::psymr3@nottingham.ac.uk::4dc3f925-1554-48a5-87cb-ecb089f0f661" providerId="AD" clId="Web-{EF0752A3-6CD9-4668-AE8F-B6E99E0260CE}" dt="2022-05-07T14:08:32.352" v="7"/>
          <ac:spMkLst>
            <pc:docMk/>
            <pc:sldMk cId="2854651095" sldId="289"/>
            <ac:spMk id="6" creationId="{A5759228-2FB8-2D4A-ACA4-8340565E62DC}"/>
          </ac:spMkLst>
        </pc:spChg>
        <pc:picChg chg="add del">
          <ac:chgData name="Mathews Roy" userId="S::psymr3@nottingham.ac.uk::4dc3f925-1554-48a5-87cb-ecb089f0f661" providerId="AD" clId="Web-{EF0752A3-6CD9-4668-AE8F-B6E99E0260CE}" dt="2022-05-07T14:08:30.945" v="6"/>
          <ac:picMkLst>
            <pc:docMk/>
            <pc:sldMk cId="2854651095" sldId="289"/>
            <ac:picMk id="5" creationId="{9A82DBA8-4E32-7B42-8BCF-FAE53E641478}"/>
          </ac:picMkLst>
        </pc:picChg>
      </pc:sldChg>
      <pc:sldChg chg="modSp modNotes">
        <pc:chgData name="Mathews Roy" userId="S::psymr3@nottingham.ac.uk::4dc3f925-1554-48a5-87cb-ecb089f0f661" providerId="AD" clId="Web-{EF0752A3-6CD9-4668-AE8F-B6E99E0260CE}" dt="2022-05-07T14:54:22.518" v="412"/>
        <pc:sldMkLst>
          <pc:docMk/>
          <pc:sldMk cId="3644002837" sldId="3192"/>
        </pc:sldMkLst>
        <pc:spChg chg="mod">
          <ac:chgData name="Mathews Roy" userId="S::psymr3@nottingham.ac.uk::4dc3f925-1554-48a5-87cb-ecb089f0f661" providerId="AD" clId="Web-{EF0752A3-6CD9-4668-AE8F-B6E99E0260CE}" dt="2022-05-07T14:48:54.481" v="390" actId="20577"/>
          <ac:spMkLst>
            <pc:docMk/>
            <pc:sldMk cId="3644002837" sldId="3192"/>
            <ac:spMk id="2" creationId="{0C9C35E1-FBBE-9440-912E-4711DA592DBD}"/>
          </ac:spMkLst>
        </pc:spChg>
      </pc:sldChg>
      <pc:sldChg chg="addSp modSp modNotes">
        <pc:chgData name="Mathews Roy" userId="S::psymr3@nottingham.ac.uk::4dc3f925-1554-48a5-87cb-ecb089f0f661" providerId="AD" clId="Web-{EF0752A3-6CD9-4668-AE8F-B6E99E0260CE}" dt="2022-05-07T14:54:11.987" v="399"/>
        <pc:sldMkLst>
          <pc:docMk/>
          <pc:sldMk cId="914208337" sldId="3210"/>
        </pc:sldMkLst>
        <pc:spChg chg="mod">
          <ac:chgData name="Mathews Roy" userId="S::psymr3@nottingham.ac.uk::4dc3f925-1554-48a5-87cb-ecb089f0f661" providerId="AD" clId="Web-{EF0752A3-6CD9-4668-AE8F-B6E99E0260CE}" dt="2022-05-07T14:16:21.891" v="68" actId="20577"/>
          <ac:spMkLst>
            <pc:docMk/>
            <pc:sldMk cId="914208337" sldId="3210"/>
            <ac:spMk id="2" creationId="{A63368E5-D949-7D4A-A208-46C0DD64FAB4}"/>
          </ac:spMkLst>
        </pc:spChg>
        <pc:spChg chg="add mod">
          <ac:chgData name="Mathews Roy" userId="S::psymr3@nottingham.ac.uk::4dc3f925-1554-48a5-87cb-ecb089f0f661" providerId="AD" clId="Web-{EF0752A3-6CD9-4668-AE8F-B6E99E0260CE}" dt="2022-05-07T14:38:28.531" v="283" actId="20577"/>
          <ac:spMkLst>
            <pc:docMk/>
            <pc:sldMk cId="914208337" sldId="3210"/>
            <ac:spMk id="4" creationId="{85E7C9DC-81A3-A127-28A0-30C665D71A01}"/>
          </ac:spMkLst>
        </pc:spChg>
      </pc:sldChg>
      <pc:sldChg chg="modSp modNotes">
        <pc:chgData name="Mathews Roy" userId="S::psymr3@nottingham.ac.uk::4dc3f925-1554-48a5-87cb-ecb089f0f661" providerId="AD" clId="Web-{EF0752A3-6CD9-4668-AE8F-B6E99E0260CE}" dt="2022-05-07T14:57:33.975" v="442"/>
        <pc:sldMkLst>
          <pc:docMk/>
          <pc:sldMk cId="367769223" sldId="3211"/>
        </pc:sldMkLst>
        <pc:spChg chg="mod">
          <ac:chgData name="Mathews Roy" userId="S::psymr3@nottingham.ac.uk::4dc3f925-1554-48a5-87cb-ecb089f0f661" providerId="AD" clId="Web-{EF0752A3-6CD9-4668-AE8F-B6E99E0260CE}" dt="2022-05-07T14:36:40.419" v="243" actId="20577"/>
          <ac:spMkLst>
            <pc:docMk/>
            <pc:sldMk cId="367769223" sldId="3211"/>
            <ac:spMk id="2" creationId="{F876E297-1D6D-754F-B834-909E1548280A}"/>
          </ac:spMkLst>
        </pc:spChg>
      </pc:sldChg>
      <pc:sldChg chg="addSp delSp modSp modNotes">
        <pc:chgData name="Mathews Roy" userId="S::psymr3@nottingham.ac.uk::4dc3f925-1554-48a5-87cb-ecb089f0f661" providerId="AD" clId="Web-{EF0752A3-6CD9-4668-AE8F-B6E99E0260CE}" dt="2022-05-07T14:56:34.646" v="439"/>
        <pc:sldMkLst>
          <pc:docMk/>
          <pc:sldMk cId="4199159320" sldId="3212"/>
        </pc:sldMkLst>
        <pc:spChg chg="del mod">
          <ac:chgData name="Mathews Roy" userId="S::psymr3@nottingham.ac.uk::4dc3f925-1554-48a5-87cb-ecb089f0f661" providerId="AD" clId="Web-{EF0752A3-6CD9-4668-AE8F-B6E99E0260CE}" dt="2022-05-07T14:41:36.582" v="286"/>
          <ac:spMkLst>
            <pc:docMk/>
            <pc:sldMk cId="4199159320" sldId="3212"/>
            <ac:spMk id="3" creationId="{FCB6866E-E20B-CB4A-8FF2-167CDF845D84}"/>
          </ac:spMkLst>
        </pc:spChg>
        <pc:picChg chg="add mod">
          <ac:chgData name="Mathews Roy" userId="S::psymr3@nottingham.ac.uk::4dc3f925-1554-48a5-87cb-ecb089f0f661" providerId="AD" clId="Web-{EF0752A3-6CD9-4668-AE8F-B6E99E0260CE}" dt="2022-05-07T14:42:37.599" v="314" actId="1076"/>
          <ac:picMkLst>
            <pc:docMk/>
            <pc:sldMk cId="4199159320" sldId="3212"/>
            <ac:picMk id="4" creationId="{535F9167-3510-73A7-D630-1F6908DBE544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40.255" v="315" actId="1076"/>
          <ac:picMkLst>
            <pc:docMk/>
            <pc:sldMk cId="4199159320" sldId="3212"/>
            <ac:picMk id="5" creationId="{982FD17F-1154-C011-2857-49A2DE77BBA5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56.287" v="317" actId="1076"/>
          <ac:picMkLst>
            <pc:docMk/>
            <pc:sldMk cId="4199159320" sldId="3212"/>
            <ac:picMk id="6" creationId="{DC6EDC67-9D3E-A43C-097D-AD24DD61F45F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21.177" v="308" actId="1076"/>
          <ac:picMkLst>
            <pc:docMk/>
            <pc:sldMk cId="4199159320" sldId="3212"/>
            <ac:picMk id="7" creationId="{7C8982FD-BB14-BD9E-3DB6-4852C8252372}"/>
          </ac:picMkLst>
        </pc:picChg>
      </pc:sldChg>
      <pc:sldChg chg="modNotes">
        <pc:chgData name="Mathews Roy" userId="S::psymr3@nottingham.ac.uk::4dc3f925-1554-48a5-87cb-ecb089f0f661" providerId="AD" clId="Web-{EF0752A3-6CD9-4668-AE8F-B6E99E0260CE}" dt="2022-05-07T14:55:38.770" v="421"/>
        <pc:sldMkLst>
          <pc:docMk/>
          <pc:sldMk cId="888801668" sldId="3214"/>
        </pc:sldMkLst>
      </pc:sldChg>
      <pc:sldChg chg="modSp modNotes">
        <pc:chgData name="Mathews Roy" userId="S::psymr3@nottingham.ac.uk::4dc3f925-1554-48a5-87cb-ecb089f0f661" providerId="AD" clId="Web-{EF0752A3-6CD9-4668-AE8F-B6E99E0260CE}" dt="2022-05-07T14:55:50.176" v="431"/>
        <pc:sldMkLst>
          <pc:docMk/>
          <pc:sldMk cId="657292584" sldId="3217"/>
        </pc:sldMkLst>
        <pc:spChg chg="mod">
          <ac:chgData name="Mathews Roy" userId="S::psymr3@nottingham.ac.uk::4dc3f925-1554-48a5-87cb-ecb089f0f661" providerId="AD" clId="Web-{EF0752A3-6CD9-4668-AE8F-B6E99E0260CE}" dt="2022-05-07T14:36:45.310" v="244" actId="20577"/>
          <ac:spMkLst>
            <pc:docMk/>
            <pc:sldMk cId="657292584" sldId="3217"/>
            <ac:spMk id="2" creationId="{C869D5DC-5518-3522-4DC1-73A840B697AA}"/>
          </ac:spMkLst>
        </pc:spChg>
      </pc:sldChg>
      <pc:sldChg chg="addSp delSp modSp modNotes">
        <pc:chgData name="Mathews Roy" userId="S::psymr3@nottingham.ac.uk::4dc3f925-1554-48a5-87cb-ecb089f0f661" providerId="AD" clId="Web-{EF0752A3-6CD9-4668-AE8F-B6E99E0260CE}" dt="2022-05-07T14:55:34.144" v="417"/>
        <pc:sldMkLst>
          <pc:docMk/>
          <pc:sldMk cId="1689669692" sldId="3218"/>
        </pc:sldMkLst>
        <pc:spChg chg="add mod">
          <ac:chgData name="Mathews Roy" userId="S::psymr3@nottingham.ac.uk::4dc3f925-1554-48a5-87cb-ecb089f0f661" providerId="AD" clId="Web-{EF0752A3-6CD9-4668-AE8F-B6E99E0260CE}" dt="2022-05-07T14:49:17.669" v="392"/>
          <ac:spMkLst>
            <pc:docMk/>
            <pc:sldMk cId="1689669692" sldId="3218"/>
            <ac:spMk id="4" creationId="{AAC1CA14-B9FC-9E57-3E38-24A998BA6B40}"/>
          </ac:spMkLst>
        </pc:spChg>
        <pc:graphicFrameChg chg="add del mod">
          <ac:chgData name="Mathews Roy" userId="S::psymr3@nottingham.ac.uk::4dc3f925-1554-48a5-87cb-ecb089f0f661" providerId="AD" clId="Web-{EF0752A3-6CD9-4668-AE8F-B6E99E0260CE}" dt="2022-05-07T14:46:58.510" v="346"/>
          <ac:graphicFrameMkLst>
            <pc:docMk/>
            <pc:sldMk cId="1689669692" sldId="3218"/>
            <ac:graphicFrameMk id="6" creationId="{9A86112F-8D44-6F57-7E7A-3F2C23B1A31D}"/>
          </ac:graphicFrameMkLst>
        </pc:graphicFrameChg>
        <pc:graphicFrameChg chg="add del mod">
          <ac:chgData name="Mathews Roy" userId="S::psymr3@nottingham.ac.uk::4dc3f925-1554-48a5-87cb-ecb089f0f661" providerId="AD" clId="Web-{EF0752A3-6CD9-4668-AE8F-B6E99E0260CE}" dt="2022-05-07T14:47:10.135" v="350"/>
          <ac:graphicFrameMkLst>
            <pc:docMk/>
            <pc:sldMk cId="1689669692" sldId="3218"/>
            <ac:graphicFrameMk id="8" creationId="{DA75F1E8-B462-4C35-F3D5-42BA68991AB7}"/>
          </ac:graphicFrameMkLst>
        </pc:graphicFrameChg>
      </pc:sldChg>
      <pc:sldChg chg="modNotes">
        <pc:chgData name="Mathews Roy" userId="S::psymr3@nottingham.ac.uk::4dc3f925-1554-48a5-87cb-ecb089f0f661" providerId="AD" clId="Web-{EF0752A3-6CD9-4668-AE8F-B6E99E0260CE}" dt="2022-05-07T14:54:18.081" v="404"/>
        <pc:sldMkLst>
          <pc:docMk/>
          <pc:sldMk cId="1795373662" sldId="3219"/>
        </pc:sldMkLst>
      </pc:sldChg>
      <pc:sldChg chg="add del replId">
        <pc:chgData name="Mathews Roy" userId="S::psymr3@nottingham.ac.uk::4dc3f925-1554-48a5-87cb-ecb089f0f661" providerId="AD" clId="Web-{EF0752A3-6CD9-4668-AE8F-B6E99E0260CE}" dt="2022-05-07T14:43:58.460" v="321"/>
        <pc:sldMkLst>
          <pc:docMk/>
          <pc:sldMk cId="1652899043" sldId="3221"/>
        </pc:sldMkLst>
      </pc:sldChg>
      <pc:sldChg chg="add del replId">
        <pc:chgData name="Mathews Roy" userId="S::psymr3@nottingham.ac.uk::4dc3f925-1554-48a5-87cb-ecb089f0f661" providerId="AD" clId="Web-{EF0752A3-6CD9-4668-AE8F-B6E99E0260CE}" dt="2022-05-07T14:43:53.069" v="319"/>
        <pc:sldMkLst>
          <pc:docMk/>
          <pc:sldMk cId="2797478060" sldId="3221"/>
        </pc:sldMkLst>
      </pc:sldChg>
    </pc:docChg>
  </pc:docChgLst>
  <pc:docChgLst>
    <pc:chgData name="SRUSHANTH BARIDE" userId="S::ppxsb5@nottingham.ac.uk::8f8a5611-3295-433a-9119-87e3665efd01" providerId="AD" clId="Web-{6F182A83-C5C2-4E81-AE32-47CE77F6F074}"/>
    <pc:docChg chg="modSld">
      <pc:chgData name="SRUSHANTH BARIDE" userId="S::ppxsb5@nottingham.ac.uk::8f8a5611-3295-433a-9119-87e3665efd01" providerId="AD" clId="Web-{6F182A83-C5C2-4E81-AE32-47CE77F6F074}" dt="2022-05-07T15:10:38.791" v="352" actId="20577"/>
      <pc:docMkLst>
        <pc:docMk/>
      </pc:docMkLst>
      <pc:sldChg chg="addSp delSp modSp">
        <pc:chgData name="SRUSHANTH BARIDE" userId="S::ppxsb5@nottingham.ac.uk::8f8a5611-3295-433a-9119-87e3665efd01" providerId="AD" clId="Web-{6F182A83-C5C2-4E81-AE32-47CE77F6F074}" dt="2022-05-07T14:56:19.684" v="246" actId="20577"/>
        <pc:sldMkLst>
          <pc:docMk/>
          <pc:sldMk cId="888801668" sldId="3214"/>
        </pc:sldMkLst>
        <pc:spChg chg="add del mod">
          <ac:chgData name="SRUSHANTH BARIDE" userId="S::ppxsb5@nottingham.ac.uk::8f8a5611-3295-433a-9119-87e3665efd01" providerId="AD" clId="Web-{6F182A83-C5C2-4E81-AE32-47CE77F6F074}" dt="2022-05-07T14:38:42.771" v="2"/>
          <ac:spMkLst>
            <pc:docMk/>
            <pc:sldMk cId="888801668" sldId="3214"/>
            <ac:spMk id="3" creationId="{072849E0-F0FA-4F6A-2187-3A077A77A61F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47:56.757" v="108" actId="20577"/>
          <ac:spMkLst>
            <pc:docMk/>
            <pc:sldMk cId="888801668" sldId="3214"/>
            <ac:spMk id="6" creationId="{67630D5A-DA5A-B234-2470-FB9BECD05388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6:19.684" v="246" actId="20577"/>
          <ac:spMkLst>
            <pc:docMk/>
            <pc:sldMk cId="888801668" sldId="3214"/>
            <ac:spMk id="7" creationId="{4684D5F4-4F4F-8190-1C2D-CFB782B70F4B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2:12.249" v="218" actId="1076"/>
          <ac:spMkLst>
            <pc:docMk/>
            <pc:sldMk cId="888801668" sldId="3214"/>
            <ac:spMk id="8" creationId="{3D55C92E-274A-A7BB-C529-2A8D34DF80BF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2:26.265" v="227" actId="1076"/>
          <ac:spMkLst>
            <pc:docMk/>
            <pc:sldMk cId="888801668" sldId="3214"/>
            <ac:spMk id="9" creationId="{21728382-106E-8038-3DF5-215B3C68E50C}"/>
          </ac:spMkLst>
        </pc:spChg>
        <pc:picChg chg="add mod">
          <ac:chgData name="SRUSHANTH BARIDE" userId="S::ppxsb5@nottingham.ac.uk::8f8a5611-3295-433a-9119-87e3665efd01" providerId="AD" clId="Web-{6F182A83-C5C2-4E81-AE32-47CE77F6F074}" dt="2022-05-07T14:40:50.431" v="13" actId="1076"/>
          <ac:picMkLst>
            <pc:docMk/>
            <pc:sldMk cId="888801668" sldId="3214"/>
            <ac:picMk id="4" creationId="{7726828D-E95D-17C9-5534-7A35554A6744}"/>
          </ac:picMkLst>
        </pc:picChg>
        <pc:picChg chg="add mod">
          <ac:chgData name="SRUSHANTH BARIDE" userId="S::ppxsb5@nottingham.ac.uk::8f8a5611-3295-433a-9119-87e3665efd01" providerId="AD" clId="Web-{6F182A83-C5C2-4E81-AE32-47CE77F6F074}" dt="2022-05-07T14:40:54.713" v="14" actId="1076"/>
          <ac:picMkLst>
            <pc:docMk/>
            <pc:sldMk cId="888801668" sldId="3214"/>
            <ac:picMk id="5" creationId="{E35A7D71-8290-FBDB-4221-56131C57C913}"/>
          </ac:picMkLst>
        </pc:picChg>
      </pc:sldChg>
      <pc:sldChg chg="addSp delSp modSp">
        <pc:chgData name="SRUSHANTH BARIDE" userId="S::ppxsb5@nottingham.ac.uk::8f8a5611-3295-433a-9119-87e3665efd01" providerId="AD" clId="Web-{6F182A83-C5C2-4E81-AE32-47CE77F6F074}" dt="2022-05-07T15:10:38.791" v="352" actId="20577"/>
        <pc:sldMkLst>
          <pc:docMk/>
          <pc:sldMk cId="657292584" sldId="3217"/>
        </pc:sldMkLst>
        <pc:spChg chg="add mod">
          <ac:chgData name="SRUSHANTH BARIDE" userId="S::ppxsb5@nottingham.ac.uk::8f8a5611-3295-433a-9119-87e3665efd01" providerId="AD" clId="Web-{6F182A83-C5C2-4E81-AE32-47CE77F6F074}" dt="2022-05-07T15:08:09.552" v="293" actId="1076"/>
          <ac:spMkLst>
            <pc:docMk/>
            <pc:sldMk cId="657292584" sldId="3217"/>
            <ac:spMk id="3" creationId="{67012E20-C809-8653-BAC5-CD8D74A3E50A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5:10:38.791" v="352" actId="20577"/>
          <ac:spMkLst>
            <pc:docMk/>
            <pc:sldMk cId="657292584" sldId="3217"/>
            <ac:spMk id="4" creationId="{F73EF180-FE4C-F96B-6D2A-3C016A29B022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5:08:17.724" v="294" actId="1076"/>
          <ac:spMkLst>
            <pc:docMk/>
            <pc:sldMk cId="657292584" sldId="3217"/>
            <ac:spMk id="5" creationId="{668324A3-7EEC-7C1A-A229-4E22F501DD5D}"/>
          </ac:spMkLst>
        </pc:spChg>
        <pc:spChg chg="add del mod">
          <ac:chgData name="SRUSHANTH BARIDE" userId="S::ppxsb5@nottingham.ac.uk::8f8a5611-3295-433a-9119-87e3665efd01" providerId="AD" clId="Web-{6F182A83-C5C2-4E81-AE32-47CE77F6F074}" dt="2022-05-07T15:01:18.506" v="271"/>
          <ac:spMkLst>
            <pc:docMk/>
            <pc:sldMk cId="657292584" sldId="3217"/>
            <ac:spMk id="6" creationId="{1C26A6B8-3695-E317-F725-87C6F38EA6F9}"/>
          </ac:spMkLst>
        </pc:spChg>
        <pc:spChg chg="add del mod">
          <ac:chgData name="SRUSHANTH BARIDE" userId="S::ppxsb5@nottingham.ac.uk::8f8a5611-3295-433a-9119-87e3665efd01" providerId="AD" clId="Web-{6F182A83-C5C2-4E81-AE32-47CE77F6F074}" dt="2022-05-07T15:07:06.034" v="289"/>
          <ac:spMkLst>
            <pc:docMk/>
            <pc:sldMk cId="657292584" sldId="3217"/>
            <ac:spMk id="8" creationId="{2B8EE47E-5C34-800E-CEC4-F766CDCE6946}"/>
          </ac:spMkLst>
        </pc:spChg>
        <pc:picChg chg="add mod">
          <ac:chgData name="SRUSHANTH BARIDE" userId="S::ppxsb5@nottingham.ac.uk::8f8a5611-3295-433a-9119-87e3665efd01" providerId="AD" clId="Web-{6F182A83-C5C2-4E81-AE32-47CE77F6F074}" dt="2022-05-07T15:02:49.571" v="276" actId="14100"/>
          <ac:picMkLst>
            <pc:docMk/>
            <pc:sldMk cId="657292584" sldId="3217"/>
            <ac:picMk id="7" creationId="{85F53466-0481-184E-C3F6-105CA24031B8}"/>
          </ac:picMkLst>
        </pc:picChg>
      </pc:sldChg>
    </pc:docChg>
  </pc:docChgLst>
  <pc:docChgLst>
    <pc:chgData name="Isaac Triguero Velazquez" userId="32d9e84c-f8e4-4148-83d0-828cea79016a" providerId="ADAL" clId="{129546E8-2506-F441-984C-FFAC2711E92B}"/>
    <pc:docChg chg="undo custSel addSld delSld modSld sldOrd modSection">
      <pc:chgData name="Isaac Triguero Velazquez" userId="32d9e84c-f8e4-4148-83d0-828cea79016a" providerId="ADAL" clId="{129546E8-2506-F441-984C-FFAC2711E92B}" dt="2021-01-05T16:47:50.315" v="7497" actId="14100"/>
      <pc:docMkLst>
        <pc:docMk/>
      </pc:docMkLst>
      <pc:sldChg chg="addSp modSp mod modNotesTx">
        <pc:chgData name="Isaac Triguero Velazquez" userId="32d9e84c-f8e4-4148-83d0-828cea79016a" providerId="ADAL" clId="{129546E8-2506-F441-984C-FFAC2711E92B}" dt="2021-01-05T16:15:55.912" v="6492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129546E8-2506-F441-984C-FFAC2711E92B}" dt="2020-11-18T11:11:15.154" v="4163" actId="20577"/>
          <ac:spMkLst>
            <pc:docMk/>
            <pc:sldMk cId="2854651095" sldId="289"/>
            <ac:spMk id="2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1-04T15:23:53.027" v="916" actId="1076"/>
          <ac:spMkLst>
            <pc:docMk/>
            <pc:sldMk cId="2854651095" sldId="289"/>
            <ac:spMk id="3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2-04T14:22:28.146" v="4354" actId="20577"/>
          <ac:spMkLst>
            <pc:docMk/>
            <pc:sldMk cId="2854651095" sldId="289"/>
            <ac:spMk id="4" creationId="{78DE6931-64D1-5D49-B5B3-B376BE0736BA}"/>
          </ac:spMkLst>
        </pc:spChg>
        <pc:spChg chg="add mod">
          <ac:chgData name="Isaac Triguero Velazquez" userId="32d9e84c-f8e4-4148-83d0-828cea79016a" providerId="ADAL" clId="{129546E8-2506-F441-984C-FFAC2711E92B}" dt="2020-11-04T15:23:50.208" v="915" actId="1076"/>
          <ac:spMkLst>
            <pc:docMk/>
            <pc:sldMk cId="2854651095" sldId="289"/>
            <ac:spMk id="6" creationId="{A5759228-2FB8-2D4A-ACA4-8340565E62DC}"/>
          </ac:spMkLst>
        </pc:spChg>
        <pc:picChg chg="add mod">
          <ac:chgData name="Isaac Triguero Velazquez" userId="32d9e84c-f8e4-4148-83d0-828cea79016a" providerId="ADAL" clId="{129546E8-2506-F441-984C-FFAC2711E92B}" dt="2020-11-04T15:23:03.896" v="910" actId="1076"/>
          <ac:picMkLst>
            <pc:docMk/>
            <pc:sldMk cId="2854651095" sldId="289"/>
            <ac:picMk id="5" creationId="{9A82DBA8-4E32-7B42-8BCF-FAE53E641478}"/>
          </ac:picMkLst>
        </pc:picChg>
      </pc:sldChg>
      <pc:sldChg chg="modSp add del mod modNotesTx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430165834" sldId="618"/>
        </pc:sldMkLst>
        <pc:spChg chg="mod">
          <ac:chgData name="Isaac Triguero Velazquez" userId="32d9e84c-f8e4-4148-83d0-828cea79016a" providerId="ADAL" clId="{129546E8-2506-F441-984C-FFAC2711E92B}" dt="2020-11-04T17:48:16.101" v="3975" actId="27636"/>
          <ac:spMkLst>
            <pc:docMk/>
            <pc:sldMk cId="430165834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1-04T17:48:09.688" v="3973" actId="2696"/>
        <pc:sldMkLst>
          <pc:docMk/>
          <pc:sldMk cId="718669680" sldId="618"/>
        </pc:sldMkLst>
        <pc:spChg chg="mod">
          <ac:chgData name="Isaac Triguero Velazquez" userId="32d9e84c-f8e4-4148-83d0-828cea79016a" providerId="ADAL" clId="{129546E8-2506-F441-984C-FFAC2711E92B}" dt="2020-11-04T17:47:38.944" v="3972" actId="27636"/>
          <ac:spMkLst>
            <pc:docMk/>
            <pc:sldMk cId="718669680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94785074" sldId="619"/>
        </pc:sldMkLst>
        <pc:spChg chg="mod">
          <ac:chgData name="Isaac Triguero Velazquez" userId="32d9e84c-f8e4-4148-83d0-828cea79016a" providerId="ADAL" clId="{129546E8-2506-F441-984C-FFAC2711E92B}" dt="2020-11-04T17:48:16.175" v="3976" actId="27636"/>
          <ac:spMkLst>
            <pc:docMk/>
            <pc:sldMk cId="94785074" sldId="619"/>
            <ac:spMk id="3" creationId="{00000000-0000-0000-0000-000000000000}"/>
          </ac:spMkLst>
        </pc:spChg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1636645019" sldId="620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3318307754" sldId="621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483143064" sldId="622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781160713" sldId="623"/>
        </pc:sldMkLst>
      </pc:sldChg>
      <pc:sldChg chg="add del">
        <pc:chgData name="Isaac Triguero Velazquez" userId="32d9e84c-f8e4-4148-83d0-828cea79016a" providerId="ADAL" clId="{129546E8-2506-F441-984C-FFAC2711E92B}" dt="2020-12-04T15:25:51.725" v="6059" actId="2696"/>
        <pc:sldMkLst>
          <pc:docMk/>
          <pc:sldMk cId="1173593185" sldId="624"/>
        </pc:sldMkLst>
      </pc:sldChg>
      <pc:sldChg chg="modSp mod">
        <pc:chgData name="Isaac Triguero Velazquez" userId="32d9e84c-f8e4-4148-83d0-828cea79016a" providerId="ADAL" clId="{129546E8-2506-F441-984C-FFAC2711E92B}" dt="2020-12-07T17:19:15.213" v="6393" actId="20577"/>
        <pc:sldMkLst>
          <pc:docMk/>
          <pc:sldMk cId="1448004300" sldId="3191"/>
        </pc:sldMkLst>
        <pc:spChg chg="mod">
          <ac:chgData name="Isaac Triguero Velazquez" userId="32d9e84c-f8e4-4148-83d0-828cea79016a" providerId="ADAL" clId="{129546E8-2506-F441-984C-FFAC2711E92B}" dt="2020-12-07T17:19:15.213" v="6393" actId="20577"/>
          <ac:spMkLst>
            <pc:docMk/>
            <pc:sldMk cId="1448004300" sldId="3191"/>
            <ac:spMk id="13" creationId="{1FFDF022-1E54-6146-BBEB-207CBFD15E4F}"/>
          </ac:spMkLst>
        </pc:spChg>
      </pc:sldChg>
      <pc:sldChg chg="modSp mod">
        <pc:chgData name="Isaac Triguero Velazquez" userId="32d9e84c-f8e4-4148-83d0-828cea79016a" providerId="ADAL" clId="{129546E8-2506-F441-984C-FFAC2711E92B}" dt="2020-12-07T16:41:05.052" v="6335" actId="20577"/>
        <pc:sldMkLst>
          <pc:docMk/>
          <pc:sldMk cId="3644002837" sldId="3192"/>
        </pc:sldMkLst>
        <pc:spChg chg="mod">
          <ac:chgData name="Isaac Triguero Velazquez" userId="32d9e84c-f8e4-4148-83d0-828cea79016a" providerId="ADAL" clId="{129546E8-2506-F441-984C-FFAC2711E92B}" dt="2020-12-07T16:41:05.052" v="6335" actId="20577"/>
          <ac:spMkLst>
            <pc:docMk/>
            <pc:sldMk cId="3644002837" sldId="3192"/>
            <ac:spMk id="3" creationId="{E09FEB7F-A0CE-1946-9ED7-334930D42FB2}"/>
          </ac:spMkLst>
        </pc:spChg>
      </pc:sldChg>
      <pc:sldChg chg="addSp modSp mod modNotesTx">
        <pc:chgData name="Isaac Triguero Velazquez" userId="32d9e84c-f8e4-4148-83d0-828cea79016a" providerId="ADAL" clId="{129546E8-2506-F441-984C-FFAC2711E92B}" dt="2020-12-07T17:18:18.762" v="6360" actId="1076"/>
        <pc:sldMkLst>
          <pc:docMk/>
          <pc:sldMk cId="2076964376" sldId="3193"/>
        </pc:sldMkLst>
        <pc:spChg chg="add mod">
          <ac:chgData name="Isaac Triguero Velazquez" userId="32d9e84c-f8e4-4148-83d0-828cea79016a" providerId="ADAL" clId="{129546E8-2506-F441-984C-FFAC2711E92B}" dt="2020-12-07T17:18:18.762" v="6360" actId="1076"/>
          <ac:spMkLst>
            <pc:docMk/>
            <pc:sldMk cId="2076964376" sldId="3193"/>
            <ac:spMk id="3" creationId="{71A9C618-F5F7-8A4A-9C40-C693F913B933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5" creationId="{07E83D1D-432B-D84B-B6E6-7AD8F5FE005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6" creationId="{CCF8AAED-4E9A-C64F-972D-6A15409CEBA7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7" creationId="{9F4580F5-EC34-0A44-A333-F5C1615F7D62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8" creationId="{7EB94353-49FA-4446-9773-B1EBCBCFC66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9" creationId="{477CC05C-FD26-A948-9875-E4E4DBF4737E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1" creationId="{8095FAD0-D34C-CF48-BEAF-C3BAFDD97794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2" creationId="{9F86A652-28AB-3542-B0D7-ECBCC1432511}"/>
          </ac:spMkLst>
        </pc:spChg>
        <pc:grpChg chg="mod">
          <ac:chgData name="Isaac Triguero Velazquez" userId="32d9e84c-f8e4-4148-83d0-828cea79016a" providerId="ADAL" clId="{129546E8-2506-F441-984C-FFAC2711E92B}" dt="2020-11-04T15:27:07.038" v="1006" actId="14100"/>
          <ac:grpSpMkLst>
            <pc:docMk/>
            <pc:sldMk cId="2076964376" sldId="3193"/>
            <ac:grpSpMk id="14" creationId="{214965CE-8484-6449-9102-F11EB2703062}"/>
          </ac:grpSpMkLst>
        </pc:grpChg>
        <pc:picChg chg="mod">
          <ac:chgData name="Isaac Triguero Velazquez" userId="32d9e84c-f8e4-4148-83d0-828cea79016a" providerId="ADAL" clId="{129546E8-2506-F441-984C-FFAC2711E92B}" dt="2020-11-04T15:27:16.234" v="1008" actId="1076"/>
          <ac:picMkLst>
            <pc:docMk/>
            <pc:sldMk cId="2076964376" sldId="3193"/>
            <ac:picMk id="29" creationId="{019E9AE6-4996-7E44-BC5D-97BC064786D4}"/>
          </ac:picMkLst>
        </pc:picChg>
      </pc:sldChg>
      <pc:sldChg chg="addSp delSp modSp mod">
        <pc:chgData name="Isaac Triguero Velazquez" userId="32d9e84c-f8e4-4148-83d0-828cea79016a" providerId="ADAL" clId="{129546E8-2506-F441-984C-FFAC2711E92B}" dt="2021-01-05T16:17:35.573" v="6494" actId="207"/>
        <pc:sldMkLst>
          <pc:docMk/>
          <pc:sldMk cId="2700793189" sldId="3194"/>
        </pc:sldMkLst>
        <pc:spChg chg="mod">
          <ac:chgData name="Isaac Triguero Velazquez" userId="32d9e84c-f8e4-4148-83d0-828cea79016a" providerId="ADAL" clId="{129546E8-2506-F441-984C-FFAC2711E92B}" dt="2020-11-04T16:24:38.899" v="1242" actId="1076"/>
          <ac:spMkLst>
            <pc:docMk/>
            <pc:sldMk cId="2700793189" sldId="3194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1-01-05T16:17:35.573" v="6494" actId="207"/>
          <ac:spMkLst>
            <pc:docMk/>
            <pc:sldMk cId="2700793189" sldId="3194"/>
            <ac:spMk id="3" creationId="{58C71D39-F064-B44F-B62A-5F31E092CDC3}"/>
          </ac:spMkLst>
        </pc:spChg>
        <pc:spChg chg="add del mod">
          <ac:chgData name="Isaac Triguero Velazquez" userId="32d9e84c-f8e4-4148-83d0-828cea79016a" providerId="ADAL" clId="{129546E8-2506-F441-984C-FFAC2711E92B}" dt="2020-11-04T16:22:37.517" v="1161"/>
          <ac:spMkLst>
            <pc:docMk/>
            <pc:sldMk cId="2700793189" sldId="3194"/>
            <ac:spMk id="4" creationId="{D98FA735-E883-D84A-93BF-55FA6822A1D2}"/>
          </ac:spMkLst>
        </pc:spChg>
        <pc:spChg chg="add mod">
          <ac:chgData name="Isaac Triguero Velazquez" userId="32d9e84c-f8e4-4148-83d0-828cea79016a" providerId="ADAL" clId="{129546E8-2506-F441-984C-FFAC2711E92B}" dt="2020-11-04T16:24:42.008" v="1243" actId="1076"/>
          <ac:spMkLst>
            <pc:docMk/>
            <pc:sldMk cId="2700793189" sldId="3194"/>
            <ac:spMk id="5" creationId="{63E41D31-C12F-E54A-AE23-3EEFCCE2B797}"/>
          </ac:spMkLst>
        </pc:spChg>
      </pc:sldChg>
      <pc:sldChg chg="addSp modSp new mod ord modNotesTx">
        <pc:chgData name="Isaac Triguero Velazquez" userId="32d9e84c-f8e4-4148-83d0-828cea79016a" providerId="ADAL" clId="{129546E8-2506-F441-984C-FFAC2711E92B}" dt="2021-01-05T16:32:01.467" v="6789" actId="20577"/>
        <pc:sldMkLst>
          <pc:docMk/>
          <pc:sldMk cId="3596262086" sldId="3195"/>
        </pc:sldMkLst>
        <pc:spChg chg="mod">
          <ac:chgData name="Isaac Triguero Velazquez" userId="32d9e84c-f8e4-4148-83d0-828cea79016a" providerId="ADAL" clId="{129546E8-2506-F441-984C-FFAC2711E92B}" dt="2020-11-04T15:10:56.725" v="167" actId="20577"/>
          <ac:spMkLst>
            <pc:docMk/>
            <pc:sldMk cId="3596262086" sldId="3195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2-04T15:28:31.399" v="6072" actId="20577"/>
          <ac:spMkLst>
            <pc:docMk/>
            <pc:sldMk cId="3596262086" sldId="3195"/>
            <ac:spMk id="3" creationId="{2295EC78-7302-5141-AFB0-F6D07C8DC4FA}"/>
          </ac:spMkLst>
        </pc:spChg>
        <pc:spChg chg="add mod">
          <ac:chgData name="Isaac Triguero Velazquez" userId="32d9e84c-f8e4-4148-83d0-828cea79016a" providerId="ADAL" clId="{129546E8-2506-F441-984C-FFAC2711E92B}" dt="2021-01-05T16:31:46.806" v="6770" actId="1076"/>
          <ac:spMkLst>
            <pc:docMk/>
            <pc:sldMk cId="3596262086" sldId="3195"/>
            <ac:spMk id="5" creationId="{A92549B4-368A-DA40-B8EE-483D8547963B}"/>
          </ac:spMkLst>
        </pc:spChg>
        <pc:picChg chg="add mod">
          <ac:chgData name="Isaac Triguero Velazquez" userId="32d9e84c-f8e4-4148-83d0-828cea79016a" providerId="ADAL" clId="{129546E8-2506-F441-984C-FFAC2711E92B}" dt="2020-11-04T17:55:08.308" v="4106" actId="14100"/>
          <ac:picMkLst>
            <pc:docMk/>
            <pc:sldMk cId="3596262086" sldId="3195"/>
            <ac:picMk id="4" creationId="{7178BE6C-A7B5-5244-9D4D-B726A1C4CAA9}"/>
          </ac:picMkLst>
        </pc:picChg>
      </pc:sldChg>
      <pc:sldChg chg="modSp add mod">
        <pc:chgData name="Isaac Triguero Velazquez" userId="32d9e84c-f8e4-4148-83d0-828cea79016a" providerId="ADAL" clId="{129546E8-2506-F441-984C-FFAC2711E92B}" dt="2020-11-04T16:23:33.081" v="1220" actId="20577"/>
        <pc:sldMkLst>
          <pc:docMk/>
          <pc:sldMk cId="3530882370" sldId="3196"/>
        </pc:sldMkLst>
        <pc:spChg chg="mod">
          <ac:chgData name="Isaac Triguero Velazquez" userId="32d9e84c-f8e4-4148-83d0-828cea79016a" providerId="ADAL" clId="{129546E8-2506-F441-984C-FFAC2711E92B}" dt="2020-11-04T15:25:56.758" v="958" actId="20577"/>
          <ac:spMkLst>
            <pc:docMk/>
            <pc:sldMk cId="3530882370" sldId="3196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23:33.081" v="1220" actId="20577"/>
          <ac:spMkLst>
            <pc:docMk/>
            <pc:sldMk cId="3530882370" sldId="3196"/>
            <ac:spMk id="3" creationId="{58C71D39-F064-B44F-B62A-5F31E092CDC3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6:30:37.853" v="1794" actId="6549"/>
        <pc:sldMkLst>
          <pc:docMk/>
          <pc:sldMk cId="1764594201" sldId="3197"/>
        </pc:sldMkLst>
        <pc:spChg chg="mod">
          <ac:chgData name="Isaac Triguero Velazquez" userId="32d9e84c-f8e4-4148-83d0-828cea79016a" providerId="ADAL" clId="{129546E8-2506-F441-984C-FFAC2711E92B}" dt="2020-11-04T15:26:07.161" v="960"/>
          <ac:spMkLst>
            <pc:docMk/>
            <pc:sldMk cId="1764594201" sldId="3197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0:37.853" v="1794" actId="6549"/>
          <ac:spMkLst>
            <pc:docMk/>
            <pc:sldMk cId="1764594201" sldId="3197"/>
            <ac:spMk id="3" creationId="{58C71D39-F064-B44F-B62A-5F31E092CDC3}"/>
          </ac:spMkLst>
        </pc:spChg>
      </pc:sldChg>
      <pc:sldChg chg="addSp delSp modSp add mod ord modNotesTx">
        <pc:chgData name="Isaac Triguero Velazquez" userId="32d9e84c-f8e4-4148-83d0-828cea79016a" providerId="ADAL" clId="{129546E8-2506-F441-984C-FFAC2711E92B}" dt="2020-11-18T11:58:31.423" v="4350" actId="207"/>
        <pc:sldMkLst>
          <pc:docMk/>
          <pc:sldMk cId="3368487660" sldId="3198"/>
        </pc:sldMkLst>
        <pc:spChg chg="mod">
          <ac:chgData name="Isaac Triguero Velazquez" userId="32d9e84c-f8e4-4148-83d0-828cea79016a" providerId="ADAL" clId="{129546E8-2506-F441-984C-FFAC2711E92B}" dt="2020-11-04T16:32:57.080" v="1862" actId="20577"/>
          <ac:spMkLst>
            <pc:docMk/>
            <pc:sldMk cId="3368487660" sldId="3198"/>
            <ac:spMk id="2" creationId="{A198287A-CEC9-694A-9933-A554556AF862}"/>
          </ac:spMkLst>
        </pc:spChg>
        <pc:spChg chg="del">
          <ac:chgData name="Isaac Triguero Velazquez" userId="32d9e84c-f8e4-4148-83d0-828cea79016a" providerId="ADAL" clId="{129546E8-2506-F441-984C-FFAC2711E92B}" dt="2020-11-04T15:28:30.860" v="1024" actId="478"/>
          <ac:spMkLst>
            <pc:docMk/>
            <pc:sldMk cId="3368487660" sldId="3198"/>
            <ac:spMk id="3" creationId="{58C71D39-F064-B44F-B62A-5F31E092CDC3}"/>
          </ac:spMkLst>
        </pc:spChg>
        <pc:spChg chg="add mod">
          <ac:chgData name="Isaac Triguero Velazquez" userId="32d9e84c-f8e4-4148-83d0-828cea79016a" providerId="ADAL" clId="{129546E8-2506-F441-984C-FFAC2711E92B}" dt="2020-11-18T11:58:31.423" v="4350" actId="207"/>
          <ac:spMkLst>
            <pc:docMk/>
            <pc:sldMk cId="3368487660" sldId="3198"/>
            <ac:spMk id="4" creationId="{94987B94-E5FF-1442-B879-68145C2B913B}"/>
          </ac:spMkLst>
        </pc:spChg>
        <pc:spChg chg="add del mod">
          <ac:chgData name="Isaac Triguero Velazquez" userId="32d9e84c-f8e4-4148-83d0-828cea79016a" providerId="ADAL" clId="{129546E8-2506-F441-984C-FFAC2711E92B}" dt="2020-11-04T16:49:56.065" v="2253"/>
          <ac:spMkLst>
            <pc:docMk/>
            <pc:sldMk cId="3368487660" sldId="3198"/>
            <ac:spMk id="5" creationId="{CD59CBD1-71F4-AE4B-A826-758BBB518E9E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1-04T17:27:54.739" v="3389" actId="20577"/>
        <pc:sldMkLst>
          <pc:docMk/>
          <pc:sldMk cId="3483095515" sldId="3199"/>
        </pc:sldMkLst>
        <pc:spChg chg="mod">
          <ac:chgData name="Isaac Triguero Velazquez" userId="32d9e84c-f8e4-4148-83d0-828cea79016a" providerId="ADAL" clId="{129546E8-2506-F441-984C-FFAC2711E92B}" dt="2020-11-04T16:59:34.064" v="2618" actId="1076"/>
          <ac:spMkLst>
            <pc:docMk/>
            <pc:sldMk cId="3483095515" sldId="3199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0-11-04T17:27:54.739" v="3389" actId="20577"/>
          <ac:spMkLst>
            <pc:docMk/>
            <pc:sldMk cId="3483095515" sldId="3199"/>
            <ac:spMk id="3" creationId="{D30B6918-3A83-7442-B1DD-A8FC74BC6821}"/>
          </ac:spMkLst>
        </pc:spChg>
        <pc:spChg chg="add mod">
          <ac:chgData name="Isaac Triguero Velazquez" userId="32d9e84c-f8e4-4148-83d0-828cea79016a" providerId="ADAL" clId="{129546E8-2506-F441-984C-FFAC2711E92B}" dt="2020-11-04T17:01:19.403" v="2661" actId="20577"/>
          <ac:spMkLst>
            <pc:docMk/>
            <pc:sldMk cId="3483095515" sldId="3199"/>
            <ac:spMk id="4" creationId="{F66107D3-E3BA-DD48-AFFA-384F9FD3F4FB}"/>
          </ac:spMkLst>
        </pc:spChg>
        <pc:spChg chg="add mod">
          <ac:chgData name="Isaac Triguero Velazquez" userId="32d9e84c-f8e4-4148-83d0-828cea79016a" providerId="ADAL" clId="{129546E8-2506-F441-984C-FFAC2711E92B}" dt="2020-11-04T16:59:36.684" v="2620" actId="20577"/>
          <ac:spMkLst>
            <pc:docMk/>
            <pc:sldMk cId="3483095515" sldId="3199"/>
            <ac:spMk id="5" creationId="{796DFE79-8DEF-834E-A9E4-1CB6CAEB0CBF}"/>
          </ac:spMkLst>
        </pc:spChg>
      </pc:sldChg>
      <pc:sldChg chg="addSp modSp new mod ord">
        <pc:chgData name="Isaac Triguero Velazquez" userId="32d9e84c-f8e4-4148-83d0-828cea79016a" providerId="ADAL" clId="{129546E8-2506-F441-984C-FFAC2711E92B}" dt="2021-01-05T16:24:22.626" v="6769" actId="6549"/>
        <pc:sldMkLst>
          <pc:docMk/>
          <pc:sldMk cId="2056742729" sldId="3200"/>
        </pc:sldMkLst>
        <pc:spChg chg="mod">
          <ac:chgData name="Isaac Triguero Velazquez" userId="32d9e84c-f8e4-4148-83d0-828cea79016a" providerId="ADAL" clId="{129546E8-2506-F441-984C-FFAC2711E92B}" dt="2020-11-04T16:24:54.553" v="1251" actId="1035"/>
          <ac:spMkLst>
            <pc:docMk/>
            <pc:sldMk cId="2056742729" sldId="3200"/>
            <ac:spMk id="2" creationId="{5782EECD-927D-5D49-9E76-DA6720E4F624}"/>
          </ac:spMkLst>
        </pc:spChg>
        <pc:spChg chg="add mod">
          <ac:chgData name="Isaac Triguero Velazquez" userId="32d9e84c-f8e4-4148-83d0-828cea79016a" providerId="ADAL" clId="{129546E8-2506-F441-984C-FFAC2711E92B}" dt="2021-01-05T16:24:22.626" v="6769" actId="6549"/>
          <ac:spMkLst>
            <pc:docMk/>
            <pc:sldMk cId="2056742729" sldId="3200"/>
            <ac:spMk id="3" creationId="{DF2A8DF5-A777-5942-983F-4F40F24DA714}"/>
          </ac:spMkLst>
        </pc:spChg>
        <pc:spChg chg="add mod">
          <ac:chgData name="Isaac Triguero Velazquez" userId="32d9e84c-f8e4-4148-83d0-828cea79016a" providerId="ADAL" clId="{129546E8-2506-F441-984C-FFAC2711E92B}" dt="2020-11-04T16:24:59.899" v="1265" actId="20577"/>
          <ac:spMkLst>
            <pc:docMk/>
            <pc:sldMk cId="2056742729" sldId="3200"/>
            <ac:spMk id="4" creationId="{7A9B7378-9FB1-8C40-81B6-11FAFD34E8FB}"/>
          </ac:spMkLst>
        </pc:spChg>
      </pc:sldChg>
      <pc:sldChg chg="delSp modSp add del mod">
        <pc:chgData name="Isaac Triguero Velazquez" userId="32d9e84c-f8e4-4148-83d0-828cea79016a" providerId="ADAL" clId="{129546E8-2506-F441-984C-FFAC2711E92B}" dt="2020-11-04T17:31:30.926" v="3473" actId="2696"/>
        <pc:sldMkLst>
          <pc:docMk/>
          <pc:sldMk cId="2224146711" sldId="3201"/>
        </pc:sldMkLst>
        <pc:spChg chg="mod">
          <ac:chgData name="Isaac Triguero Velazquez" userId="32d9e84c-f8e4-4148-83d0-828cea79016a" providerId="ADAL" clId="{129546E8-2506-F441-984C-FFAC2711E92B}" dt="2020-11-04T16:31:51.064" v="1837" actId="20577"/>
          <ac:spMkLst>
            <pc:docMk/>
            <pc:sldMk cId="2224146711" sldId="3201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2:03.988" v="1850" actId="20577"/>
          <ac:spMkLst>
            <pc:docMk/>
            <pc:sldMk cId="2224146711" sldId="3201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6:31:56.202" v="1838" actId="478"/>
          <ac:spMkLst>
            <pc:docMk/>
            <pc:sldMk cId="2224146711" sldId="3201"/>
            <ac:spMk id="4" creationId="{F66107D3-E3BA-DD48-AFFA-384F9FD3F4FB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7:10:44.023" v="3027" actId="15"/>
        <pc:sldMkLst>
          <pc:docMk/>
          <pc:sldMk cId="818352461" sldId="3202"/>
        </pc:sldMkLst>
        <pc:spChg chg="mod">
          <ac:chgData name="Isaac Triguero Velazquez" userId="32d9e84c-f8e4-4148-83d0-828cea79016a" providerId="ADAL" clId="{129546E8-2506-F441-984C-FFAC2711E92B}" dt="2020-11-04T17:10:44.023" v="3027" actId="15"/>
          <ac:spMkLst>
            <pc:docMk/>
            <pc:sldMk cId="818352461" sldId="3202"/>
            <ac:spMk id="4" creationId="{94987B94-E5FF-1442-B879-68145C2B913B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0-11-04T17:31:24.259" v="3472" actId="20577"/>
        <pc:sldMkLst>
          <pc:docMk/>
          <pc:sldMk cId="3789885100" sldId="3203"/>
        </pc:sldMkLst>
        <pc:spChg chg="mod">
          <ac:chgData name="Isaac Triguero Velazquez" userId="32d9e84c-f8e4-4148-83d0-828cea79016a" providerId="ADAL" clId="{129546E8-2506-F441-984C-FFAC2711E92B}" dt="2020-11-04T17:31:24.259" v="3472" actId="20577"/>
          <ac:spMkLst>
            <pc:docMk/>
            <pc:sldMk cId="3789885100" sldId="3203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7:04:02.612" v="2663" actId="478"/>
          <ac:spMkLst>
            <pc:docMk/>
            <pc:sldMk cId="3789885100" sldId="3203"/>
            <ac:spMk id="4" creationId="{F66107D3-E3BA-DD48-AFFA-384F9FD3F4FB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2-07T17:20:55.784" v="6408" actId="255"/>
        <pc:sldMkLst>
          <pc:docMk/>
          <pc:sldMk cId="2356196909" sldId="3204"/>
        </pc:sldMkLst>
        <pc:spChg chg="mod">
          <ac:chgData name="Isaac Triguero Velazquez" userId="32d9e84c-f8e4-4148-83d0-828cea79016a" providerId="ADAL" clId="{129546E8-2506-F441-984C-FFAC2711E92B}" dt="2020-11-04T17:17:51.090" v="3119" actId="20577"/>
          <ac:spMkLst>
            <pc:docMk/>
            <pc:sldMk cId="2356196909" sldId="3204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1-04T17:17:59.831" v="3137" actId="20577"/>
          <ac:spMkLst>
            <pc:docMk/>
            <pc:sldMk cId="2356196909" sldId="3204"/>
            <ac:spMk id="3" creationId="{D10FED45-2BE4-2147-8EA9-411F2E2E46A0}"/>
          </ac:spMkLst>
        </pc:spChg>
        <pc:spChg chg="add mod">
          <ac:chgData name="Isaac Triguero Velazquez" userId="32d9e84c-f8e4-4148-83d0-828cea79016a" providerId="ADAL" clId="{129546E8-2506-F441-984C-FFAC2711E92B}" dt="2020-12-07T17:20:55.784" v="6408" actId="255"/>
          <ac:spMkLst>
            <pc:docMk/>
            <pc:sldMk cId="2356196909" sldId="3204"/>
            <ac:spMk id="4" creationId="{23D037EE-7E43-0940-A71D-88B5A7A2626F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1-01-05T16:20:07.321" v="6561" actId="20577"/>
        <pc:sldMkLst>
          <pc:docMk/>
          <pc:sldMk cId="3322755092" sldId="3205"/>
        </pc:sldMkLst>
        <pc:spChg chg="mod">
          <ac:chgData name="Isaac Triguero Velazquez" userId="32d9e84c-f8e4-4148-83d0-828cea79016a" providerId="ADAL" clId="{129546E8-2506-F441-984C-FFAC2711E92B}" dt="2020-11-04T17:33:06.508" v="3501" actId="1076"/>
          <ac:spMkLst>
            <pc:docMk/>
            <pc:sldMk cId="3322755092" sldId="3205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1-04T17:33:04.006" v="3500" actId="478"/>
          <ac:spMkLst>
            <pc:docMk/>
            <pc:sldMk cId="3322755092" sldId="3205"/>
            <ac:spMk id="3" creationId="{D10FED45-2BE4-2147-8EA9-411F2E2E46A0}"/>
          </ac:spMkLst>
        </pc:spChg>
        <pc:spChg chg="mod">
          <ac:chgData name="Isaac Triguero Velazquez" userId="32d9e84c-f8e4-4148-83d0-828cea79016a" providerId="ADAL" clId="{129546E8-2506-F441-984C-FFAC2711E92B}" dt="2021-01-05T16:20:07.321" v="6561" actId="20577"/>
          <ac:spMkLst>
            <pc:docMk/>
            <pc:sldMk cId="3322755092" sldId="3205"/>
            <ac:spMk id="4" creationId="{23D037EE-7E43-0940-A71D-88B5A7A2626F}"/>
          </ac:spMkLst>
        </pc:spChg>
      </pc:sldChg>
      <pc:sldChg chg="addSp delSp modSp add mod modNotesTx">
        <pc:chgData name="Isaac Triguero Velazquez" userId="32d9e84c-f8e4-4148-83d0-828cea79016a" providerId="ADAL" clId="{129546E8-2506-F441-984C-FFAC2711E92B}" dt="2021-01-05T16:34:24.374" v="6799" actId="6549"/>
        <pc:sldMkLst>
          <pc:docMk/>
          <pc:sldMk cId="1624920305" sldId="3206"/>
        </pc:sldMkLst>
        <pc:spChg chg="mod">
          <ac:chgData name="Isaac Triguero Velazquez" userId="32d9e84c-f8e4-4148-83d0-828cea79016a" providerId="ADAL" clId="{129546E8-2506-F441-984C-FFAC2711E92B}" dt="2020-12-04T15:09:29.004" v="4938" actId="20577"/>
          <ac:spMkLst>
            <pc:docMk/>
            <pc:sldMk cId="1624920305" sldId="3206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2-04T15:07:58.764" v="4862" actId="478"/>
          <ac:spMkLst>
            <pc:docMk/>
            <pc:sldMk cId="1624920305" sldId="3206"/>
            <ac:spMk id="3" creationId="{2295EC78-7302-5141-AFB0-F6D07C8DC4FA}"/>
          </ac:spMkLst>
        </pc:spChg>
        <pc:spChg chg="del">
          <ac:chgData name="Isaac Triguero Velazquez" userId="32d9e84c-f8e4-4148-83d0-828cea79016a" providerId="ADAL" clId="{129546E8-2506-F441-984C-FFAC2711E92B}" dt="2020-12-04T15:08:01.154" v="4864" actId="478"/>
          <ac:spMkLst>
            <pc:docMk/>
            <pc:sldMk cId="1624920305" sldId="3206"/>
            <ac:spMk id="5" creationId="{A92549B4-368A-DA40-B8EE-483D8547963B}"/>
          </ac:spMkLst>
        </pc:spChg>
        <pc:spChg chg="add mod">
          <ac:chgData name="Isaac Triguero Velazquez" userId="32d9e84c-f8e4-4148-83d0-828cea79016a" providerId="ADAL" clId="{129546E8-2506-F441-984C-FFAC2711E92B}" dt="2020-12-04T15:19:19.594" v="5819" actId="1076"/>
          <ac:spMkLst>
            <pc:docMk/>
            <pc:sldMk cId="1624920305" sldId="3206"/>
            <ac:spMk id="6" creationId="{18A37542-A2A0-F643-B25A-4CF308875E25}"/>
          </ac:spMkLst>
        </pc:spChg>
        <pc:spChg chg="add mod">
          <ac:chgData name="Isaac Triguero Velazquez" userId="32d9e84c-f8e4-4148-83d0-828cea79016a" providerId="ADAL" clId="{129546E8-2506-F441-984C-FFAC2711E92B}" dt="2021-01-05T16:33:34.305" v="6796" actId="255"/>
          <ac:spMkLst>
            <pc:docMk/>
            <pc:sldMk cId="1624920305" sldId="3206"/>
            <ac:spMk id="7" creationId="{519A07AE-533A-F848-9244-258DCBAEE864}"/>
          </ac:spMkLst>
        </pc:spChg>
        <pc:picChg chg="del">
          <ac:chgData name="Isaac Triguero Velazquez" userId="32d9e84c-f8e4-4148-83d0-828cea79016a" providerId="ADAL" clId="{129546E8-2506-F441-984C-FFAC2711E92B}" dt="2020-12-04T15:07:59.498" v="4863" actId="478"/>
          <ac:picMkLst>
            <pc:docMk/>
            <pc:sldMk cId="1624920305" sldId="3206"/>
            <ac:picMk id="4" creationId="{7178BE6C-A7B5-5244-9D4D-B726A1C4CAA9}"/>
          </ac:picMkLst>
        </pc:picChg>
      </pc:sldChg>
      <pc:sldChg chg="addSp delSp modSp add mod modNotesTx">
        <pc:chgData name="Isaac Triguero Velazquez" userId="32d9e84c-f8e4-4148-83d0-828cea79016a" providerId="ADAL" clId="{129546E8-2506-F441-984C-FFAC2711E92B}" dt="2020-12-07T16:43:34.207" v="6345" actId="20577"/>
        <pc:sldMkLst>
          <pc:docMk/>
          <pc:sldMk cId="391037849" sldId="3207"/>
        </pc:sldMkLst>
        <pc:spChg chg="mod">
          <ac:chgData name="Isaac Triguero Velazquez" userId="32d9e84c-f8e4-4148-83d0-828cea79016a" providerId="ADAL" clId="{129546E8-2506-F441-984C-FFAC2711E92B}" dt="2020-12-04T15:25:45.254" v="6057" actId="1076"/>
          <ac:spMkLst>
            <pc:docMk/>
            <pc:sldMk cId="391037849" sldId="3207"/>
            <ac:spMk id="6" creationId="{18A37542-A2A0-F643-B25A-4CF308875E25}"/>
          </ac:spMkLst>
        </pc:spChg>
        <pc:spChg chg="mod">
          <ac:chgData name="Isaac Triguero Velazquez" userId="32d9e84c-f8e4-4148-83d0-828cea79016a" providerId="ADAL" clId="{129546E8-2506-F441-984C-FFAC2711E92B}" dt="2020-12-07T16:43:34.207" v="6345" actId="20577"/>
          <ac:spMkLst>
            <pc:docMk/>
            <pc:sldMk cId="391037849" sldId="3207"/>
            <ac:spMk id="7" creationId="{519A07AE-533A-F848-9244-258DCBAEE864}"/>
          </ac:spMkLst>
        </pc:spChg>
        <pc:picChg chg="add del mod">
          <ac:chgData name="Isaac Triguero Velazquez" userId="32d9e84c-f8e4-4148-83d0-828cea79016a" providerId="ADAL" clId="{129546E8-2506-F441-984C-FFAC2711E92B}" dt="2020-12-04T15:24:19.593" v="5981" actId="478"/>
          <ac:picMkLst>
            <pc:docMk/>
            <pc:sldMk cId="391037849" sldId="3207"/>
            <ac:picMk id="8" creationId="{B3D3A0C6-D612-4549-B347-FE94525973EB}"/>
          </ac:picMkLst>
        </pc:picChg>
        <pc:picChg chg="add mod">
          <ac:chgData name="Isaac Triguero Velazquez" userId="32d9e84c-f8e4-4148-83d0-828cea79016a" providerId="ADAL" clId="{129546E8-2506-F441-984C-FFAC2711E92B}" dt="2020-12-04T15:25:48.561" v="6058" actId="1076"/>
          <ac:picMkLst>
            <pc:docMk/>
            <pc:sldMk cId="391037849" sldId="3207"/>
            <ac:picMk id="1026" creationId="{0E0FB9C3-C776-A541-8661-C629B2E76E63}"/>
          </ac:picMkLst>
        </pc:picChg>
      </pc:sldChg>
      <pc:sldChg chg="addSp modSp new mod">
        <pc:chgData name="Isaac Triguero Velazquez" userId="32d9e84c-f8e4-4148-83d0-828cea79016a" providerId="ADAL" clId="{129546E8-2506-F441-984C-FFAC2711E92B}" dt="2021-01-05T16:21:09.571" v="6574" actId="14100"/>
        <pc:sldMkLst>
          <pc:docMk/>
          <pc:sldMk cId="185181078" sldId="3208"/>
        </pc:sldMkLst>
        <pc:spChg chg="mod">
          <ac:chgData name="Isaac Triguero Velazquez" userId="32d9e84c-f8e4-4148-83d0-828cea79016a" providerId="ADAL" clId="{129546E8-2506-F441-984C-FFAC2711E92B}" dt="2020-12-07T17:18:36.938" v="6369" actId="20577"/>
          <ac:spMkLst>
            <pc:docMk/>
            <pc:sldMk cId="185181078" sldId="3208"/>
            <ac:spMk id="2" creationId="{16FE069C-B814-134B-B9C9-D174E01554B2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3" creationId="{3A201D90-EC23-C643-B47D-B7D89A45BA19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5" creationId="{CABC0AC8-9CD8-C046-9066-71FF669459A7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6" creationId="{3C5E2411-9A0E-AC42-BCFE-77CA2CB1EDD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8" creationId="{7C6FB5C7-39E1-7848-8ECB-B9A7BD16166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0" creationId="{98A88A1A-98FA-FE45-A8B1-188DF1668D2E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1" creationId="{968D495E-9177-274B-A118-A809EF5F4474}"/>
          </ac:spMkLst>
        </pc:spChg>
        <pc:spChg chg="add mod">
          <ac:chgData name="Isaac Triguero Velazquez" userId="32d9e84c-f8e4-4148-83d0-828cea79016a" providerId="ADAL" clId="{129546E8-2506-F441-984C-FFAC2711E92B}" dt="2021-01-05T16:21:09.571" v="6574" actId="14100"/>
          <ac:spMkLst>
            <pc:docMk/>
            <pc:sldMk cId="185181078" sldId="3208"/>
            <ac:spMk id="15" creationId="{C46FD0E9-2BCA-0948-A19C-9AB699DEB89B}"/>
          </ac:spMkLst>
        </pc:sp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4" creationId="{EB3E90C0-AE77-E54B-8E6A-BE64B772E44B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7" creationId="{2D1DB847-F664-E940-AC82-38570403CD4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9" creationId="{256CF73E-C603-BA46-950F-63EC63831583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2" creationId="{EAE32546-C9AB-904F-B96A-2737D1D544AD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3" creationId="{980D3F09-F445-2D4D-BA34-3BB915E2F40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4" creationId="{2382E4F6-9AC5-FE4B-BD1B-205192518486}"/>
          </ac:picMkLst>
        </pc:picChg>
      </pc:sldChg>
      <pc:sldChg chg="addSp modSp add mod">
        <pc:chgData name="Isaac Triguero Velazquez" userId="32d9e84c-f8e4-4148-83d0-828cea79016a" providerId="ADAL" clId="{129546E8-2506-F441-984C-FFAC2711E92B}" dt="2021-01-05T16:47:50.315" v="7497" actId="14100"/>
        <pc:sldMkLst>
          <pc:docMk/>
          <pc:sldMk cId="3232381236" sldId="3209"/>
        </pc:sldMkLst>
        <pc:spChg chg="mod">
          <ac:chgData name="Isaac Triguero Velazquez" userId="32d9e84c-f8e4-4148-83d0-828cea79016a" providerId="ADAL" clId="{129546E8-2506-F441-984C-FFAC2711E92B}" dt="2021-01-05T16:36:18.952" v="6858" actId="20577"/>
          <ac:spMkLst>
            <pc:docMk/>
            <pc:sldMk cId="3232381236" sldId="3209"/>
            <ac:spMk id="2" creationId="{4596BFED-0B80-004F-A45E-C09C0AA73CD9}"/>
          </ac:spMkLst>
        </pc:spChg>
        <pc:spChg chg="mod">
          <ac:chgData name="Isaac Triguero Velazquez" userId="32d9e84c-f8e4-4148-83d0-828cea79016a" providerId="ADAL" clId="{129546E8-2506-F441-984C-FFAC2711E92B}" dt="2021-01-05T16:47:50.315" v="7497" actId="14100"/>
          <ac:spMkLst>
            <pc:docMk/>
            <pc:sldMk cId="3232381236" sldId="3209"/>
            <ac:spMk id="3" creationId="{FCB6866E-E20B-CB4A-8FF2-167CDF845D84}"/>
          </ac:spMkLst>
        </pc:spChg>
        <pc:picChg chg="add mod">
          <ac:chgData name="Isaac Triguero Velazquez" userId="32d9e84c-f8e4-4148-83d0-828cea79016a" providerId="ADAL" clId="{129546E8-2506-F441-984C-FFAC2711E92B}" dt="2021-01-05T16:47:32.647" v="7494" actId="167"/>
          <ac:picMkLst>
            <pc:docMk/>
            <pc:sldMk cId="3232381236" sldId="3209"/>
            <ac:picMk id="4" creationId="{45F1C456-E1A3-1A40-BE21-D409C339A608}"/>
          </ac:picMkLst>
        </pc:picChg>
      </pc:sldChg>
      <pc:sldMasterChg chg="delSldLayout">
        <pc:chgData name="Isaac Triguero Velazquez" userId="32d9e84c-f8e4-4148-83d0-828cea79016a" providerId="ADAL" clId="{129546E8-2506-F441-984C-FFAC2711E92B}" dt="2020-12-04T15:25:51.725" v="6059" actId="2696"/>
        <pc:sldMasterMkLst>
          <pc:docMk/>
          <pc:sldMasterMk cId="346649141" sldId="2147483648"/>
        </pc:sldMasterMkLst>
        <pc:sldLayoutChg chg="del">
          <pc:chgData name="Isaac Triguero Velazquez" userId="32d9e84c-f8e4-4148-83d0-828cea79016a" providerId="ADAL" clId="{129546E8-2506-F441-984C-FFAC2711E92B}" dt="2020-12-04T15:25:51.725" v="6059" actId="2696"/>
          <pc:sldLayoutMkLst>
            <pc:docMk/>
            <pc:sldMasterMk cId="346649141" sldId="2147483648"/>
            <pc:sldLayoutMk cId="3357440987" sldId="2147483670"/>
          </pc:sldLayoutMkLst>
        </pc:sldLayoutChg>
        <pc:sldLayoutChg chg="del">
          <pc:chgData name="Isaac Triguero Velazquez" userId="32d9e84c-f8e4-4148-83d0-828cea79016a" providerId="ADAL" clId="{129546E8-2506-F441-984C-FFAC2711E92B}" dt="2020-11-04T17:48:09.688" v="3973" actId="2696"/>
          <pc:sldLayoutMkLst>
            <pc:docMk/>
            <pc:sldMasterMk cId="346649141" sldId="2147483648"/>
            <pc:sldLayoutMk cId="4273954774" sldId="2147483670"/>
          </pc:sldLayoutMkLst>
        </pc:sldLayoutChg>
      </pc:sldMasterChg>
    </pc:docChg>
  </pc:docChgLst>
  <pc:docChgLst>
    <pc:chgData name="Ewan Ross" userId="S::psyer1@nottingham.ac.uk::3e31cf5b-b1fd-42cc-9d2f-9c13e650bfea" providerId="AD" clId="Web-{D5676606-01E7-4014-A0F0-C1169D1661F2}"/>
    <pc:docChg chg="addSld delSld modSld sldOrd modSection">
      <pc:chgData name="Ewan Ross" userId="S::psyer1@nottingham.ac.uk::3e31cf5b-b1fd-42cc-9d2f-9c13e650bfea" providerId="AD" clId="Web-{D5676606-01E7-4014-A0F0-C1169D1661F2}" dt="2022-05-07T14:36:56.460" v="203" actId="20577"/>
      <pc:docMkLst>
        <pc:docMk/>
      </pc:docMkLst>
      <pc:sldChg chg="modSp">
        <pc:chgData name="Ewan Ross" userId="S::psyer1@nottingham.ac.uk::3e31cf5b-b1fd-42cc-9d2f-9c13e650bfea" providerId="AD" clId="Web-{D5676606-01E7-4014-A0F0-C1169D1661F2}" dt="2022-05-07T14:16:35.616" v="25" actId="20577"/>
        <pc:sldMkLst>
          <pc:docMk/>
          <pc:sldMk cId="3644002837" sldId="3192"/>
        </pc:sldMkLst>
        <pc:spChg chg="mod">
          <ac:chgData name="Ewan Ross" userId="S::psyer1@nottingham.ac.uk::3e31cf5b-b1fd-42cc-9d2f-9c13e650bfea" providerId="AD" clId="Web-{D5676606-01E7-4014-A0F0-C1169D1661F2}" dt="2022-05-07T14:16:35.616" v="25" actId="20577"/>
          <ac:spMkLst>
            <pc:docMk/>
            <pc:sldMk cId="3644002837" sldId="3192"/>
            <ac:spMk id="2" creationId="{0C9C35E1-FBBE-9440-912E-4711DA592DBD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36:27.913" v="185" actId="20577"/>
        <pc:sldMkLst>
          <pc:docMk/>
          <pc:sldMk cId="3232381236" sldId="3209"/>
        </pc:sldMkLst>
        <pc:spChg chg="mod">
          <ac:chgData name="Ewan Ross" userId="S::psyer1@nottingham.ac.uk::3e31cf5b-b1fd-42cc-9d2f-9c13e650bfea" providerId="AD" clId="Web-{D5676606-01E7-4014-A0F0-C1169D1661F2}" dt="2022-05-07T14:36:27.913" v="185" actId="20577"/>
          <ac:spMkLst>
            <pc:docMk/>
            <pc:sldMk cId="3232381236" sldId="3209"/>
            <ac:spMk id="2" creationId="{4596BFED-0B80-004F-A45E-C09C0AA73CD9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28:12.761" v="159" actId="20577"/>
        <pc:sldMkLst>
          <pc:docMk/>
          <pc:sldMk cId="914208337" sldId="3210"/>
        </pc:sldMkLst>
        <pc:spChg chg="mod">
          <ac:chgData name="Ewan Ross" userId="S::psyer1@nottingham.ac.uk::3e31cf5b-b1fd-42cc-9d2f-9c13e650bfea" providerId="AD" clId="Web-{D5676606-01E7-4014-A0F0-C1169D1661F2}" dt="2022-05-07T14:28:12.761" v="159" actId="20577"/>
          <ac:spMkLst>
            <pc:docMk/>
            <pc:sldMk cId="914208337" sldId="3210"/>
            <ac:spMk id="2" creationId="{A63368E5-D949-7D4A-A208-46C0DD64FAB4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24:10.428" v="150" actId="20577"/>
        <pc:sldMkLst>
          <pc:docMk/>
          <pc:sldMk cId="367769223" sldId="3211"/>
        </pc:sldMkLst>
        <pc:spChg chg="mod">
          <ac:chgData name="Ewan Ross" userId="S::psyer1@nottingham.ac.uk::3e31cf5b-b1fd-42cc-9d2f-9c13e650bfea" providerId="AD" clId="Web-{D5676606-01E7-4014-A0F0-C1169D1661F2}" dt="2022-05-07T14:24:10.428" v="150" actId="20577"/>
          <ac:spMkLst>
            <pc:docMk/>
            <pc:sldMk cId="367769223" sldId="3211"/>
            <ac:spMk id="2" creationId="{F876E297-1D6D-754F-B834-909E1548280A}"/>
          </ac:spMkLst>
        </pc:spChg>
      </pc:sldChg>
      <pc:sldChg chg="modSp add ord replId">
        <pc:chgData name="Ewan Ross" userId="S::psyer1@nottingham.ac.uk::3e31cf5b-b1fd-42cc-9d2f-9c13e650bfea" providerId="AD" clId="Web-{D5676606-01E7-4014-A0F0-C1169D1661F2}" dt="2022-05-07T14:36:44.523" v="194" actId="20577"/>
        <pc:sldMkLst>
          <pc:docMk/>
          <pc:sldMk cId="4199159320" sldId="3212"/>
        </pc:sldMkLst>
        <pc:spChg chg="mod">
          <ac:chgData name="Ewan Ross" userId="S::psyer1@nottingham.ac.uk::3e31cf5b-b1fd-42cc-9d2f-9c13e650bfea" providerId="AD" clId="Web-{D5676606-01E7-4014-A0F0-C1169D1661F2}" dt="2022-05-07T14:36:44.523" v="194" actId="20577"/>
          <ac:spMkLst>
            <pc:docMk/>
            <pc:sldMk cId="4199159320" sldId="3212"/>
            <ac:spMk id="2" creationId="{4596BFED-0B80-004F-A45E-C09C0AA73CD9}"/>
          </ac:spMkLst>
        </pc:spChg>
      </pc:sldChg>
      <pc:sldChg chg="add replId">
        <pc:chgData name="Ewan Ross" userId="S::psyer1@nottingham.ac.uk::3e31cf5b-b1fd-42cc-9d2f-9c13e650bfea" providerId="AD" clId="Web-{D5676606-01E7-4014-A0F0-C1169D1661F2}" dt="2022-05-07T14:15:57.381" v="1"/>
        <pc:sldMkLst>
          <pc:docMk/>
          <pc:sldMk cId="1425224813" sldId="3213"/>
        </pc:sldMkLst>
      </pc:sldChg>
      <pc:sldChg chg="modSp new">
        <pc:chgData name="Ewan Ross" userId="S::psyer1@nottingham.ac.uk::3e31cf5b-b1fd-42cc-9d2f-9c13e650bfea" providerId="AD" clId="Web-{D5676606-01E7-4014-A0F0-C1169D1661F2}" dt="2022-05-07T14:17:24.055" v="38" actId="20577"/>
        <pc:sldMkLst>
          <pc:docMk/>
          <pc:sldMk cId="888801668" sldId="3214"/>
        </pc:sldMkLst>
        <pc:spChg chg="mod">
          <ac:chgData name="Ewan Ross" userId="S::psyer1@nottingham.ac.uk::3e31cf5b-b1fd-42cc-9d2f-9c13e650bfea" providerId="AD" clId="Web-{D5676606-01E7-4014-A0F0-C1169D1661F2}" dt="2022-05-07T14:17:24.055" v="38" actId="20577"/>
          <ac:spMkLst>
            <pc:docMk/>
            <pc:sldMk cId="888801668" sldId="3214"/>
            <ac:spMk id="2" creationId="{0A642C1F-C8E9-E663-4782-2259DB715ECA}"/>
          </ac:spMkLst>
        </pc:spChg>
      </pc:sldChg>
      <pc:sldChg chg="modSp new del">
        <pc:chgData name="Ewan Ross" userId="S::psyer1@nottingham.ac.uk::3e31cf5b-b1fd-42cc-9d2f-9c13e650bfea" providerId="AD" clId="Web-{D5676606-01E7-4014-A0F0-C1169D1661F2}" dt="2022-05-07T14:24:01.662" v="148"/>
        <pc:sldMkLst>
          <pc:docMk/>
          <pc:sldMk cId="425733045" sldId="3215"/>
        </pc:sldMkLst>
        <pc:spChg chg="mod">
          <ac:chgData name="Ewan Ross" userId="S::psyer1@nottingham.ac.uk::3e31cf5b-b1fd-42cc-9d2f-9c13e650bfea" providerId="AD" clId="Web-{D5676606-01E7-4014-A0F0-C1169D1661F2}" dt="2022-05-07T14:17:43.321" v="68" actId="20577"/>
          <ac:spMkLst>
            <pc:docMk/>
            <pc:sldMk cId="425733045" sldId="3215"/>
            <ac:spMk id="2" creationId="{E0030363-5FBA-7877-8C16-A357FC1E8DCE}"/>
          </ac:spMkLst>
        </pc:spChg>
      </pc:sldChg>
      <pc:sldChg chg="modSp add del replId">
        <pc:chgData name="Ewan Ross" userId="S::psyer1@nottingham.ac.uk::3e31cf5b-b1fd-42cc-9d2f-9c13e650bfea" providerId="AD" clId="Web-{D5676606-01E7-4014-A0F0-C1169D1661F2}" dt="2022-05-07T14:36:09.694" v="176"/>
        <pc:sldMkLst>
          <pc:docMk/>
          <pc:sldMk cId="3110858504" sldId="3216"/>
        </pc:sldMkLst>
        <pc:spChg chg="mod">
          <ac:chgData name="Ewan Ross" userId="S::psyer1@nottingham.ac.uk::3e31cf5b-b1fd-42cc-9d2f-9c13e650bfea" providerId="AD" clId="Web-{D5676606-01E7-4014-A0F0-C1169D1661F2}" dt="2022-05-07T14:18:25.072" v="116" actId="20577"/>
          <ac:spMkLst>
            <pc:docMk/>
            <pc:sldMk cId="3110858504" sldId="3216"/>
            <ac:spMk id="2" creationId="{E0030363-5FBA-7877-8C16-A357FC1E8DCE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4:06.443" v="149" actId="20577"/>
        <pc:sldMkLst>
          <pc:docMk/>
          <pc:sldMk cId="657292584" sldId="3217"/>
        </pc:sldMkLst>
        <pc:spChg chg="mod">
          <ac:chgData name="Ewan Ross" userId="S::psyer1@nottingham.ac.uk::3e31cf5b-b1fd-42cc-9d2f-9c13e650bfea" providerId="AD" clId="Web-{D5676606-01E7-4014-A0F0-C1169D1661F2}" dt="2022-05-07T14:24:06.443" v="149" actId="20577"/>
          <ac:spMkLst>
            <pc:docMk/>
            <pc:sldMk cId="657292584" sldId="3217"/>
            <ac:spMk id="2" creationId="{C869D5DC-5518-3522-4DC1-73A840B697AA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8:05.777" v="156" actId="20577"/>
        <pc:sldMkLst>
          <pc:docMk/>
          <pc:sldMk cId="1689669692" sldId="3218"/>
        </pc:sldMkLst>
        <pc:spChg chg="mod">
          <ac:chgData name="Ewan Ross" userId="S::psyer1@nottingham.ac.uk::3e31cf5b-b1fd-42cc-9d2f-9c13e650bfea" providerId="AD" clId="Web-{D5676606-01E7-4014-A0F0-C1169D1661F2}" dt="2022-05-07T14:28:05.777" v="156" actId="20577"/>
          <ac:spMkLst>
            <pc:docMk/>
            <pc:sldMk cId="1689669692" sldId="3218"/>
            <ac:spMk id="2" creationId="{A6DFF6C0-E23F-0E38-E70D-D4A5421C5500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8:21.277" v="175" actId="20577"/>
        <pc:sldMkLst>
          <pc:docMk/>
          <pc:sldMk cId="1795373662" sldId="3219"/>
        </pc:sldMkLst>
        <pc:spChg chg="mod">
          <ac:chgData name="Ewan Ross" userId="S::psyer1@nottingham.ac.uk::3e31cf5b-b1fd-42cc-9d2f-9c13e650bfea" providerId="AD" clId="Web-{D5676606-01E7-4014-A0F0-C1169D1661F2}" dt="2022-05-07T14:28:21.277" v="175" actId="20577"/>
          <ac:spMkLst>
            <pc:docMk/>
            <pc:sldMk cId="1795373662" sldId="3219"/>
            <ac:spMk id="2" creationId="{8090C6C1-9456-F9AE-A056-28A2F7BAF256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36:56.460" v="203" actId="20577"/>
        <pc:sldMkLst>
          <pc:docMk/>
          <pc:sldMk cId="843125566" sldId="3220"/>
        </pc:sldMkLst>
        <pc:spChg chg="mod">
          <ac:chgData name="Ewan Ross" userId="S::psyer1@nottingham.ac.uk::3e31cf5b-b1fd-42cc-9d2f-9c13e650bfea" providerId="AD" clId="Web-{D5676606-01E7-4014-A0F0-C1169D1661F2}" dt="2022-05-07T14:36:56.460" v="203" actId="20577"/>
          <ac:spMkLst>
            <pc:docMk/>
            <pc:sldMk cId="843125566" sldId="3220"/>
            <ac:spMk id="2" creationId="{EC4812B8-14E4-4AC0-4472-29EE1AF75EB7}"/>
          </ac:spMkLst>
        </pc:spChg>
      </pc:sldChg>
    </pc:docChg>
  </pc:docChgLst>
  <pc:docChgLst>
    <pc:chgData name="Isaac Triguero Velazquez" userId="32d9e84c-f8e4-4148-83d0-828cea79016a" providerId="ADAL" clId="{E38F6BED-7F07-B842-B399-0F152977BF14}"/>
    <pc:docChg chg="undo custSel addSld delSld modSld modSection">
      <pc:chgData name="Isaac Triguero Velazquez" userId="32d9e84c-f8e4-4148-83d0-828cea79016a" providerId="ADAL" clId="{E38F6BED-7F07-B842-B399-0F152977BF14}" dt="2021-01-06T10:40:56.871" v="31" actId="20577"/>
      <pc:docMkLst>
        <pc:docMk/>
      </pc:docMkLst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19334765" sldId="258"/>
        </pc:sldMkLst>
      </pc:sldChg>
      <pc:sldChg chg="modSp mod">
        <pc:chgData name="Isaac Triguero Velazquez" userId="32d9e84c-f8e4-4148-83d0-828cea79016a" providerId="ADAL" clId="{E38F6BED-7F07-B842-B399-0F152977BF14}" dt="2021-01-06T10:39:59.584" v="5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E38F6BED-7F07-B842-B399-0F152977BF14}" dt="2021-01-06T10:39:59.584" v="5" actId="20577"/>
          <ac:spMkLst>
            <pc:docMk/>
            <pc:sldMk cId="2854651095" sldId="289"/>
            <ac:spMk id="2" creationId="{00000000-0000-0000-0000-000000000000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448004300" sldId="3191"/>
        </pc:sldMkLst>
      </pc:sldChg>
      <pc:sldChg chg="modSp mod">
        <pc:chgData name="Isaac Triguero Velazquez" userId="32d9e84c-f8e4-4148-83d0-828cea79016a" providerId="ADAL" clId="{E38F6BED-7F07-B842-B399-0F152977BF14}" dt="2021-01-06T10:40:12.127" v="10" actId="6549"/>
        <pc:sldMkLst>
          <pc:docMk/>
          <pc:sldMk cId="3644002837" sldId="3192"/>
        </pc:sldMkLst>
        <pc:spChg chg="mod">
          <ac:chgData name="Isaac Triguero Velazquez" userId="32d9e84c-f8e4-4148-83d0-828cea79016a" providerId="ADAL" clId="{E38F6BED-7F07-B842-B399-0F152977BF14}" dt="2021-01-06T10:40:12.127" v="10" actId="6549"/>
          <ac:spMkLst>
            <pc:docMk/>
            <pc:sldMk cId="3644002837" sldId="3192"/>
            <ac:spMk id="3" creationId="{E09FEB7F-A0CE-1946-9ED7-334930D42FB2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76964376" sldId="319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700793189" sldId="319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96262086" sldId="319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30882370" sldId="319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764594201" sldId="319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68487660" sldId="3198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483095515" sldId="3199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56742729" sldId="3200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818352461" sldId="3202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789885100" sldId="320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356196909" sldId="320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22755092" sldId="320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624920305" sldId="320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91037849" sldId="320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5181078" sldId="3208"/>
        </pc:sldMkLst>
      </pc:sldChg>
      <pc:sldChg chg="delSp modSp mod">
        <pc:chgData name="Isaac Triguero Velazquez" userId="32d9e84c-f8e4-4148-83d0-828cea79016a" providerId="ADAL" clId="{E38F6BED-7F07-B842-B399-0F152977BF14}" dt="2021-01-06T10:40:46.981" v="26" actId="478"/>
        <pc:sldMkLst>
          <pc:docMk/>
          <pc:sldMk cId="3232381236" sldId="3209"/>
        </pc:sldMkLst>
        <pc:spChg chg="mod">
          <ac:chgData name="Isaac Triguero Velazquez" userId="32d9e84c-f8e4-4148-83d0-828cea79016a" providerId="ADAL" clId="{E38F6BED-7F07-B842-B399-0F152977BF14}" dt="2021-01-06T10:40:45.370" v="25" actId="20577"/>
          <ac:spMkLst>
            <pc:docMk/>
            <pc:sldMk cId="3232381236" sldId="3209"/>
            <ac:spMk id="3" creationId="{FCB6866E-E20B-CB4A-8FF2-167CDF845D84}"/>
          </ac:spMkLst>
        </pc:spChg>
        <pc:picChg chg="del">
          <ac:chgData name="Isaac Triguero Velazquez" userId="32d9e84c-f8e4-4148-83d0-828cea79016a" providerId="ADAL" clId="{E38F6BED-7F07-B842-B399-0F152977BF14}" dt="2021-01-06T10:40:46.981" v="26" actId="478"/>
          <ac:picMkLst>
            <pc:docMk/>
            <pc:sldMk cId="3232381236" sldId="3209"/>
            <ac:picMk id="4" creationId="{45F1C456-E1A3-1A40-BE21-D409C339A608}"/>
          </ac:picMkLst>
        </pc:picChg>
      </pc:sldChg>
      <pc:sldChg chg="modSp new mod">
        <pc:chgData name="Isaac Triguero Velazquez" userId="32d9e84c-f8e4-4148-83d0-828cea79016a" providerId="ADAL" clId="{E38F6BED-7F07-B842-B399-0F152977BF14}" dt="2021-01-06T10:40:22.647" v="16" actId="20577"/>
        <pc:sldMkLst>
          <pc:docMk/>
          <pc:sldMk cId="914208337" sldId="3210"/>
        </pc:sldMkLst>
        <pc:spChg chg="mod">
          <ac:chgData name="Isaac Triguero Velazquez" userId="32d9e84c-f8e4-4148-83d0-828cea79016a" providerId="ADAL" clId="{E38F6BED-7F07-B842-B399-0F152977BF14}" dt="2021-01-06T10:40:22.647" v="16" actId="20577"/>
          <ac:spMkLst>
            <pc:docMk/>
            <pc:sldMk cId="914208337" sldId="3210"/>
            <ac:spMk id="2" creationId="{A63368E5-D949-7D4A-A208-46C0DD64FAB4}"/>
          </ac:spMkLst>
        </pc:spChg>
      </pc:sldChg>
      <pc:sldChg chg="modSp new mod">
        <pc:chgData name="Isaac Triguero Velazquez" userId="32d9e84c-f8e4-4148-83d0-828cea79016a" providerId="ADAL" clId="{E38F6BED-7F07-B842-B399-0F152977BF14}" dt="2021-01-06T10:40:56.871" v="31" actId="20577"/>
        <pc:sldMkLst>
          <pc:docMk/>
          <pc:sldMk cId="367769223" sldId="3211"/>
        </pc:sldMkLst>
        <pc:spChg chg="mod">
          <ac:chgData name="Isaac Triguero Velazquez" userId="32d9e84c-f8e4-4148-83d0-828cea79016a" providerId="ADAL" clId="{E38F6BED-7F07-B842-B399-0F152977BF14}" dt="2021-01-06T10:40:56.871" v="31" actId="20577"/>
          <ac:spMkLst>
            <pc:docMk/>
            <pc:sldMk cId="367769223" sldId="3211"/>
            <ac:spMk id="2" creationId="{F876E297-1D6D-754F-B834-909E1548280A}"/>
          </ac:spMkLst>
        </pc:spChg>
      </pc:sldChg>
    </pc:docChg>
  </pc:docChgLst>
  <pc:docChgLst>
    <pc:chgData name="Ewan Ross" userId="S::psyer1@nottingham.ac.uk::3e31cf5b-b1fd-42cc-9d2f-9c13e650bfea" providerId="AD" clId="Web-{E24E5867-FA9A-4A16-AE31-CF37125D5D9B}"/>
    <pc:docChg chg="addSld delSld modSld modSection">
      <pc:chgData name="Ewan Ross" userId="S::psyer1@nottingham.ac.uk::3e31cf5b-b1fd-42cc-9d2f-9c13e650bfea" providerId="AD" clId="Web-{E24E5867-FA9A-4A16-AE31-CF37125D5D9B}" dt="2022-05-07T15:02:00.527" v="756"/>
      <pc:docMkLst>
        <pc:docMk/>
      </pc:docMkLst>
      <pc:sldChg chg="modSp modNotes">
        <pc:chgData name="Ewan Ross" userId="S::psyer1@nottingham.ac.uk::3e31cf5b-b1fd-42cc-9d2f-9c13e650bfea" providerId="AD" clId="Web-{E24E5867-FA9A-4A16-AE31-CF37125D5D9B}" dt="2022-05-07T15:00:17.084" v="695"/>
        <pc:sldMkLst>
          <pc:docMk/>
          <pc:sldMk cId="3644002837" sldId="3192"/>
        </pc:sldMkLst>
        <pc:spChg chg="mod">
          <ac:chgData name="Ewan Ross" userId="S::psyer1@nottingham.ac.uk::3e31cf5b-b1fd-42cc-9d2f-9c13e650bfea" providerId="AD" clId="Web-{E24E5867-FA9A-4A16-AE31-CF37125D5D9B}" dt="2022-05-07T14:46:13.481" v="274" actId="20577"/>
          <ac:spMkLst>
            <pc:docMk/>
            <pc:sldMk cId="3644002837" sldId="3192"/>
            <ac:spMk id="3" creationId="{E09FEB7F-A0CE-1946-9ED7-334930D42FB2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2:00.527" v="756"/>
        <pc:sldMkLst>
          <pc:docMk/>
          <pc:sldMk cId="3232381236" sldId="3209"/>
        </pc:sldMkLst>
      </pc:sldChg>
      <pc:sldChg chg="modNotes">
        <pc:chgData name="Ewan Ross" userId="S::psyer1@nottingham.ac.uk::3e31cf5b-b1fd-42cc-9d2f-9c13e650bfea" providerId="AD" clId="Web-{E24E5867-FA9A-4A16-AE31-CF37125D5D9B}" dt="2022-05-07T15:00:08.036" v="680"/>
        <pc:sldMkLst>
          <pc:docMk/>
          <pc:sldMk cId="914208337" sldId="3210"/>
        </pc:sldMkLst>
      </pc:sldChg>
      <pc:sldChg chg="addSp modSp modNotes">
        <pc:chgData name="Ewan Ross" userId="S::psyer1@nottingham.ac.uk::3e31cf5b-b1fd-42cc-9d2f-9c13e650bfea" providerId="AD" clId="Web-{E24E5867-FA9A-4A16-AE31-CF37125D5D9B}" dt="2022-05-07T15:00:38.257" v="730"/>
        <pc:sldMkLst>
          <pc:docMk/>
          <pc:sldMk cId="367769223" sldId="3211"/>
        </pc:sldMkLst>
        <pc:spChg chg="add mod">
          <ac:chgData name="Ewan Ross" userId="S::psyer1@nottingham.ac.uk::3e31cf5b-b1fd-42cc-9d2f-9c13e650bfea" providerId="AD" clId="Web-{E24E5867-FA9A-4A16-AE31-CF37125D5D9B}" dt="2022-05-07T14:58:37.640" v="671" actId="20577"/>
          <ac:spMkLst>
            <pc:docMk/>
            <pc:sldMk cId="367769223" sldId="3211"/>
            <ac:spMk id="4" creationId="{0BC51CA5-200B-CEC1-75A1-776FA2932691}"/>
          </ac:spMkLst>
        </pc:spChg>
        <pc:spChg chg="add mod">
          <ac:chgData name="Ewan Ross" userId="S::psyer1@nottingham.ac.uk::3e31cf5b-b1fd-42cc-9d2f-9c13e650bfea" providerId="AD" clId="Web-{E24E5867-FA9A-4A16-AE31-CF37125D5D9B}" dt="2022-05-07T14:58:31.906" v="669" actId="20577"/>
          <ac:spMkLst>
            <pc:docMk/>
            <pc:sldMk cId="367769223" sldId="3211"/>
            <ac:spMk id="5" creationId="{4476AB14-ED3F-A663-52CE-2FF5359E62E8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0:43.913" v="739"/>
        <pc:sldMkLst>
          <pc:docMk/>
          <pc:sldMk cId="4199159320" sldId="3212"/>
        </pc:sldMkLst>
      </pc:sldChg>
      <pc:sldChg chg="del">
        <pc:chgData name="Ewan Ross" userId="S::psyer1@nottingham.ac.uk::3e31cf5b-b1fd-42cc-9d2f-9c13e650bfea" providerId="AD" clId="Web-{E24E5867-FA9A-4A16-AE31-CF37125D5D9B}" dt="2022-05-07T14:48:01.014" v="357"/>
        <pc:sldMkLst>
          <pc:docMk/>
          <pc:sldMk cId="1425224813" sldId="3213"/>
        </pc:sldMkLst>
      </pc:sldChg>
      <pc:sldChg chg="modSp modNotes">
        <pc:chgData name="Ewan Ross" userId="S::psyer1@nottingham.ac.uk::3e31cf5b-b1fd-42cc-9d2f-9c13e650bfea" providerId="AD" clId="Web-{E24E5867-FA9A-4A16-AE31-CF37125D5D9B}" dt="2022-05-07T15:00:28.584" v="714"/>
        <pc:sldMkLst>
          <pc:docMk/>
          <pc:sldMk cId="888801668" sldId="3214"/>
        </pc:sldMkLst>
        <pc:spChg chg="mod">
          <ac:chgData name="Ewan Ross" userId="S::psyer1@nottingham.ac.uk::3e31cf5b-b1fd-42cc-9d2f-9c13e650bfea" providerId="AD" clId="Web-{E24E5867-FA9A-4A16-AE31-CF37125D5D9B}" dt="2022-05-07T14:51:09.206" v="590" actId="20577"/>
          <ac:spMkLst>
            <pc:docMk/>
            <pc:sldMk cId="888801668" sldId="3214"/>
            <ac:spMk id="7" creationId="{4684D5F4-4F4F-8190-1C2D-CFB782B70F4B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0:32.741" v="722"/>
        <pc:sldMkLst>
          <pc:docMk/>
          <pc:sldMk cId="657292584" sldId="3217"/>
        </pc:sldMkLst>
      </pc:sldChg>
      <pc:sldChg chg="modNotes">
        <pc:chgData name="Ewan Ross" userId="S::psyer1@nottingham.ac.uk::3e31cf5b-b1fd-42cc-9d2f-9c13e650bfea" providerId="AD" clId="Web-{E24E5867-FA9A-4A16-AE31-CF37125D5D9B}" dt="2022-05-07T15:00:21.475" v="705"/>
        <pc:sldMkLst>
          <pc:docMk/>
          <pc:sldMk cId="1689669692" sldId="3218"/>
        </pc:sldMkLst>
      </pc:sldChg>
      <pc:sldChg chg="addSp delSp modSp modNotes">
        <pc:chgData name="Ewan Ross" userId="S::psyer1@nottingham.ac.uk::3e31cf5b-b1fd-42cc-9d2f-9c13e650bfea" providerId="AD" clId="Web-{E24E5867-FA9A-4A16-AE31-CF37125D5D9B}" dt="2022-05-07T15:00:13.146" v="687"/>
        <pc:sldMkLst>
          <pc:docMk/>
          <pc:sldMk cId="1795373662" sldId="3219"/>
        </pc:sldMkLst>
        <pc:spChg chg="add del">
          <ac:chgData name="Ewan Ross" userId="S::psyer1@nottingham.ac.uk::3e31cf5b-b1fd-42cc-9d2f-9c13e650bfea" providerId="AD" clId="Web-{E24E5867-FA9A-4A16-AE31-CF37125D5D9B}" dt="2022-05-07T14:46:22.965" v="276"/>
          <ac:spMkLst>
            <pc:docMk/>
            <pc:sldMk cId="1795373662" sldId="3219"/>
            <ac:spMk id="3" creationId="{1C87CCB2-5628-352C-6A60-3AACAE99C5DE}"/>
          </ac:spMkLst>
        </pc:spChg>
        <pc:spChg chg="add mod">
          <ac:chgData name="Ewan Ross" userId="S::psyer1@nottingham.ac.uk::3e31cf5b-b1fd-42cc-9d2f-9c13e650bfea" providerId="AD" clId="Web-{E24E5867-FA9A-4A16-AE31-CF37125D5D9B}" dt="2022-05-07T14:47:55.592" v="356" actId="20577"/>
          <ac:spMkLst>
            <pc:docMk/>
            <pc:sldMk cId="1795373662" sldId="3219"/>
            <ac:spMk id="5" creationId="{EEFEB994-B91D-61E2-12A0-973EA8D03974}"/>
          </ac:spMkLst>
        </pc:spChg>
      </pc:sldChg>
      <pc:sldChg chg="del">
        <pc:chgData name="Ewan Ross" userId="S::psyer1@nottingham.ac.uk::3e31cf5b-b1fd-42cc-9d2f-9c13e650bfea" providerId="AD" clId="Web-{E24E5867-FA9A-4A16-AE31-CF37125D5D9B}" dt="2022-05-07T15:01:42.386" v="749"/>
        <pc:sldMkLst>
          <pc:docMk/>
          <pc:sldMk cId="843125566" sldId="3220"/>
        </pc:sldMkLst>
      </pc:sldChg>
      <pc:sldChg chg="modSp add del replId">
        <pc:chgData name="Ewan Ross" userId="S::psyer1@nottingham.ac.uk::3e31cf5b-b1fd-42cc-9d2f-9c13e650bfea" providerId="AD" clId="Web-{E24E5867-FA9A-4A16-AE31-CF37125D5D9B}" dt="2022-05-07T14:51:27.535" v="595"/>
        <pc:sldMkLst>
          <pc:docMk/>
          <pc:sldMk cId="3593681731" sldId="3221"/>
        </pc:sldMkLst>
        <pc:spChg chg="mod">
          <ac:chgData name="Ewan Ross" userId="S::psyer1@nottingham.ac.uk::3e31cf5b-b1fd-42cc-9d2f-9c13e650bfea" providerId="AD" clId="Web-{E24E5867-FA9A-4A16-AE31-CF37125D5D9B}" dt="2022-05-07T14:51:26.691" v="594" actId="1076"/>
          <ac:spMkLst>
            <pc:docMk/>
            <pc:sldMk cId="3593681731" sldId="3221"/>
            <ac:spMk id="4" creationId="{0BC51CA5-200B-CEC1-75A1-776FA2932691}"/>
          </ac:spMkLst>
        </pc:spChg>
      </pc:sldChg>
    </pc:docChg>
  </pc:docChgLst>
  <pc:docChgLst>
    <pc:chgData name="Ewan Ross" userId="S::psyer1@nottingham.ac.uk::3e31cf5b-b1fd-42cc-9d2f-9c13e650bfea" providerId="AD" clId="Web-{3C88FC9B-A732-4926-8DFD-106197FF30D0}"/>
    <pc:docChg chg="modSld">
      <pc:chgData name="Ewan Ross" userId="S::psyer1@nottingham.ac.uk::3e31cf5b-b1fd-42cc-9d2f-9c13e650bfea" providerId="AD" clId="Web-{3C88FC9B-A732-4926-8DFD-106197FF30D0}" dt="2022-05-07T15:16:31.873" v="30" actId="20577"/>
      <pc:docMkLst>
        <pc:docMk/>
      </pc:docMkLst>
      <pc:sldChg chg="modSp">
        <pc:chgData name="Ewan Ross" userId="S::psyer1@nottingham.ac.uk::3e31cf5b-b1fd-42cc-9d2f-9c13e650bfea" providerId="AD" clId="Web-{3C88FC9B-A732-4926-8DFD-106197FF30D0}" dt="2022-05-07T15:16:31.873" v="30" actId="20577"/>
        <pc:sldMkLst>
          <pc:docMk/>
          <pc:sldMk cId="2854651095" sldId="289"/>
        </pc:sldMkLst>
        <pc:spChg chg="mod">
          <ac:chgData name="Ewan Ross" userId="S::psyer1@nottingham.ac.uk::3e31cf5b-b1fd-42cc-9d2f-9c13e650bfea" providerId="AD" clId="Web-{3C88FC9B-A732-4926-8DFD-106197FF30D0}" dt="2022-05-07T15:16:31.873" v="30" actId="20577"/>
          <ac:spMkLst>
            <pc:docMk/>
            <pc:sldMk cId="2854651095" sldId="289"/>
            <ac:spMk id="2" creationId="{00000000-0000-0000-0000-000000000000}"/>
          </ac:spMkLst>
        </pc:spChg>
        <pc:spChg chg="mod">
          <ac:chgData name="Ewan Ross" userId="S::psyer1@nottingham.ac.uk::3e31cf5b-b1fd-42cc-9d2f-9c13e650bfea" providerId="AD" clId="Web-{3C88FC9B-A732-4926-8DFD-106197FF30D0}" dt="2022-05-07T15:15:31.121" v="27" actId="14100"/>
          <ac:spMkLst>
            <pc:docMk/>
            <pc:sldMk cId="2854651095" sldId="289"/>
            <ac:spMk id="3" creationId="{00000000-0000-0000-0000-000000000000}"/>
          </ac:spMkLst>
        </pc:spChg>
      </pc:sldChg>
    </pc:docChg>
  </pc:docChgLst>
  <pc:docChgLst>
    <pc:chgData name="Mathews Roy" userId="S::psymr3@nottingham.ac.uk::4dc3f925-1554-48a5-87cb-ecb089f0f661" providerId="AD" clId="Web-{D610BDD0-7013-4947-8E8A-E7A3B4F49E70}"/>
    <pc:docChg chg="addSld modSld modSection">
      <pc:chgData name="Mathews Roy" userId="S::psymr3@nottingham.ac.uk::4dc3f925-1554-48a5-87cb-ecb089f0f661" providerId="AD" clId="Web-{D610BDD0-7013-4947-8E8A-E7A3B4F49E70}" dt="2022-05-07T15:17:28.038" v="53" actId="20577"/>
      <pc:docMkLst>
        <pc:docMk/>
      </pc:docMkLst>
      <pc:sldChg chg="modSp">
        <pc:chgData name="Mathews Roy" userId="S::psymr3@nottingham.ac.uk::4dc3f925-1554-48a5-87cb-ecb089f0f661" providerId="AD" clId="Web-{D610BDD0-7013-4947-8E8A-E7A3B4F49E70}" dt="2022-05-07T15:15:59.970" v="21" actId="20577"/>
        <pc:sldMkLst>
          <pc:docMk/>
          <pc:sldMk cId="2854651095" sldId="289"/>
        </pc:sldMkLst>
        <pc:spChg chg="mod">
          <ac:chgData name="Mathews Roy" userId="S::psymr3@nottingham.ac.uk::4dc3f925-1554-48a5-87cb-ecb089f0f661" providerId="AD" clId="Web-{D610BDD0-7013-4947-8E8A-E7A3B4F49E70}" dt="2022-05-07T15:15:59.970" v="21" actId="20577"/>
          <ac:spMkLst>
            <pc:docMk/>
            <pc:sldMk cId="2854651095" sldId="289"/>
            <ac:spMk id="2" creationId="{00000000-0000-0000-0000-000000000000}"/>
          </ac:spMkLst>
        </pc:spChg>
      </pc:sldChg>
      <pc:sldChg chg="modSp modNotes">
        <pc:chgData name="Mathews Roy" userId="S::psymr3@nottingham.ac.uk::4dc3f925-1554-48a5-87cb-ecb089f0f661" providerId="AD" clId="Web-{D610BDD0-7013-4947-8E8A-E7A3B4F49E70}" dt="2022-05-07T15:17:28.038" v="53" actId="20577"/>
        <pc:sldMkLst>
          <pc:docMk/>
          <pc:sldMk cId="3232381236" sldId="3209"/>
        </pc:sldMkLst>
        <pc:spChg chg="mod">
          <ac:chgData name="Mathews Roy" userId="S::psymr3@nottingham.ac.uk::4dc3f925-1554-48a5-87cb-ecb089f0f661" providerId="AD" clId="Web-{D610BDD0-7013-4947-8E8A-E7A3B4F49E70}" dt="2022-05-07T15:17:28.038" v="53" actId="20577"/>
          <ac:spMkLst>
            <pc:docMk/>
            <pc:sldMk cId="3232381236" sldId="3209"/>
            <ac:spMk id="3" creationId="{FCB6866E-E20B-CB4A-8FF2-167CDF845D84}"/>
          </ac:spMkLst>
        </pc:spChg>
      </pc:sldChg>
      <pc:sldChg chg="modNotes">
        <pc:chgData name="Mathews Roy" userId="S::psymr3@nottingham.ac.uk::4dc3f925-1554-48a5-87cb-ecb089f0f661" providerId="AD" clId="Web-{D610BDD0-7013-4947-8E8A-E7A3B4F49E70}" dt="2022-05-07T14:58:20.864" v="7"/>
        <pc:sldMkLst>
          <pc:docMk/>
          <pc:sldMk cId="367769223" sldId="3211"/>
        </pc:sldMkLst>
      </pc:sldChg>
      <pc:sldChg chg="delSp modSp add replId">
        <pc:chgData name="Mathews Roy" userId="S::psymr3@nottingham.ac.uk::4dc3f925-1554-48a5-87cb-ecb089f0f661" providerId="AD" clId="Web-{D610BDD0-7013-4947-8E8A-E7A3B4F49E70}" dt="2022-05-07T15:17:12.928" v="50" actId="20577"/>
        <pc:sldMkLst>
          <pc:docMk/>
          <pc:sldMk cId="889452168" sldId="3220"/>
        </pc:sldMkLst>
        <pc:spChg chg="mod">
          <ac:chgData name="Mathews Roy" userId="S::psymr3@nottingham.ac.uk::4dc3f925-1554-48a5-87cb-ecb089f0f661" providerId="AD" clId="Web-{D610BDD0-7013-4947-8E8A-E7A3B4F49E70}" dt="2022-05-07T15:17:12.928" v="50" actId="20577"/>
          <ac:spMkLst>
            <pc:docMk/>
            <pc:sldMk cId="889452168" sldId="3220"/>
            <ac:spMk id="2" creationId="{4596BFED-0B80-004F-A45E-C09C0AA73CD9}"/>
          </ac:spMkLst>
        </pc:spChg>
        <pc:spChg chg="del">
          <ac:chgData name="Mathews Roy" userId="S::psymr3@nottingham.ac.uk::4dc3f925-1554-48a5-87cb-ecb089f0f661" providerId="AD" clId="Web-{D610BDD0-7013-4947-8E8A-E7A3B4F49E70}" dt="2022-05-07T15:17:03.427" v="49"/>
          <ac:spMkLst>
            <pc:docMk/>
            <pc:sldMk cId="889452168" sldId="3220"/>
            <ac:spMk id="3" creationId="{FCB6866E-E20B-CB4A-8FF2-167CDF845D84}"/>
          </ac:spMkLst>
        </pc:spChg>
      </pc:sldChg>
    </pc:docChg>
  </pc:docChgLst>
  <pc:docChgLst>
    <pc:chgData name="SRUSHANTH BARIDE" userId="S::ppxsb5@nottingham.ac.uk::8f8a5611-3295-433a-9119-87e3665efd01" providerId="AD" clId="Web-{7A5E178B-AED2-46A5-A066-020EB0E18D52}"/>
    <pc:docChg chg="modSld">
      <pc:chgData name="SRUSHANTH BARIDE" userId="S::ppxsb5@nottingham.ac.uk::8f8a5611-3295-433a-9119-87e3665efd01" providerId="AD" clId="Web-{7A5E178B-AED2-46A5-A066-020EB0E18D52}" dt="2022-05-07T15:28:47.183" v="229" actId="1076"/>
      <pc:docMkLst>
        <pc:docMk/>
      </pc:docMkLst>
      <pc:sldChg chg="addSp delSp modSp">
        <pc:chgData name="SRUSHANTH BARIDE" userId="S::ppxsb5@nottingham.ac.uk::8f8a5611-3295-433a-9119-87e3665efd01" providerId="AD" clId="Web-{7A5E178B-AED2-46A5-A066-020EB0E18D52}" dt="2022-05-07T15:28:47.183" v="229" actId="1076"/>
        <pc:sldMkLst>
          <pc:docMk/>
          <pc:sldMk cId="657292584" sldId="3217"/>
        </pc:sldMkLst>
        <pc:spChg chg="mod">
          <ac:chgData name="SRUSHANTH BARIDE" userId="S::ppxsb5@nottingham.ac.uk::8f8a5611-3295-433a-9119-87e3665efd01" providerId="AD" clId="Web-{7A5E178B-AED2-46A5-A066-020EB0E18D52}" dt="2022-05-07T15:22:58.952" v="203" actId="1076"/>
          <ac:spMkLst>
            <pc:docMk/>
            <pc:sldMk cId="657292584" sldId="3217"/>
            <ac:spMk id="3" creationId="{67012E20-C809-8653-BAC5-CD8D74A3E50A}"/>
          </ac:spMkLst>
        </pc:spChg>
        <pc:spChg chg="mod">
          <ac:chgData name="SRUSHANTH BARIDE" userId="S::ppxsb5@nottingham.ac.uk::8f8a5611-3295-433a-9119-87e3665efd01" providerId="AD" clId="Web-{7A5E178B-AED2-46A5-A066-020EB0E18D52}" dt="2022-05-07T15:11:37.632" v="17" actId="1076"/>
          <ac:spMkLst>
            <pc:docMk/>
            <pc:sldMk cId="657292584" sldId="3217"/>
            <ac:spMk id="4" creationId="{F73EF180-FE4C-F96B-6D2A-3C016A29B022}"/>
          </ac:spMkLst>
        </pc:spChg>
        <pc:spChg chg="mod">
          <ac:chgData name="SRUSHANTH BARIDE" userId="S::ppxsb5@nottingham.ac.uk::8f8a5611-3295-433a-9119-87e3665efd01" providerId="AD" clId="Web-{7A5E178B-AED2-46A5-A066-020EB0E18D52}" dt="2022-05-07T15:28:42.933" v="228" actId="14100"/>
          <ac:spMkLst>
            <pc:docMk/>
            <pc:sldMk cId="657292584" sldId="3217"/>
            <ac:spMk id="5" creationId="{668324A3-7EEC-7C1A-A229-4E22F501DD5D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34.062" v="207" actId="20577"/>
          <ac:spMkLst>
            <pc:docMk/>
            <pc:sldMk cId="657292584" sldId="3217"/>
            <ac:spMk id="6" creationId="{50F8D9E4-F12C-A37F-FBDC-C896934200A7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45.188" v="210" actId="1076"/>
          <ac:spMkLst>
            <pc:docMk/>
            <pc:sldMk cId="657292584" sldId="3217"/>
            <ac:spMk id="8" creationId="{67AF09D7-2621-D2C2-A5D0-60CE4DE55989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36.547" v="208" actId="20577"/>
          <ac:spMkLst>
            <pc:docMk/>
            <pc:sldMk cId="657292584" sldId="3217"/>
            <ac:spMk id="9" creationId="{49BEB284-B6F9-544B-B24E-3F1A32455FDF}"/>
          </ac:spMkLst>
        </pc:spChg>
        <pc:picChg chg="del">
          <ac:chgData name="SRUSHANTH BARIDE" userId="S::ppxsb5@nottingham.ac.uk::8f8a5611-3295-433a-9119-87e3665efd01" providerId="AD" clId="Web-{7A5E178B-AED2-46A5-A066-020EB0E18D52}" dt="2022-05-07T15:25:35.662" v="211"/>
          <ac:picMkLst>
            <pc:docMk/>
            <pc:sldMk cId="657292584" sldId="3217"/>
            <ac:picMk id="7" creationId="{85F53466-0481-184E-C3F6-105CA24031B8}"/>
          </ac:picMkLst>
        </pc:picChg>
        <pc:picChg chg="add del mod">
          <ac:chgData name="SRUSHANTH BARIDE" userId="S::ppxsb5@nottingham.ac.uk::8f8a5611-3295-433a-9119-87e3665efd01" providerId="AD" clId="Web-{7A5E178B-AED2-46A5-A066-020EB0E18D52}" dt="2022-05-07T15:27:23.868" v="219"/>
          <ac:picMkLst>
            <pc:docMk/>
            <pc:sldMk cId="657292584" sldId="3217"/>
            <ac:picMk id="10" creationId="{6A4D19E8-160F-5415-8422-B7D36135F6DB}"/>
          </ac:picMkLst>
        </pc:picChg>
        <pc:picChg chg="add del mod">
          <ac:chgData name="SRUSHANTH BARIDE" userId="S::ppxsb5@nottingham.ac.uk::8f8a5611-3295-433a-9119-87e3665efd01" providerId="AD" clId="Web-{7A5E178B-AED2-46A5-A066-020EB0E18D52}" dt="2022-05-07T15:28:34.276" v="227"/>
          <ac:picMkLst>
            <pc:docMk/>
            <pc:sldMk cId="657292584" sldId="3217"/>
            <ac:picMk id="11" creationId="{C0012E49-468C-8E4D-F3BB-1C950E64E1CF}"/>
          </ac:picMkLst>
        </pc:picChg>
        <pc:picChg chg="add mod">
          <ac:chgData name="SRUSHANTH BARIDE" userId="S::ppxsb5@nottingham.ac.uk::8f8a5611-3295-433a-9119-87e3665efd01" providerId="AD" clId="Web-{7A5E178B-AED2-46A5-A066-020EB0E18D52}" dt="2022-05-07T15:28:47.183" v="229" actId="1076"/>
          <ac:picMkLst>
            <pc:docMk/>
            <pc:sldMk cId="657292584" sldId="3217"/>
            <ac:picMk id="12" creationId="{37442FC6-4EA9-8236-5A0D-49AB9CF26D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5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9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2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4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8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2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8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C07-0EF3-1C4B-A348-0D763661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7090" y="1168064"/>
            <a:ext cx="10277821" cy="38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6283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74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827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0655-E387-4EDE-8353-E5B0FFC8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624A7-7B4C-433E-8E81-7AEA4446C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FA78-57AF-4FFE-9F10-10C9EF90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3BB5-A8AC-4FE6-9F68-04B15A5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41E6-5380-470C-AE88-0C483CB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2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FE94-C185-40DD-9AED-107E68AD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9A23-DACC-460E-9F79-1BEF297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088-F1C1-4D04-8744-56E250E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68820D64-DA8D-E845-89AD-7C6A4A261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900" y="62865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800">
                <a:solidFill>
                  <a:srgbClr val="000000"/>
                </a:solidFill>
              </a:defRPr>
            </a:lvl1pPr>
          </a:lstStyle>
          <a:p>
            <a:fld id="{7800B537-2E16-E643-955D-B9D4687B0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49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9349" y="1030959"/>
            <a:ext cx="5613302" cy="3778785"/>
          </a:xfrm>
        </p:spPr>
        <p:txBody>
          <a:bodyPr>
            <a:normAutofit/>
          </a:bodyPr>
          <a:lstStyle/>
          <a:p>
            <a:r>
              <a:rPr lang="en-GB" dirty="0"/>
              <a:t>Computer Vision</a:t>
            </a:r>
            <a:br>
              <a:rPr lang="en-GB" dirty="0"/>
            </a:br>
            <a:br>
              <a:rPr lang="en-GB" sz="4400" dirty="0"/>
            </a:br>
            <a:r>
              <a:rPr lang="en-GB" sz="3200" dirty="0">
                <a:ea typeface="+mj-lt"/>
                <a:cs typeface="+mj-lt"/>
              </a:rPr>
              <a:t>Face Recognition using MATLAB</a:t>
            </a:r>
            <a:endParaRPr lang="en-GB" sz="32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6931-64D1-5D49-B5B3-B376BE0736BA}"/>
              </a:ext>
            </a:extLst>
          </p:cNvPr>
          <p:cNvSpPr txBox="1"/>
          <p:nvPr/>
        </p:nvSpPr>
        <p:spPr>
          <a:xfrm>
            <a:off x="10024945" y="6531938"/>
            <a:ext cx="2345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+mj-lt"/>
              </a:rPr>
              <a:t>© University of Nottingham (2021)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974A4F-4B90-C233-303E-3A31C95B7822}"/>
              </a:ext>
            </a:extLst>
          </p:cNvPr>
          <p:cNvSpPr txBox="1">
            <a:spLocks/>
          </p:cNvSpPr>
          <p:nvPr/>
        </p:nvSpPr>
        <p:spPr>
          <a:xfrm>
            <a:off x="6645897" y="5260157"/>
            <a:ext cx="2124780" cy="8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ea typeface="+mj-lt"/>
                <a:cs typeface="+mj-lt"/>
              </a:rPr>
              <a:t>Srushanth Baride</a:t>
            </a:r>
            <a:endParaRPr lang="en-GB" sz="1800" dirty="0">
              <a:cs typeface="Arial"/>
            </a:endParaRPr>
          </a:p>
          <a:p>
            <a:pPr algn="l"/>
            <a:r>
              <a:rPr lang="en-GB" sz="1800" dirty="0">
                <a:cs typeface="Arial"/>
              </a:rPr>
              <a:t>ID: 20409232</a:t>
            </a:r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68E5-D949-7D4A-A208-46C0DD64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E7C9DC-81A3-A127-28A0-30C665D71A01}"/>
              </a:ext>
            </a:extLst>
          </p:cNvPr>
          <p:cNvSpPr txBox="1">
            <a:spLocks/>
          </p:cNvSpPr>
          <p:nvPr/>
        </p:nvSpPr>
        <p:spPr>
          <a:xfrm>
            <a:off x="780585" y="1488688"/>
            <a:ext cx="4064792" cy="9811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,Sans-Serif"/>
              <a:buChar char="q"/>
            </a:pPr>
            <a:r>
              <a:rPr lang="en-GB" dirty="0">
                <a:latin typeface="Calibri"/>
                <a:cs typeface="Calibri"/>
              </a:rPr>
              <a:t> Srushanth Baride</a:t>
            </a:r>
          </a:p>
          <a:p>
            <a:pPr lvl="1">
              <a:buFont typeface="Wingdings,Sans-Serif"/>
              <a:buChar char="Ø"/>
            </a:pPr>
            <a:r>
              <a:rPr lang="en-GB" dirty="0">
                <a:latin typeface="Calibri"/>
                <a:cs typeface="Calibri"/>
              </a:rPr>
              <a:t>   Physics and Astronomy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DC2089-F4F0-86B6-3BDA-137F07F52810}"/>
              </a:ext>
            </a:extLst>
          </p:cNvPr>
          <p:cNvSpPr/>
          <p:nvPr/>
        </p:nvSpPr>
        <p:spPr>
          <a:xfrm>
            <a:off x="867266" y="3412500"/>
            <a:ext cx="273378" cy="273378"/>
          </a:xfrm>
          <a:prstGeom prst="ellipse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BA537-392D-4180-C6D9-153B3795030A}"/>
              </a:ext>
            </a:extLst>
          </p:cNvPr>
          <p:cNvSpPr txBox="1">
            <a:spLocks/>
          </p:cNvSpPr>
          <p:nvPr/>
        </p:nvSpPr>
        <p:spPr>
          <a:xfrm>
            <a:off x="1154513" y="3337909"/>
            <a:ext cx="4941488" cy="139434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Electronics and Communication Engineering</a:t>
            </a:r>
          </a:p>
          <a:p>
            <a:pPr marL="0" indent="0">
              <a:buNone/>
            </a:pPr>
            <a:r>
              <a:rPr lang="en-GB" dirty="0"/>
              <a:t>2012-2016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B40634-38C4-854B-9540-C45B5786F08F}"/>
              </a:ext>
            </a:extLst>
          </p:cNvPr>
          <p:cNvSpPr/>
          <p:nvPr/>
        </p:nvSpPr>
        <p:spPr>
          <a:xfrm>
            <a:off x="867265" y="5084838"/>
            <a:ext cx="273378" cy="273378"/>
          </a:xfrm>
          <a:prstGeom prst="ellipse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60F36-449D-A9D6-A684-B65066EB5919}"/>
              </a:ext>
            </a:extLst>
          </p:cNvPr>
          <p:cNvSpPr txBox="1">
            <a:spLocks/>
          </p:cNvSpPr>
          <p:nvPr/>
        </p:nvSpPr>
        <p:spPr>
          <a:xfrm>
            <a:off x="1154512" y="5010248"/>
            <a:ext cx="4941488" cy="146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MSc Machine Learning in Science</a:t>
            </a:r>
          </a:p>
          <a:p>
            <a:pPr marL="0" indent="0">
              <a:buNone/>
            </a:pPr>
            <a:r>
              <a:rPr lang="en-GB" dirty="0"/>
              <a:t>2021-2022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E0B0A1-4C7F-B5A0-BBDE-6D3FE6F58303}"/>
              </a:ext>
            </a:extLst>
          </p:cNvPr>
          <p:cNvSpPr/>
          <p:nvPr/>
        </p:nvSpPr>
        <p:spPr>
          <a:xfrm>
            <a:off x="6994690" y="3487091"/>
            <a:ext cx="273378" cy="273378"/>
          </a:xfrm>
          <a:prstGeom prst="ellipse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568BA8-ED9F-4630-51F8-AFA55461C695}"/>
              </a:ext>
            </a:extLst>
          </p:cNvPr>
          <p:cNvSpPr txBox="1">
            <a:spLocks/>
          </p:cNvSpPr>
          <p:nvPr/>
        </p:nvSpPr>
        <p:spPr>
          <a:xfrm>
            <a:off x="7281937" y="3412500"/>
            <a:ext cx="4941488" cy="114139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L&amp;T Technology Services</a:t>
            </a:r>
          </a:p>
          <a:p>
            <a:pPr marL="0" indent="0">
              <a:buNone/>
            </a:pPr>
            <a:r>
              <a:rPr lang="en-GB" dirty="0"/>
              <a:t>Engineer</a:t>
            </a:r>
          </a:p>
          <a:p>
            <a:pPr marL="0" indent="0">
              <a:buNone/>
            </a:pPr>
            <a:r>
              <a:rPr lang="en-GB" dirty="0"/>
              <a:t>2017-2020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4B6592-7936-95F8-8012-E73E90B4C0C1}"/>
              </a:ext>
            </a:extLst>
          </p:cNvPr>
          <p:cNvSpPr/>
          <p:nvPr/>
        </p:nvSpPr>
        <p:spPr>
          <a:xfrm>
            <a:off x="6994690" y="5159430"/>
            <a:ext cx="273378" cy="273378"/>
          </a:xfrm>
          <a:prstGeom prst="ellipse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+mj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6F539C-1FA7-0CEE-760E-FF805BCC4FEC}"/>
              </a:ext>
            </a:extLst>
          </p:cNvPr>
          <p:cNvSpPr txBox="1">
            <a:spLocks/>
          </p:cNvSpPr>
          <p:nvPr/>
        </p:nvSpPr>
        <p:spPr>
          <a:xfrm>
            <a:off x="7281937" y="5084839"/>
            <a:ext cx="4941488" cy="114139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Accenture International</a:t>
            </a:r>
          </a:p>
          <a:p>
            <a:pPr marL="0" indent="0">
              <a:buNone/>
            </a:pPr>
            <a:r>
              <a:rPr lang="en-GB" dirty="0"/>
              <a:t>Senior Data Analyst</a:t>
            </a:r>
          </a:p>
          <a:p>
            <a:pPr marL="0" indent="0">
              <a:buNone/>
            </a:pPr>
            <a:r>
              <a:rPr lang="en-GB" dirty="0"/>
              <a:t>2020-2021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E6ED24-339A-BA63-403E-596CE0369C8B}"/>
              </a:ext>
            </a:extLst>
          </p:cNvPr>
          <p:cNvSpPr txBox="1">
            <a:spLocks/>
          </p:cNvSpPr>
          <p:nvPr/>
        </p:nvSpPr>
        <p:spPr>
          <a:xfrm>
            <a:off x="780585" y="2568399"/>
            <a:ext cx="1907627" cy="46273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Education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CA2910-B7F2-5B5C-D400-DD0AA1464BB5}"/>
              </a:ext>
            </a:extLst>
          </p:cNvPr>
          <p:cNvSpPr txBox="1">
            <a:spLocks/>
          </p:cNvSpPr>
          <p:nvPr/>
        </p:nvSpPr>
        <p:spPr>
          <a:xfrm>
            <a:off x="6872139" y="2572698"/>
            <a:ext cx="1907627" cy="46273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9142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6C1-9456-F9AE-A056-28A2F7BA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Introduction to Project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FEB994-B91D-61E2-12A0-973EA8D03974}"/>
              </a:ext>
            </a:extLst>
          </p:cNvPr>
          <p:cNvSpPr txBox="1">
            <a:spLocks/>
          </p:cNvSpPr>
          <p:nvPr/>
        </p:nvSpPr>
        <p:spPr>
          <a:xfrm>
            <a:off x="3863151" y="1901483"/>
            <a:ext cx="5893592" cy="30550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Calibri"/>
                <a:cs typeface="Calibri"/>
              </a:rPr>
              <a:t> Overview   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latin typeface="Calibri"/>
                <a:cs typeface="Calibri"/>
              </a:rPr>
              <a:t>Steps taken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latin typeface="Calibri"/>
                <a:cs typeface="Calibri"/>
              </a:rPr>
              <a:t>Pre-Processing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latin typeface="Calibri"/>
                <a:cs typeface="Calibri"/>
              </a:rPr>
              <a:t>HOG (Histogram of Oriented Gradients)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latin typeface="Calibri"/>
                <a:cs typeface="Calibri"/>
              </a:rPr>
              <a:t>SVM (Support Vector Machines)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latin typeface="Calibri"/>
                <a:cs typeface="Calibri"/>
              </a:rPr>
              <a:t>Results</a:t>
            </a:r>
          </a:p>
          <a:p>
            <a:pPr lvl="2">
              <a:buFont typeface="Wingdings" pitchFamily="2" charset="2"/>
              <a:buChar char="Ø"/>
            </a:pP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3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5E1-FBBE-9440-912E-4711DA59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Steps taken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763EF-0EDB-F82E-A629-D5620739216D}"/>
              </a:ext>
            </a:extLst>
          </p:cNvPr>
          <p:cNvSpPr txBox="1"/>
          <p:nvPr/>
        </p:nvSpPr>
        <p:spPr>
          <a:xfrm>
            <a:off x="266988" y="1821327"/>
            <a:ext cx="683072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Pre-process the master dataset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Select the Method for Training the Face Recognition model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(Histogram of Oriented Gradients)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Deep Learning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Train the model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Test the model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Refine the model if the accuracy is not adequate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Test the model</a:t>
            </a:r>
          </a:p>
        </p:txBody>
      </p:sp>
    </p:spTree>
    <p:extLst>
      <p:ext uri="{BB962C8B-B14F-4D97-AF65-F5344CB8AC3E}">
        <p14:creationId xmlns:p14="http://schemas.microsoft.com/office/powerpoint/2010/main" val="36440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2C1F-C8E9-E663-4782-2259DB71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Pre-processing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4D5F4-4F4F-8190-1C2D-CFB782B70F4B}"/>
              </a:ext>
            </a:extLst>
          </p:cNvPr>
          <p:cNvSpPr txBox="1"/>
          <p:nvPr/>
        </p:nvSpPr>
        <p:spPr>
          <a:xfrm>
            <a:off x="266988" y="2459503"/>
            <a:ext cx="683072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Pre-processing is a crucial step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The major aspect of pre-processing step is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Resize the image to desired size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Save the resized image to the desired destination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DFCB9-589E-2B16-092E-A79F517A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32" y="2563868"/>
            <a:ext cx="4824110" cy="17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5DC-5518-3522-4DC1-73A840B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HOG (</a:t>
            </a:r>
            <a:r>
              <a:rPr lang="en-GB" sz="2400" dirty="0">
                <a:latin typeface="+mj-lt"/>
                <a:cs typeface="Arial"/>
              </a:rPr>
              <a:t>Histogram of Oriented Gradients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b="0" dirty="0">
              <a:ea typeface="+mj-lt"/>
              <a:cs typeface="+mj-lt"/>
            </a:endParaRP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BE85FF5-AD2A-D108-4284-0148976C7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78" y="1458241"/>
            <a:ext cx="5523322" cy="4142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88D25-0B84-D413-69F1-9A247C4FB943}"/>
              </a:ext>
            </a:extLst>
          </p:cNvPr>
          <p:cNvSpPr txBox="1"/>
          <p:nvPr/>
        </p:nvSpPr>
        <p:spPr>
          <a:xfrm>
            <a:off x="266988" y="1821327"/>
            <a:ext cx="68307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(Histogram of Oriented Gradients) is a feature descriptor used to extract features from an image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majorly used for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Object Detection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Object Recognition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extremely good at detecting the edges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also able to detect the direction of the edges as well</a:t>
            </a:r>
          </a:p>
        </p:txBody>
      </p:sp>
    </p:spTree>
    <p:extLst>
      <p:ext uri="{BB962C8B-B14F-4D97-AF65-F5344CB8AC3E}">
        <p14:creationId xmlns:p14="http://schemas.microsoft.com/office/powerpoint/2010/main" val="6572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5DC-5518-3522-4DC1-73A840B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SVM (</a:t>
            </a:r>
            <a:r>
              <a:rPr lang="en-GB" sz="2400" dirty="0">
                <a:latin typeface="+mj-lt"/>
                <a:cs typeface="Arial"/>
              </a:rPr>
              <a:t>Support Vector Machines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8D25-0B84-D413-69F1-9A247C4FB943}"/>
              </a:ext>
            </a:extLst>
          </p:cNvPr>
          <p:cNvSpPr txBox="1"/>
          <p:nvPr/>
        </p:nvSpPr>
        <p:spPr>
          <a:xfrm>
            <a:off x="266988" y="1905506"/>
            <a:ext cx="683072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SVM (Support Vector Machines)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Is a Supervised Learning Algorithm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Highly Dependent on Support Vectors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Majorly used for Multi-class Classification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Can also be used for Regression tasks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Separates the classes using the hyper-planes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Linear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Non-linear</a:t>
            </a:r>
          </a:p>
        </p:txBody>
      </p:sp>
      <p:pic>
        <p:nvPicPr>
          <p:cNvPr id="1026" name="Picture 2" descr="Support Vector Machine(SVM): A Complete guide for beginners">
            <a:extLst>
              <a:ext uri="{FF2B5EF4-FFF2-40B4-BE49-F238E27FC236}">
                <a16:creationId xmlns:a16="http://schemas.microsoft.com/office/drawing/2014/main" id="{D43E27E9-2AAC-852F-D3E0-EB362B27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64" y="1571625"/>
            <a:ext cx="4572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BFED-0B80-004F-A45E-C09C0AA7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35F9167-3510-73A7-D630-1F6908DBE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32" y="3927612"/>
            <a:ext cx="5742038" cy="2078086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82FD17F-1154-C011-2857-49A2DE77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3" y="3431156"/>
            <a:ext cx="5946422" cy="3297689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C6EDC67-9D3E-A43C-097D-AD24DD61F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245" y="1078283"/>
            <a:ext cx="4734231" cy="2273867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C8982FD-BB14-BD9E-3DB6-4852C8252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99" y="1078833"/>
            <a:ext cx="5078361" cy="22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61C2C0-3999-7F80-2D59-839ED9E913FC}"/>
              </a:ext>
            </a:extLst>
          </p:cNvPr>
          <p:cNvSpPr txBox="1"/>
          <p:nvPr/>
        </p:nvSpPr>
        <p:spPr>
          <a:xfrm>
            <a:off x="4084896" y="2921168"/>
            <a:ext cx="40222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b="1" dirty="0">
                <a:latin typeface="+mj-lt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94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puter Science open day presentation" id="{A53CDC76-2E59-4762-8227-3219ED22239E}" vid="{D917DE56-DA7C-4E0E-B2AA-5DC56BA3F7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256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Tahoma</vt:lpstr>
      <vt:lpstr>Wingdings</vt:lpstr>
      <vt:lpstr>Wingdings,Sans-Serif</vt:lpstr>
      <vt:lpstr>Office Theme</vt:lpstr>
      <vt:lpstr>Computer Vision  Face Recognition using MATLAB</vt:lpstr>
      <vt:lpstr>Who am I</vt:lpstr>
      <vt:lpstr>Introduction to Project</vt:lpstr>
      <vt:lpstr>Steps taken</vt:lpstr>
      <vt:lpstr>Pre-processing</vt:lpstr>
      <vt:lpstr>HOG (Histogram of Oriented Gradients)</vt:lpstr>
      <vt:lpstr>SVM (Support Vector Machines)</vt:lpstr>
      <vt:lpstr>Results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Science</dc:title>
  <dc:creator>Andrew P French</dc:creator>
  <cp:lastModifiedBy>SRUSHANTH BARIDE</cp:lastModifiedBy>
  <cp:revision>6</cp:revision>
  <dcterms:created xsi:type="dcterms:W3CDTF">2017-06-27T08:13:02Z</dcterms:created>
  <dcterms:modified xsi:type="dcterms:W3CDTF">2022-05-08T12:52:33Z</dcterms:modified>
</cp:coreProperties>
</file>