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BE5F-50EE-DEE0-1F00-E5315615A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27FF8-08A2-9B63-0A03-6D00C845E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F753-63F4-B3F5-5FE5-7D65AA99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29811-B799-1F57-E525-9FCB7915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43EE7-645B-5C6F-0FE2-ECABAC71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29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7E2D-9DF8-37DA-3C04-7D713DD0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283E1-33FC-6C35-3FD4-B6BB6287D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0438A-8CF0-430C-D783-E68BF6F8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AF7E-FDD8-107D-8DBD-26031AD6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2203-6F44-C885-3512-C0A142E4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9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46F06-4709-6A82-1E3F-67A22CD56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1A7D9-4902-CEBB-9EFB-F98545101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4C67-162F-DCAC-C37A-65ABAF4B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E432-5E3E-7D1F-3692-DCC2BA5C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B68C2-ADAA-5AB8-0570-B8554E08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9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9486-694C-39D1-2F71-72BDB9DF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D9D4-94A4-08BC-E00D-514B15012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DAD9-4D36-7600-09CF-A3C021B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B2794-06DC-88B1-C3FA-7FAEFEA3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7C61-046D-5BE6-F2D7-3B9BFF0A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B2BD-6D0F-6FF3-B7ED-B09A12B2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E1F9B-C606-6B67-FCA7-3736403FE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4BD30-7EF6-3B91-4AC7-8011CB2D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4C0C-A00E-04F5-99CB-7607530A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DBE-7A98-5396-B070-A399809A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2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3AB8-2027-2063-04C0-8CFD2A88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A7D2-7408-F84A-5A42-9681BC2B8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20935-35D9-BADC-78DA-6171CF53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9B436-9181-7780-AE86-1451D7B2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0004D-C95D-7743-F2EB-242020E6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A0318-F965-3229-E4A6-3CC4522E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4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CB70-D0DA-2632-D8B0-2B4566F5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D123-A067-E2BD-6341-9DE2445BC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BA8FF-44C4-B5A1-50C9-0A966FFB1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DAAAE3-7C74-02D4-FA15-3BE22F145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DBECF-F397-1620-817B-368175AB1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38D22-264D-B682-A50C-A9CE54DB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2D71AC-9EFC-C651-F15C-E2E7CF90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C7FDA-EBAF-72BC-861E-F6D1EFE7C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0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B664-49C3-E7BE-1205-618DF379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FC9F1-2D29-049F-C0F5-C393FED1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3B173-A699-D455-1382-C69AC769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8818E-94A5-CC3D-7EF5-FEEC9795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B9F29-6338-30B1-A9F0-C3CCB354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B6A15-3254-2D88-9A73-A3B67209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D32C1-415B-478B-2A5C-550125F3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25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C4D7-00ED-9ED7-855D-21BEBDA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AF7F-D229-288B-D07B-367CD3FB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1CC05-338A-1F65-75EF-10DBA3D8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5B69A-2612-4BE6-7931-44B82F4C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2AC86-19F9-892A-9A5A-56BE8EA4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918EE-7883-4903-1962-72004983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2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2737-3A75-366A-7E90-B310B683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2095A-92DB-2614-F156-B9B5D4695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5E2CA-E0B2-3A17-E761-A3C16F31F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119E2-6A26-236E-AD95-0DA75D2D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5B78-E055-1B76-77E0-07F8EE37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9E1E9-7C79-A166-7EF7-E59F6BBA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7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DFFBB-0C7B-73B1-00CD-CD089060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B840A-6277-CE84-E76A-2D9D0AE86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02CCA-33BB-66E2-DB41-49EE93D36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C7A44-2490-4999-89E6-44065BCA9A75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47B3F-75B9-FD80-7FF2-98602F920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0D8FB-626A-CFA0-B363-3A3D27339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4D1DA-57D0-472B-8605-E3F882A4B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3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9B624F-F5EB-864F-16F3-F5601ED8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948064-D696-B192-F606-BDE0C90B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5C00E-58B3-6174-AEA4-2CA5A132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B5E56B-DF1B-8021-857A-3EA85D6E7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0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95AD1-3B6E-D93F-E06C-C57E0B04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9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B6D6E4-176D-1E68-62C6-5554FB99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7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E0FE5B-E95A-3105-F3EE-9BE18DB6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4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E5B1F-27DA-02CA-7DAD-4C4FD453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3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02874-B1C4-5FDC-58DA-69D0F760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SRUSHTI UMESH MOGHE - 193701090</dc:creator>
  <cp:lastModifiedBy>SRUSHTI UMESH MOGHE - 193701090</cp:lastModifiedBy>
  <cp:revision>11</cp:revision>
  <dcterms:created xsi:type="dcterms:W3CDTF">2023-06-03T17:19:55Z</dcterms:created>
  <dcterms:modified xsi:type="dcterms:W3CDTF">2023-06-03T20:11:02Z</dcterms:modified>
</cp:coreProperties>
</file>