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61" r:id="rId8"/>
    <p:sldId id="262" r:id="rId9"/>
    <p:sldId id="265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AD93B-0D6F-4834-9BFD-BB4F2E9BB779}" v="21" dt="2021-11-09T10:37:35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49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9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83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984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38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9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94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421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0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7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75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6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1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5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5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5963C1-86C2-45E8-9EB6-4CBCB797961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F447A-C623-4381-B1A0-AEF07E22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90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7099-7B5A-4754-922E-3F396E614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451" y="722812"/>
            <a:ext cx="9144000" cy="261411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190ED-71F0-4FAD-AC12-6A3BBA4FE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191" y="398141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NAME=SRUSHTI MUDHOLKAR</a:t>
            </a:r>
          </a:p>
          <a:p>
            <a:r>
              <a:rPr lang="en-US" dirty="0"/>
              <a:t>ROLL NO.=IT-2K19-60</a:t>
            </a:r>
          </a:p>
          <a:p>
            <a:r>
              <a:rPr lang="en-US" dirty="0"/>
              <a:t>TOPIC=SYSTEM DOCUMENT DESIGN ON CUSTOMER COMPLAINT </a:t>
            </a:r>
          </a:p>
          <a:p>
            <a:r>
              <a:rPr lang="en-US" dirty="0"/>
              <a:t>MANAGEMENT SYSTEM </a:t>
            </a:r>
            <a:endParaRPr lang="en-IN" dirty="0"/>
          </a:p>
        </p:txBody>
      </p:sp>
      <p:pic>
        <p:nvPicPr>
          <p:cNvPr id="1026" name="Picture 2" descr="Home | International Institute of Professional Studies, Devi Ahilya  Vishwavidhalay">
            <a:extLst>
              <a:ext uri="{FF2B5EF4-FFF2-40B4-BE49-F238E27FC236}">
                <a16:creationId xmlns:a16="http://schemas.microsoft.com/office/drawing/2014/main" id="{53306123-0E7D-4704-99E2-05050A91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4" y="814887"/>
            <a:ext cx="10632332" cy="261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1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8A89-2112-4CF0-BEA9-CAEA6096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14.tpcmpatd(Complaint Attended)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37A7259-2579-414C-949C-1963B2D5C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750634"/>
            <a:ext cx="10611915" cy="4195762"/>
          </a:xfrm>
        </p:spPr>
      </p:pic>
    </p:spTree>
    <p:extLst>
      <p:ext uri="{BB962C8B-B14F-4D97-AF65-F5344CB8AC3E}">
        <p14:creationId xmlns:p14="http://schemas.microsoft.com/office/powerpoint/2010/main" val="5637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BFFA-07B9-4D2B-9538-E47D4C22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SYSTEM DESIGN DESCRIPTION OF CUSTOMER COMPLAINT MANAGEMENT SYSTEM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27B2-5979-4A6D-947B-3BE5BF9C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The purpose of System Design is to create a technical solution that satisfies the functional requirements of the System. A  software design document is just a design document to represent a software design </a:t>
            </a:r>
            <a:r>
              <a:rPr lang="en-US" sz="3600" dirty="0" err="1"/>
              <a:t>i.e</a:t>
            </a:r>
            <a:r>
              <a:rPr lang="en-US" sz="3600" dirty="0"/>
              <a:t> to be used for recording design information, addressing various design concerns, and communicating that information to designs stakeholders.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3674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4637-BF29-404A-9FEE-BD158E95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DATABSASE DESIGN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69E2-CBA6-4628-81EA-CC246152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The reason behind database is to handle information as an integrated whole. A database is a collection of irrelated data stored  with minimum redundancy  to serve many users quickly and </a:t>
            </a:r>
            <a:r>
              <a:rPr lang="en-US" sz="4000" dirty="0" err="1"/>
              <a:t>efficiently.The</a:t>
            </a:r>
            <a:r>
              <a:rPr lang="en-US" sz="4000" dirty="0"/>
              <a:t> main objective is to make information access easy quick and flexible for users.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104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E55B-CE81-451C-8934-B09380C7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Tbcontyp</a:t>
            </a:r>
            <a:r>
              <a:rPr lang="en-US" dirty="0"/>
              <a:t>(Connection Table)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8F2202E-9ADF-48A4-BD87-8C4FF7FA8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2" y="1434518"/>
            <a:ext cx="11090246" cy="5268286"/>
          </a:xfrm>
        </p:spPr>
      </p:pic>
    </p:spTree>
    <p:extLst>
      <p:ext uri="{BB962C8B-B14F-4D97-AF65-F5344CB8AC3E}">
        <p14:creationId xmlns:p14="http://schemas.microsoft.com/office/powerpoint/2010/main" val="221015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E8D0-13ED-4130-B23A-3B6F64BA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4.tbarea(Area table)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5289E8D-8E69-40AC-ADD0-211C0A33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8" y="1215956"/>
            <a:ext cx="10587532" cy="5642043"/>
          </a:xfrm>
        </p:spPr>
      </p:pic>
    </p:spTree>
    <p:extLst>
      <p:ext uri="{BB962C8B-B14F-4D97-AF65-F5344CB8AC3E}">
        <p14:creationId xmlns:p14="http://schemas.microsoft.com/office/powerpoint/2010/main" val="148404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FEBD-A351-4411-BA0D-A08B3EC1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90016D2-D3D1-4EE0-ADC5-CB8F33440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10296" r="3806" b="34709"/>
          <a:stretch/>
        </p:blipFill>
        <p:spPr>
          <a:xfrm>
            <a:off x="646112" y="2063693"/>
            <a:ext cx="9328398" cy="4462942"/>
          </a:xfrm>
        </p:spPr>
      </p:pic>
    </p:spTree>
    <p:extLst>
      <p:ext uri="{BB962C8B-B14F-4D97-AF65-F5344CB8AC3E}">
        <p14:creationId xmlns:p14="http://schemas.microsoft.com/office/powerpoint/2010/main" val="164834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A108-AE76-4810-87B3-89759ADE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5A4E4E25-154A-4138-9E85-82C03DDBC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9" y="2052638"/>
            <a:ext cx="9404723" cy="4195762"/>
          </a:xfrm>
        </p:spPr>
      </p:pic>
    </p:spTree>
    <p:extLst>
      <p:ext uri="{BB962C8B-B14F-4D97-AF65-F5344CB8AC3E}">
        <p14:creationId xmlns:p14="http://schemas.microsoft.com/office/powerpoint/2010/main" val="381393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A40B-7D31-4B67-96F9-C043805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E9EDCCF-E36C-4413-B676-BEB049635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052638"/>
            <a:ext cx="9404723" cy="4195762"/>
          </a:xfrm>
        </p:spPr>
      </p:pic>
    </p:spTree>
    <p:extLst>
      <p:ext uri="{BB962C8B-B14F-4D97-AF65-F5344CB8AC3E}">
        <p14:creationId xmlns:p14="http://schemas.microsoft.com/office/powerpoint/2010/main" val="80946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5543-DEFB-493B-8C38-12B974E7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16844AC-6B7E-491F-839A-F35C9FB4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2638"/>
            <a:ext cx="9672348" cy="4195762"/>
          </a:xfrm>
        </p:spPr>
      </p:pic>
    </p:spTree>
    <p:extLst>
      <p:ext uri="{BB962C8B-B14F-4D97-AF65-F5344CB8AC3E}">
        <p14:creationId xmlns:p14="http://schemas.microsoft.com/office/powerpoint/2010/main" val="4157859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7F0A951A4D5446975CB49DCECCAFE5" ma:contentTypeVersion="11" ma:contentTypeDescription="Create a new document." ma:contentTypeScope="" ma:versionID="123b917592440d53ced776e5162ecfe6">
  <xsd:schema xmlns:xsd="http://www.w3.org/2001/XMLSchema" xmlns:xs="http://www.w3.org/2001/XMLSchema" xmlns:p="http://schemas.microsoft.com/office/2006/metadata/properties" xmlns:ns3="deeeecab-155e-4273-81ab-5e0d920c5766" xmlns:ns4="608a537b-351f-40bd-9205-400822551d2b" targetNamespace="http://schemas.microsoft.com/office/2006/metadata/properties" ma:root="true" ma:fieldsID="b6bb0b7af103a56c3760105e2114ce34" ns3:_="" ns4:_="">
    <xsd:import namespace="deeeecab-155e-4273-81ab-5e0d920c5766"/>
    <xsd:import namespace="608a537b-351f-40bd-9205-400822551d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eecab-155e-4273-81ab-5e0d920c5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8a537b-351f-40bd-9205-400822551d2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46E38C-5D4E-4818-8E2D-23D21543F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eecab-155e-4273-81ab-5e0d920c5766"/>
    <ds:schemaRef ds:uri="608a537b-351f-40bd-9205-400822551d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A5671C-93F2-4A87-B1E6-0D97BA84C4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0F4CE4-339E-40CC-83FE-DD5E771780AB}">
  <ds:schemaRefs>
    <ds:schemaRef ds:uri="608a537b-351f-40bd-9205-400822551d2b"/>
    <ds:schemaRef ds:uri="http://purl.org/dc/elements/1.1/"/>
    <ds:schemaRef ds:uri="deeeecab-155e-4273-81ab-5e0d920c5766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155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 Presentation</vt:lpstr>
      <vt:lpstr>SYSTEM DESIGN DESCRIPTION OF CUSTOMER COMPLAINT MANAGEMENT SYSTEM</vt:lpstr>
      <vt:lpstr>DATABSASE DESIGN</vt:lpstr>
      <vt:lpstr>1. Tbcontyp(Connection Table)</vt:lpstr>
      <vt:lpstr>4.tbarea(Area table)</vt:lpstr>
      <vt:lpstr>PowerPoint Presentation</vt:lpstr>
      <vt:lpstr>PowerPoint Presentation</vt:lpstr>
      <vt:lpstr>PowerPoint Presentation</vt:lpstr>
      <vt:lpstr>PowerPoint Presentation</vt:lpstr>
      <vt:lpstr>14.tpcmpatd(Complaint Attended)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CHAWARE - 70411019011</dc:creator>
  <cp:lastModifiedBy>srushti mudholkar</cp:lastModifiedBy>
  <cp:revision>2</cp:revision>
  <dcterms:created xsi:type="dcterms:W3CDTF">2021-11-09T09:32:36Z</dcterms:created>
  <dcterms:modified xsi:type="dcterms:W3CDTF">2021-11-09T14:59:15Z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0x010100AD7F0A951A4D5446975CB49DCECCAFE5</vt:lpwstr>
  </property>
</Properties>
</file>