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4"/>
  </p:sldMasterIdLst>
  <p:sldIdLst>
    <p:sldId id="256" r:id="rId5"/>
    <p:sldId id="258" r:id="rId6"/>
    <p:sldId id="259" r:id="rId7"/>
    <p:sldId id="260" r:id="rId8"/>
    <p:sldId id="261"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8207F33-F19D-4AB9-B326-CD8EE3773000}" v="19" dt="2021-11-09T11:32:13.03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67" d="100"/>
          <a:sy n="67" d="100"/>
        </p:scale>
        <p:origin x="6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viewProps" Target="viewProps.xml"/><Relationship Id="rId5" Type="http://schemas.openxmlformats.org/officeDocument/2006/relationships/slide" Target="slides/slide1.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3D91F06-9A60-4307-B7FD-258469536A27}" type="datetimeFigureOut">
              <a:rPr lang="en-IN" smtClean="0"/>
              <a:t>09-11-2021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CD8A504-561D-4743-AED2-22A7DA44138D}" type="slidenum">
              <a:rPr lang="en-IN" smtClean="0"/>
              <a:t>‹#›</a:t>
            </a:fld>
            <a:endParaRPr lang="en-IN"/>
          </a:p>
        </p:txBody>
      </p:sp>
    </p:spTree>
    <p:extLst>
      <p:ext uri="{BB962C8B-B14F-4D97-AF65-F5344CB8AC3E}">
        <p14:creationId xmlns:p14="http://schemas.microsoft.com/office/powerpoint/2010/main" val="14819867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D91F06-9A60-4307-B7FD-258469536A27}" type="datetimeFigureOut">
              <a:rPr lang="en-IN" smtClean="0"/>
              <a:t>09-11-2021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CD8A504-561D-4743-AED2-22A7DA44138D}" type="slidenum">
              <a:rPr lang="en-IN" smtClean="0"/>
              <a:t>‹#›</a:t>
            </a:fld>
            <a:endParaRPr lang="en-IN"/>
          </a:p>
        </p:txBody>
      </p:sp>
    </p:spTree>
    <p:extLst>
      <p:ext uri="{BB962C8B-B14F-4D97-AF65-F5344CB8AC3E}">
        <p14:creationId xmlns:p14="http://schemas.microsoft.com/office/powerpoint/2010/main" val="2984122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3D91F06-9A60-4307-B7FD-258469536A27}" type="datetimeFigureOut">
              <a:rPr lang="en-IN" smtClean="0"/>
              <a:t>09-11-2021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CD8A504-561D-4743-AED2-22A7DA44138D}" type="slidenum">
              <a:rPr lang="en-IN" smtClean="0"/>
              <a:t>‹#›</a:t>
            </a:fld>
            <a:endParaRPr lang="en-IN"/>
          </a:p>
        </p:txBody>
      </p:sp>
    </p:spTree>
    <p:extLst>
      <p:ext uri="{BB962C8B-B14F-4D97-AF65-F5344CB8AC3E}">
        <p14:creationId xmlns:p14="http://schemas.microsoft.com/office/powerpoint/2010/main" val="408587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3D91F06-9A60-4307-B7FD-258469536A27}" type="datetimeFigureOut">
              <a:rPr lang="en-IN" smtClean="0"/>
              <a:t>09-11-2021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CD8A504-561D-4743-AED2-22A7DA44138D}"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9641972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D91F06-9A60-4307-B7FD-258469536A27}" type="datetimeFigureOut">
              <a:rPr lang="en-IN" smtClean="0"/>
              <a:t>09-11-2021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CD8A504-561D-4743-AED2-22A7DA44138D}" type="slidenum">
              <a:rPr lang="en-IN" smtClean="0"/>
              <a:t>‹#›</a:t>
            </a:fld>
            <a:endParaRPr lang="en-IN"/>
          </a:p>
        </p:txBody>
      </p:sp>
    </p:spTree>
    <p:extLst>
      <p:ext uri="{BB962C8B-B14F-4D97-AF65-F5344CB8AC3E}">
        <p14:creationId xmlns:p14="http://schemas.microsoft.com/office/powerpoint/2010/main" val="6392302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3D91F06-9A60-4307-B7FD-258469536A27}" type="datetimeFigureOut">
              <a:rPr lang="en-IN" smtClean="0"/>
              <a:t>09-11-2021</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CD8A504-561D-4743-AED2-22A7DA44138D}" type="slidenum">
              <a:rPr lang="en-IN" smtClean="0"/>
              <a:t>‹#›</a:t>
            </a:fld>
            <a:endParaRPr lang="en-IN"/>
          </a:p>
        </p:txBody>
      </p:sp>
    </p:spTree>
    <p:extLst>
      <p:ext uri="{BB962C8B-B14F-4D97-AF65-F5344CB8AC3E}">
        <p14:creationId xmlns:p14="http://schemas.microsoft.com/office/powerpoint/2010/main" val="32090012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3D91F06-9A60-4307-B7FD-258469536A27}" type="datetimeFigureOut">
              <a:rPr lang="en-IN" smtClean="0"/>
              <a:t>09-11-2021</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CD8A504-561D-4743-AED2-22A7DA44138D}" type="slidenum">
              <a:rPr lang="en-IN" smtClean="0"/>
              <a:t>‹#›</a:t>
            </a:fld>
            <a:endParaRPr lang="en-IN"/>
          </a:p>
        </p:txBody>
      </p:sp>
    </p:spTree>
    <p:extLst>
      <p:ext uri="{BB962C8B-B14F-4D97-AF65-F5344CB8AC3E}">
        <p14:creationId xmlns:p14="http://schemas.microsoft.com/office/powerpoint/2010/main" val="11271824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D91F06-9A60-4307-B7FD-258469536A27}" type="datetimeFigureOut">
              <a:rPr lang="en-IN" smtClean="0"/>
              <a:t>09-11-2021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CD8A504-561D-4743-AED2-22A7DA44138D}" type="slidenum">
              <a:rPr lang="en-IN" smtClean="0"/>
              <a:t>‹#›</a:t>
            </a:fld>
            <a:endParaRPr lang="en-IN"/>
          </a:p>
        </p:txBody>
      </p:sp>
    </p:spTree>
    <p:extLst>
      <p:ext uri="{BB962C8B-B14F-4D97-AF65-F5344CB8AC3E}">
        <p14:creationId xmlns:p14="http://schemas.microsoft.com/office/powerpoint/2010/main" val="9910516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D91F06-9A60-4307-B7FD-258469536A27}" type="datetimeFigureOut">
              <a:rPr lang="en-IN" smtClean="0"/>
              <a:t>09-11-2021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CD8A504-561D-4743-AED2-22A7DA44138D}" type="slidenum">
              <a:rPr lang="en-IN" smtClean="0"/>
              <a:t>‹#›</a:t>
            </a:fld>
            <a:endParaRPr lang="en-IN"/>
          </a:p>
        </p:txBody>
      </p:sp>
    </p:spTree>
    <p:extLst>
      <p:ext uri="{BB962C8B-B14F-4D97-AF65-F5344CB8AC3E}">
        <p14:creationId xmlns:p14="http://schemas.microsoft.com/office/powerpoint/2010/main" val="40741618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53D91F06-9A60-4307-B7FD-258469536A27}" type="datetimeFigureOut">
              <a:rPr lang="en-IN" smtClean="0"/>
              <a:t>09-11-2021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CD8A504-561D-4743-AED2-22A7DA44138D}" type="slidenum">
              <a:rPr lang="en-IN" smtClean="0"/>
              <a:t>‹#›</a:t>
            </a:fld>
            <a:endParaRPr lang="en-IN"/>
          </a:p>
        </p:txBody>
      </p:sp>
    </p:spTree>
    <p:extLst>
      <p:ext uri="{BB962C8B-B14F-4D97-AF65-F5344CB8AC3E}">
        <p14:creationId xmlns:p14="http://schemas.microsoft.com/office/powerpoint/2010/main" val="33600025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D91F06-9A60-4307-B7FD-258469536A27}" type="datetimeFigureOut">
              <a:rPr lang="en-IN" smtClean="0"/>
              <a:t>09-11-2021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CD8A504-561D-4743-AED2-22A7DA44138D}" type="slidenum">
              <a:rPr lang="en-IN" smtClean="0"/>
              <a:t>‹#›</a:t>
            </a:fld>
            <a:endParaRPr lang="en-IN"/>
          </a:p>
        </p:txBody>
      </p:sp>
    </p:spTree>
    <p:extLst>
      <p:ext uri="{BB962C8B-B14F-4D97-AF65-F5344CB8AC3E}">
        <p14:creationId xmlns:p14="http://schemas.microsoft.com/office/powerpoint/2010/main" val="28661346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3D91F06-9A60-4307-B7FD-258469536A27}" type="datetimeFigureOut">
              <a:rPr lang="en-IN" smtClean="0"/>
              <a:t>09-11-2021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CD8A504-561D-4743-AED2-22A7DA44138D}" type="slidenum">
              <a:rPr lang="en-IN" smtClean="0"/>
              <a:t>‹#›</a:t>
            </a:fld>
            <a:endParaRPr lang="en-IN"/>
          </a:p>
        </p:txBody>
      </p:sp>
    </p:spTree>
    <p:extLst>
      <p:ext uri="{BB962C8B-B14F-4D97-AF65-F5344CB8AC3E}">
        <p14:creationId xmlns:p14="http://schemas.microsoft.com/office/powerpoint/2010/main" val="2785136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3D91F06-9A60-4307-B7FD-258469536A27}" type="datetimeFigureOut">
              <a:rPr lang="en-IN" smtClean="0"/>
              <a:t>09-11-2021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CD8A504-561D-4743-AED2-22A7DA44138D}" type="slidenum">
              <a:rPr lang="en-IN" smtClean="0"/>
              <a:t>‹#›</a:t>
            </a:fld>
            <a:endParaRPr lang="en-IN"/>
          </a:p>
        </p:txBody>
      </p:sp>
    </p:spTree>
    <p:extLst>
      <p:ext uri="{BB962C8B-B14F-4D97-AF65-F5344CB8AC3E}">
        <p14:creationId xmlns:p14="http://schemas.microsoft.com/office/powerpoint/2010/main" val="11658078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53D91F06-9A60-4307-B7FD-258469536A27}" type="datetimeFigureOut">
              <a:rPr lang="en-IN" smtClean="0"/>
              <a:t>09-11-2021</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BCD8A504-561D-4743-AED2-22A7DA44138D}" type="slidenum">
              <a:rPr lang="en-IN" smtClean="0"/>
              <a:t>‹#›</a:t>
            </a:fld>
            <a:endParaRPr lang="en-IN"/>
          </a:p>
        </p:txBody>
      </p:sp>
    </p:spTree>
    <p:extLst>
      <p:ext uri="{BB962C8B-B14F-4D97-AF65-F5344CB8AC3E}">
        <p14:creationId xmlns:p14="http://schemas.microsoft.com/office/powerpoint/2010/main" val="27865538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53D91F06-9A60-4307-B7FD-258469536A27}" type="datetimeFigureOut">
              <a:rPr lang="en-IN" smtClean="0"/>
              <a:t>09-11-2021</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BCD8A504-561D-4743-AED2-22A7DA44138D}" type="slidenum">
              <a:rPr lang="en-IN" smtClean="0"/>
              <a:t>‹#›</a:t>
            </a:fld>
            <a:endParaRPr lang="en-IN"/>
          </a:p>
        </p:txBody>
      </p:sp>
    </p:spTree>
    <p:extLst>
      <p:ext uri="{BB962C8B-B14F-4D97-AF65-F5344CB8AC3E}">
        <p14:creationId xmlns:p14="http://schemas.microsoft.com/office/powerpoint/2010/main" val="14791304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53D91F06-9A60-4307-B7FD-258469536A27}" type="datetimeFigureOut">
              <a:rPr lang="en-IN" smtClean="0"/>
              <a:t>09-11-2021</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BCD8A504-561D-4743-AED2-22A7DA44138D}" type="slidenum">
              <a:rPr lang="en-IN" smtClean="0"/>
              <a:t>‹#›</a:t>
            </a:fld>
            <a:endParaRPr lang="en-IN"/>
          </a:p>
        </p:txBody>
      </p:sp>
    </p:spTree>
    <p:extLst>
      <p:ext uri="{BB962C8B-B14F-4D97-AF65-F5344CB8AC3E}">
        <p14:creationId xmlns:p14="http://schemas.microsoft.com/office/powerpoint/2010/main" val="17379556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D91F06-9A60-4307-B7FD-258469536A27}" type="datetimeFigureOut">
              <a:rPr lang="en-IN" smtClean="0"/>
              <a:t>09-11-2021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CD8A504-561D-4743-AED2-22A7DA44138D}" type="slidenum">
              <a:rPr lang="en-IN" smtClean="0"/>
              <a:t>‹#›</a:t>
            </a:fld>
            <a:endParaRPr lang="en-IN"/>
          </a:p>
        </p:txBody>
      </p:sp>
    </p:spTree>
    <p:extLst>
      <p:ext uri="{BB962C8B-B14F-4D97-AF65-F5344CB8AC3E}">
        <p14:creationId xmlns:p14="http://schemas.microsoft.com/office/powerpoint/2010/main" val="32900718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53D91F06-9A60-4307-B7FD-258469536A27}" type="datetimeFigureOut">
              <a:rPr lang="en-IN" smtClean="0"/>
              <a:t>09-11-2021</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BCD8A504-561D-4743-AED2-22A7DA44138D}" type="slidenum">
              <a:rPr lang="en-IN" smtClean="0"/>
              <a:t>‹#›</a:t>
            </a:fld>
            <a:endParaRPr lang="en-IN"/>
          </a:p>
        </p:txBody>
      </p:sp>
    </p:spTree>
    <p:extLst>
      <p:ext uri="{BB962C8B-B14F-4D97-AF65-F5344CB8AC3E}">
        <p14:creationId xmlns:p14="http://schemas.microsoft.com/office/powerpoint/2010/main" val="2018205870"/>
      </p:ext>
    </p:extLst>
  </p:cSld>
  <p:clrMap bg1="dk1" tx1="lt1" bg2="dk2" tx2="lt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3" r:id="rId13"/>
    <p:sldLayoutId id="2147483734" r:id="rId14"/>
    <p:sldLayoutId id="2147483735" r:id="rId15"/>
    <p:sldLayoutId id="2147483736" r:id="rId16"/>
    <p:sldLayoutId id="214748373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65C26-1678-4E6C-9C65-74691A3EF83F}"/>
              </a:ext>
            </a:extLst>
          </p:cNvPr>
          <p:cNvSpPr>
            <a:spLocks noGrp="1"/>
          </p:cNvSpPr>
          <p:nvPr>
            <p:ph type="ctrTitle"/>
          </p:nvPr>
        </p:nvSpPr>
        <p:spPr/>
        <p:txBody>
          <a:bodyPr/>
          <a:lstStyle/>
          <a:p>
            <a:endParaRPr lang="en-IN" dirty="0"/>
          </a:p>
        </p:txBody>
      </p:sp>
      <p:sp>
        <p:nvSpPr>
          <p:cNvPr id="3" name="Subtitle 2">
            <a:extLst>
              <a:ext uri="{FF2B5EF4-FFF2-40B4-BE49-F238E27FC236}">
                <a16:creationId xmlns:a16="http://schemas.microsoft.com/office/drawing/2014/main" id="{729743B4-3067-4FBA-BA46-A3F241B2A9B8}"/>
              </a:ext>
            </a:extLst>
          </p:cNvPr>
          <p:cNvSpPr>
            <a:spLocks noGrp="1"/>
          </p:cNvSpPr>
          <p:nvPr>
            <p:ph type="subTitle" idx="1"/>
          </p:nvPr>
        </p:nvSpPr>
        <p:spPr>
          <a:xfrm>
            <a:off x="1971412" y="3429000"/>
            <a:ext cx="8696587" cy="1348381"/>
          </a:xfrm>
        </p:spPr>
        <p:txBody>
          <a:bodyPr>
            <a:normAutofit fontScale="25000" lnSpcReduction="20000"/>
          </a:bodyPr>
          <a:lstStyle/>
          <a:p>
            <a:endParaRPr lang="en-US" dirty="0"/>
          </a:p>
          <a:p>
            <a:endParaRPr lang="en-US" dirty="0"/>
          </a:p>
          <a:p>
            <a:endParaRPr lang="en-US" dirty="0"/>
          </a:p>
          <a:p>
            <a:endParaRPr lang="en-US" dirty="0"/>
          </a:p>
          <a:p>
            <a:r>
              <a:rPr lang="en-US" sz="12800" dirty="0"/>
              <a:t>NAME=SRUSHTI MUDHOLKAR</a:t>
            </a:r>
          </a:p>
          <a:p>
            <a:r>
              <a:rPr lang="en-US" sz="12800" dirty="0"/>
              <a:t>ROLL NO.=IT-2K19-60</a:t>
            </a:r>
          </a:p>
          <a:p>
            <a:r>
              <a:rPr lang="en-US" sz="12800" dirty="0"/>
              <a:t>TOPIC=SPMP OF CUSTOMER COMPLAINT MANAGEMENT SYSTEM</a:t>
            </a:r>
            <a:endParaRPr lang="en-IN" sz="12800" dirty="0"/>
          </a:p>
        </p:txBody>
      </p:sp>
      <p:pic>
        <p:nvPicPr>
          <p:cNvPr id="4" name="Picture 2" descr="Home | International Institute of Professional Studies, Devi Ahilya  Vishwavidhalay">
            <a:extLst>
              <a:ext uri="{FF2B5EF4-FFF2-40B4-BE49-F238E27FC236}">
                <a16:creationId xmlns:a16="http://schemas.microsoft.com/office/drawing/2014/main" id="{9B39CD38-7413-4415-9B85-6AF31DD7865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6163" y="417687"/>
            <a:ext cx="7170906" cy="23066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88868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991320-71C7-4195-868E-17A8AB3240BA}"/>
              </a:ext>
            </a:extLst>
          </p:cNvPr>
          <p:cNvSpPr>
            <a:spLocks noGrp="1"/>
          </p:cNvSpPr>
          <p:nvPr>
            <p:ph type="title"/>
          </p:nvPr>
        </p:nvSpPr>
        <p:spPr/>
        <p:txBody>
          <a:bodyPr/>
          <a:lstStyle/>
          <a:p>
            <a:r>
              <a:rPr lang="en-US" b="1" dirty="0"/>
              <a:t>PURPOSE</a:t>
            </a:r>
            <a:endParaRPr lang="en-IN" b="1" dirty="0"/>
          </a:p>
        </p:txBody>
      </p:sp>
      <p:sp>
        <p:nvSpPr>
          <p:cNvPr id="3" name="Content Placeholder 2">
            <a:extLst>
              <a:ext uri="{FF2B5EF4-FFF2-40B4-BE49-F238E27FC236}">
                <a16:creationId xmlns:a16="http://schemas.microsoft.com/office/drawing/2014/main" id="{CE044B84-89E8-4FFD-B014-86BD2D56F06E}"/>
              </a:ext>
            </a:extLst>
          </p:cNvPr>
          <p:cNvSpPr>
            <a:spLocks noGrp="1"/>
          </p:cNvSpPr>
          <p:nvPr>
            <p:ph idx="1"/>
          </p:nvPr>
        </p:nvSpPr>
        <p:spPr/>
        <p:txBody>
          <a:bodyPr>
            <a:normAutofit/>
          </a:bodyPr>
          <a:lstStyle/>
          <a:p>
            <a:pPr marL="0" indent="0">
              <a:buNone/>
            </a:pPr>
            <a:r>
              <a:rPr lang="en-US" b="1" i="0" dirty="0">
                <a:effectLst/>
                <a:latin typeface="Arial" panose="020B0604020202020204" pitchFamily="34" charset="0"/>
              </a:rPr>
              <a:t>It will explain the purpose and features of the system, the interfaces of the system, what the system will do, the constraints under which it must operate. This document is intended for both the users and the developers of the system . This software would help efficiently manage the complains of the customers efficiently and in turn would help them for better reach and  customer satisfaction. Customer Complaint is important information showing customers sound and is a primary measure of customer dissatisfaction. An Effective and Efficient response to these complaints is an essential index of organization's performance</a:t>
            </a:r>
            <a:endParaRPr lang="en-IN" b="1" dirty="0"/>
          </a:p>
          <a:p>
            <a:pPr marL="0" indent="0">
              <a:buNone/>
            </a:pPr>
            <a:endParaRPr lang="en-IN" dirty="0"/>
          </a:p>
        </p:txBody>
      </p:sp>
    </p:spTree>
    <p:extLst>
      <p:ext uri="{BB962C8B-B14F-4D97-AF65-F5344CB8AC3E}">
        <p14:creationId xmlns:p14="http://schemas.microsoft.com/office/powerpoint/2010/main" val="25126354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EC6A44-03F9-4578-B448-0EF5D560D3D6}"/>
              </a:ext>
            </a:extLst>
          </p:cNvPr>
          <p:cNvSpPr>
            <a:spLocks noGrp="1"/>
          </p:cNvSpPr>
          <p:nvPr>
            <p:ph type="title"/>
          </p:nvPr>
        </p:nvSpPr>
        <p:spPr/>
        <p:txBody>
          <a:bodyPr/>
          <a:lstStyle/>
          <a:p>
            <a:r>
              <a:rPr lang="en-US" b="1" dirty="0"/>
              <a:t>OBJECTIVE</a:t>
            </a:r>
            <a:endParaRPr lang="en-IN" b="1" dirty="0"/>
          </a:p>
        </p:txBody>
      </p:sp>
      <p:sp>
        <p:nvSpPr>
          <p:cNvPr id="3" name="Content Placeholder 2">
            <a:extLst>
              <a:ext uri="{FF2B5EF4-FFF2-40B4-BE49-F238E27FC236}">
                <a16:creationId xmlns:a16="http://schemas.microsoft.com/office/drawing/2014/main" id="{D2C24F08-B34F-4D67-94AC-3145877B32F1}"/>
              </a:ext>
            </a:extLst>
          </p:cNvPr>
          <p:cNvSpPr>
            <a:spLocks noGrp="1"/>
          </p:cNvSpPr>
          <p:nvPr>
            <p:ph idx="1"/>
          </p:nvPr>
        </p:nvSpPr>
        <p:spPr/>
        <p:txBody>
          <a:bodyPr/>
          <a:lstStyle/>
          <a:p>
            <a:pPr marL="0" indent="0">
              <a:buNone/>
            </a:pPr>
            <a:r>
              <a:rPr lang="en-US" b="1" dirty="0"/>
              <a:t>The objective of the complaints management system is :-</a:t>
            </a:r>
          </a:p>
          <a:p>
            <a:pPr marL="514350" indent="-514350">
              <a:buAutoNum type="arabicPeriod"/>
            </a:pPr>
            <a:r>
              <a:rPr lang="en-US" b="1" dirty="0"/>
              <a:t>To make complaints easier to  coordinate, monitor, track and resolve  </a:t>
            </a:r>
          </a:p>
          <a:p>
            <a:pPr marL="514350" indent="-514350">
              <a:buAutoNum type="arabicPeriod"/>
            </a:pPr>
            <a:r>
              <a:rPr lang="en-US" b="1" dirty="0"/>
              <a:t>2. To provide company with an effective tool to identify and target problem areas, monitor complaints handling performance </a:t>
            </a:r>
          </a:p>
          <a:p>
            <a:pPr marL="0" indent="0">
              <a:buNone/>
            </a:pPr>
            <a:r>
              <a:rPr lang="en-US" b="1" dirty="0"/>
              <a:t> 3. To make business improvements. </a:t>
            </a:r>
          </a:p>
          <a:p>
            <a:pPr marL="0" indent="0">
              <a:buNone/>
            </a:pPr>
            <a:r>
              <a:rPr lang="en-US" b="1" dirty="0"/>
              <a:t>4. Prompt and specific retrieval of data. </a:t>
            </a:r>
          </a:p>
          <a:p>
            <a:pPr marL="514350" indent="-514350">
              <a:buAutoNum type="arabicPeriod" startAt="5"/>
            </a:pPr>
            <a:r>
              <a:rPr lang="en-US" b="1" dirty="0"/>
              <a:t>Flexibility in the system according to the changing environment. </a:t>
            </a:r>
          </a:p>
          <a:p>
            <a:pPr marL="0" indent="0">
              <a:buNone/>
            </a:pPr>
            <a:r>
              <a:rPr lang="en-US" b="1" dirty="0"/>
              <a:t>6. Controlling redundancy in storing the same data multiple times.</a:t>
            </a:r>
          </a:p>
          <a:p>
            <a:pPr marL="0" indent="0">
              <a:buNone/>
            </a:pPr>
            <a:endParaRPr lang="en-IN" dirty="0"/>
          </a:p>
        </p:txBody>
      </p:sp>
    </p:spTree>
    <p:extLst>
      <p:ext uri="{BB962C8B-B14F-4D97-AF65-F5344CB8AC3E}">
        <p14:creationId xmlns:p14="http://schemas.microsoft.com/office/powerpoint/2010/main" val="13096505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891C9D-65AC-483B-AC07-BD46EB89157C}"/>
              </a:ext>
            </a:extLst>
          </p:cNvPr>
          <p:cNvSpPr>
            <a:spLocks noGrp="1"/>
          </p:cNvSpPr>
          <p:nvPr>
            <p:ph type="title"/>
          </p:nvPr>
        </p:nvSpPr>
        <p:spPr/>
        <p:txBody>
          <a:bodyPr/>
          <a:lstStyle/>
          <a:p>
            <a:r>
              <a:rPr lang="en-US" b="1" dirty="0"/>
              <a:t>PROJECT SCOPE</a:t>
            </a:r>
            <a:endParaRPr lang="en-IN" b="1" dirty="0"/>
          </a:p>
        </p:txBody>
      </p:sp>
      <p:sp>
        <p:nvSpPr>
          <p:cNvPr id="3" name="Content Placeholder 2">
            <a:extLst>
              <a:ext uri="{FF2B5EF4-FFF2-40B4-BE49-F238E27FC236}">
                <a16:creationId xmlns:a16="http://schemas.microsoft.com/office/drawing/2014/main" id="{43726E47-E182-43B8-BF17-956A92F02271}"/>
              </a:ext>
            </a:extLst>
          </p:cNvPr>
          <p:cNvSpPr>
            <a:spLocks noGrp="1"/>
          </p:cNvSpPr>
          <p:nvPr>
            <p:ph idx="1"/>
          </p:nvPr>
        </p:nvSpPr>
        <p:spPr/>
        <p:txBody>
          <a:bodyPr>
            <a:normAutofit/>
          </a:bodyPr>
          <a:lstStyle/>
          <a:p>
            <a:pPr marL="0" indent="0">
              <a:buNone/>
            </a:pPr>
            <a:r>
              <a:rPr lang="en-US" b="1" i="0" dirty="0">
                <a:effectLst/>
                <a:latin typeface="Arial" panose="020B0604020202020204" pitchFamily="34" charset="0"/>
              </a:rPr>
              <a:t>The Customer Complain Management System aims to work across verticals and scales to every business size . This system will be designed to maximize the customer satisfaction by providing tools to assist in solving bugs and complaints more efficiently , which would otherwise have to be performed manually. By maximizing the company’s work efficiency the system will meet the users needs while remaining easy to understand and use. More specifically, this system is designed to allow a customer to be able to track the complaint status and be able to upgrade and renew their plans through the </a:t>
            </a:r>
            <a:r>
              <a:rPr lang="en-US" b="1" i="0" dirty="0" err="1">
                <a:effectLst/>
                <a:latin typeface="Arial" panose="020B0604020202020204" pitchFamily="34" charset="0"/>
              </a:rPr>
              <a:t>software.This</a:t>
            </a:r>
            <a:r>
              <a:rPr lang="en-US" b="1" i="0" dirty="0">
                <a:effectLst/>
                <a:latin typeface="Arial" panose="020B0604020202020204" pitchFamily="34" charset="0"/>
              </a:rPr>
              <a:t> is also developed for reducing the communication cost between the staffs and to provide the efficient service to their staffs.</a:t>
            </a:r>
            <a:endParaRPr lang="en-IN" b="1" dirty="0"/>
          </a:p>
          <a:p>
            <a:pPr marL="0" indent="0">
              <a:buNone/>
            </a:pPr>
            <a:endParaRPr lang="en-IN" dirty="0"/>
          </a:p>
        </p:txBody>
      </p:sp>
    </p:spTree>
    <p:extLst>
      <p:ext uri="{BB962C8B-B14F-4D97-AF65-F5344CB8AC3E}">
        <p14:creationId xmlns:p14="http://schemas.microsoft.com/office/powerpoint/2010/main" val="4114379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70E58B-796C-4BF2-8F16-55DCE4E6212E}"/>
              </a:ext>
            </a:extLst>
          </p:cNvPr>
          <p:cNvSpPr>
            <a:spLocks noGrp="1"/>
          </p:cNvSpPr>
          <p:nvPr>
            <p:ph type="title"/>
          </p:nvPr>
        </p:nvSpPr>
        <p:spPr/>
        <p:txBody>
          <a:bodyPr/>
          <a:lstStyle/>
          <a:p>
            <a:r>
              <a:rPr lang="en-US" b="1"/>
              <a:t>TECHNOLOGIES</a:t>
            </a:r>
            <a:endParaRPr lang="en-IN" b="1" dirty="0"/>
          </a:p>
        </p:txBody>
      </p:sp>
      <p:sp>
        <p:nvSpPr>
          <p:cNvPr id="3" name="Content Placeholder 2">
            <a:extLst>
              <a:ext uri="{FF2B5EF4-FFF2-40B4-BE49-F238E27FC236}">
                <a16:creationId xmlns:a16="http://schemas.microsoft.com/office/drawing/2014/main" id="{C1881DE1-D786-4324-BD34-97C5A5415913}"/>
              </a:ext>
            </a:extLst>
          </p:cNvPr>
          <p:cNvSpPr>
            <a:spLocks noGrp="1"/>
          </p:cNvSpPr>
          <p:nvPr>
            <p:ph idx="1"/>
          </p:nvPr>
        </p:nvSpPr>
        <p:spPr/>
        <p:txBody>
          <a:bodyPr/>
          <a:lstStyle/>
          <a:p>
            <a:pPr marL="0" indent="0">
              <a:buNone/>
            </a:pPr>
            <a:r>
              <a:rPr lang="en-US" b="1" dirty="0"/>
              <a:t>SOFTWARE REQUIREMENTS:-</a:t>
            </a:r>
          </a:p>
          <a:p>
            <a:r>
              <a:rPr lang="en-US" b="1" dirty="0"/>
              <a:t>Operating System-MS WINDOWS XP or Above</a:t>
            </a:r>
          </a:p>
          <a:p>
            <a:r>
              <a:rPr lang="en-US" b="1" dirty="0"/>
              <a:t>Environment-java Runtime Environment7</a:t>
            </a:r>
          </a:p>
          <a:p>
            <a:r>
              <a:rPr lang="en-US" b="1" dirty="0"/>
              <a:t>Front end-JSP</a:t>
            </a:r>
          </a:p>
          <a:p>
            <a:r>
              <a:rPr lang="en-US" b="1" dirty="0"/>
              <a:t>Additional languages-Core java, HTML, Beams, CSS, Tomcat</a:t>
            </a:r>
          </a:p>
          <a:p>
            <a:r>
              <a:rPr lang="en-US" b="1" dirty="0"/>
              <a:t>Back end-</a:t>
            </a:r>
            <a:r>
              <a:rPr lang="en-US" b="1" dirty="0" err="1"/>
              <a:t>Mysql</a:t>
            </a:r>
            <a:endParaRPr lang="en-IN" b="1" dirty="0"/>
          </a:p>
          <a:p>
            <a:pPr marL="0" indent="0">
              <a:buNone/>
            </a:pPr>
            <a:endParaRPr lang="en-IN" dirty="0"/>
          </a:p>
        </p:txBody>
      </p:sp>
    </p:spTree>
    <p:extLst>
      <p:ext uri="{BB962C8B-B14F-4D97-AF65-F5344CB8AC3E}">
        <p14:creationId xmlns:p14="http://schemas.microsoft.com/office/powerpoint/2010/main" val="363406224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AD7F0A951A4D5446975CB49DCECCAFE5" ma:contentTypeVersion="11" ma:contentTypeDescription="Create a new document." ma:contentTypeScope="" ma:versionID="123b917592440d53ced776e5162ecfe6">
  <xsd:schema xmlns:xsd="http://www.w3.org/2001/XMLSchema" xmlns:xs="http://www.w3.org/2001/XMLSchema" xmlns:p="http://schemas.microsoft.com/office/2006/metadata/properties" xmlns:ns3="deeeecab-155e-4273-81ab-5e0d920c5766" xmlns:ns4="608a537b-351f-40bd-9205-400822551d2b" targetNamespace="http://schemas.microsoft.com/office/2006/metadata/properties" ma:root="true" ma:fieldsID="b6bb0b7af103a56c3760105e2114ce34" ns3:_="" ns4:_="">
    <xsd:import namespace="deeeecab-155e-4273-81ab-5e0d920c5766"/>
    <xsd:import namespace="608a537b-351f-40bd-9205-400822551d2b"/>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3:MediaServiceAutoTags" minOccurs="0"/>
                <xsd:element ref="ns3:MediaServiceOCR" minOccurs="0"/>
                <xsd:element ref="ns3:MediaServiceGenerationTime" minOccurs="0"/>
                <xsd:element ref="ns3:MediaServiceEventHashCode"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eeeecab-155e-4273-81ab-5e0d920c576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08a537b-351f-40bd-9205-400822551d2b"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element name="SharingHintHash" ma:index="18"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E6D0040-3A47-4C50-889E-7EC2CDF2535A}">
  <ds:schemaRefs>
    <ds:schemaRef ds:uri="http://schemas.microsoft.com/sharepoint/v3/contenttype/forms"/>
  </ds:schemaRefs>
</ds:datastoreItem>
</file>

<file path=customXml/itemProps2.xml><?xml version="1.0" encoding="utf-8"?>
<ds:datastoreItem xmlns:ds="http://schemas.openxmlformats.org/officeDocument/2006/customXml" ds:itemID="{73D3DCB9-27FC-4BAB-A56A-420C02A0B9F3}">
  <ds:schemaRefs>
    <ds:schemaRef ds:uri="http://www.w3.org/XML/1998/namespace"/>
    <ds:schemaRef ds:uri="http://purl.org/dc/terms/"/>
    <ds:schemaRef ds:uri="http://schemas.microsoft.com/office/2006/documentManagement/types"/>
    <ds:schemaRef ds:uri="deeeecab-155e-4273-81ab-5e0d920c5766"/>
    <ds:schemaRef ds:uri="608a537b-351f-40bd-9205-400822551d2b"/>
    <ds:schemaRef ds:uri="http://purl.org/dc/dcmitype/"/>
    <ds:schemaRef ds:uri="http://schemas.microsoft.com/office/2006/metadata/properties"/>
    <ds:schemaRef ds:uri="http://schemas.openxmlformats.org/package/2006/metadata/core-properties"/>
    <ds:schemaRef ds:uri="http://schemas.microsoft.com/office/infopath/2007/PartnerControls"/>
    <ds:schemaRef ds:uri="http://purl.org/dc/elements/1.1/"/>
  </ds:schemaRefs>
</ds:datastoreItem>
</file>

<file path=customXml/itemProps3.xml><?xml version="1.0" encoding="utf-8"?>
<ds:datastoreItem xmlns:ds="http://schemas.openxmlformats.org/officeDocument/2006/customXml" ds:itemID="{83170A99-E6D5-4979-83E2-7A4F3E696DC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eeeecab-155e-4273-81ab-5e0d920c5766"/>
    <ds:schemaRef ds:uri="608a537b-351f-40bd-9205-400822551d2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Ion</Template>
  <TotalTime>39</TotalTime>
  <Words>355</Words>
  <Application>Microsoft Office PowerPoint</Application>
  <PresentationFormat>Widescreen</PresentationFormat>
  <Paragraphs>26</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Century Gothic</vt:lpstr>
      <vt:lpstr>Wingdings 3</vt:lpstr>
      <vt:lpstr>Ion</vt:lpstr>
      <vt:lpstr>PowerPoint Presentation</vt:lpstr>
      <vt:lpstr>PURPOSE</vt:lpstr>
      <vt:lpstr>OBJECTIVE</vt:lpstr>
      <vt:lpstr>PROJECT SCOPE</vt:lpstr>
      <vt:lpstr>TECHNOLOGIES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NAMAN CHAWARE - 70411019011</dc:creator>
  <cp:lastModifiedBy>srushti mudholkar</cp:lastModifiedBy>
  <cp:revision>2</cp:revision>
  <dcterms:created xsi:type="dcterms:W3CDTF">2021-11-09T10:53:30Z</dcterms:created>
  <dcterms:modified xsi:type="dcterms:W3CDTF">2021-11-09T14:37:14Z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0x010100AD7F0A951A4D5446975CB49DCECCAFE5</vt:lpwstr>
  </property>
</Properties>
</file>