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43FF-C230-4BF9-8FF8-4244395894C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F18-6CFF-4592-AF3D-940640EB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0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43FF-C230-4BF9-8FF8-4244395894C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F18-6CFF-4592-AF3D-940640EB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7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43FF-C230-4BF9-8FF8-4244395894C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F18-6CFF-4592-AF3D-940640EB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5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43FF-C230-4BF9-8FF8-4244395894C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F18-6CFF-4592-AF3D-940640EB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3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43FF-C230-4BF9-8FF8-4244395894C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F18-6CFF-4592-AF3D-940640EB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1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43FF-C230-4BF9-8FF8-4244395894C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F18-6CFF-4592-AF3D-940640EB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43FF-C230-4BF9-8FF8-4244395894C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F18-6CFF-4592-AF3D-940640EB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43FF-C230-4BF9-8FF8-4244395894C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F18-6CFF-4592-AF3D-940640EB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43FF-C230-4BF9-8FF8-4244395894C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F18-6CFF-4592-AF3D-940640EB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1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43FF-C230-4BF9-8FF8-4244395894C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F18-6CFF-4592-AF3D-940640EB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2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43FF-C230-4BF9-8FF8-4244395894C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7F18-6CFF-4592-AF3D-940640EB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43FF-C230-4BF9-8FF8-4244395894C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7F18-6CFF-4592-AF3D-940640EB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4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BD14B2-72F9-4DEB-A066-AFA93F95E690}"/>
              </a:ext>
            </a:extLst>
          </p:cNvPr>
          <p:cNvSpPr/>
          <p:nvPr/>
        </p:nvSpPr>
        <p:spPr>
          <a:xfrm>
            <a:off x="3648722" y="124287"/>
            <a:ext cx="1633492" cy="39949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2AB564-42CD-4EA8-BBD8-8E82B552E174}"/>
              </a:ext>
            </a:extLst>
          </p:cNvPr>
          <p:cNvCxnSpPr>
            <a:stCxn id="2" idx="2"/>
          </p:cNvCxnSpPr>
          <p:nvPr/>
        </p:nvCxnSpPr>
        <p:spPr>
          <a:xfrm>
            <a:off x="4465468" y="523783"/>
            <a:ext cx="0" cy="41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47ADAC-941D-415E-A98F-B93EC5C2322D}"/>
              </a:ext>
            </a:extLst>
          </p:cNvPr>
          <p:cNvSpPr/>
          <p:nvPr/>
        </p:nvSpPr>
        <p:spPr>
          <a:xfrm>
            <a:off x="3338009" y="949911"/>
            <a:ext cx="2254918" cy="3994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Preparation of appointment bot</a:t>
            </a:r>
          </a:p>
        </p:txBody>
      </p:sp>
      <p:pic>
        <p:nvPicPr>
          <p:cNvPr id="1026" name="Picture 2" descr="https://conceptdraw.com/a3430c3/p1/preview/640/pict--business-process-map-proposed-patient-appointment-procedure">
            <a:extLst>
              <a:ext uri="{FF2B5EF4-FFF2-40B4-BE49-F238E27FC236}">
                <a16:creationId xmlns:a16="http://schemas.microsoft.com/office/drawing/2014/main" id="{0DB3F297-9EA1-4C29-8C96-26897C892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023" y="-206393"/>
            <a:ext cx="4452601" cy="47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EA8D8-1828-4D44-97C0-B4561ABF94E8}"/>
              </a:ext>
            </a:extLst>
          </p:cNvPr>
          <p:cNvCxnSpPr/>
          <p:nvPr/>
        </p:nvCxnSpPr>
        <p:spPr>
          <a:xfrm>
            <a:off x="4465468" y="1349408"/>
            <a:ext cx="0" cy="3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2748E316-8F58-4333-B9D9-9CBDF6954DC1}"/>
              </a:ext>
            </a:extLst>
          </p:cNvPr>
          <p:cNvSpPr/>
          <p:nvPr/>
        </p:nvSpPr>
        <p:spPr>
          <a:xfrm>
            <a:off x="3466731" y="1677884"/>
            <a:ext cx="1997474" cy="1393792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Schedule an appointment </a:t>
            </a:r>
            <a:r>
              <a:rPr lang="en-IN" sz="1100" dirty="0"/>
              <a:t>for?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58F80F-60AC-4CED-A50E-6C9001BD866B}"/>
              </a:ext>
            </a:extLst>
          </p:cNvPr>
          <p:cNvSpPr/>
          <p:nvPr/>
        </p:nvSpPr>
        <p:spPr>
          <a:xfrm>
            <a:off x="1305017" y="3329131"/>
            <a:ext cx="1233997" cy="39151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06A32-D4ED-4F56-BCBD-12F6D7C3A3EF}"/>
              </a:ext>
            </a:extLst>
          </p:cNvPr>
          <p:cNvSpPr txBox="1"/>
          <p:nvPr/>
        </p:nvSpPr>
        <p:spPr>
          <a:xfrm flipH="1">
            <a:off x="1500770" y="3379280"/>
            <a:ext cx="147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Hair Salon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EEF4C2-D7F8-4C41-8728-66353FE9B863}"/>
              </a:ext>
            </a:extLst>
          </p:cNvPr>
          <p:cNvSpPr/>
          <p:nvPr/>
        </p:nvSpPr>
        <p:spPr>
          <a:xfrm>
            <a:off x="2903152" y="3350878"/>
            <a:ext cx="1233997" cy="39151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A08EB-C83B-4FE5-8F1C-B0CE3CC095B7}"/>
              </a:ext>
            </a:extLst>
          </p:cNvPr>
          <p:cNvSpPr txBox="1"/>
          <p:nvPr/>
        </p:nvSpPr>
        <p:spPr>
          <a:xfrm flipH="1">
            <a:off x="3117547" y="3386387"/>
            <a:ext cx="147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Hospital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006B6D-8406-4569-842D-240E6FF14A39}"/>
              </a:ext>
            </a:extLst>
          </p:cNvPr>
          <p:cNvSpPr/>
          <p:nvPr/>
        </p:nvSpPr>
        <p:spPr>
          <a:xfrm>
            <a:off x="4495871" y="3375674"/>
            <a:ext cx="1233997" cy="39151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B30D5-AD8F-4A51-B867-A4D5E3B6EFFA}"/>
              </a:ext>
            </a:extLst>
          </p:cNvPr>
          <p:cNvSpPr txBox="1"/>
          <p:nvPr/>
        </p:nvSpPr>
        <p:spPr>
          <a:xfrm flipH="1">
            <a:off x="4848106" y="3386387"/>
            <a:ext cx="147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NGOs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553033-A7AB-4F5D-A77B-76CDB70B8611}"/>
              </a:ext>
            </a:extLst>
          </p:cNvPr>
          <p:cNvSpPr/>
          <p:nvPr/>
        </p:nvSpPr>
        <p:spPr>
          <a:xfrm>
            <a:off x="6088590" y="3375674"/>
            <a:ext cx="1233997" cy="39151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30524-1CCA-4C2C-B8E0-8FEB78A7F3CB}"/>
              </a:ext>
            </a:extLst>
          </p:cNvPr>
          <p:cNvSpPr txBox="1"/>
          <p:nvPr/>
        </p:nvSpPr>
        <p:spPr>
          <a:xfrm flipH="1">
            <a:off x="6426920" y="3408134"/>
            <a:ext cx="1471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Lawyers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B1688F7-61C1-4788-BC48-D945D9215D21}"/>
              </a:ext>
            </a:extLst>
          </p:cNvPr>
          <p:cNvCxnSpPr>
            <a:stCxn id="8" idx="1"/>
            <a:endCxn id="11" idx="0"/>
          </p:cNvCxnSpPr>
          <p:nvPr/>
        </p:nvCxnSpPr>
        <p:spPr>
          <a:xfrm rot="10800000" flipV="1">
            <a:off x="1922017" y="2374779"/>
            <a:ext cx="1544715" cy="954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16A473D-C131-41FF-AC59-07715474D35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3853209" y="2738619"/>
            <a:ext cx="279202" cy="94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EE57A6-06DE-45B6-B093-D0DF7907BD7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16200000" flipH="1">
            <a:off x="4637170" y="2899974"/>
            <a:ext cx="303998" cy="647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631E3E2-9DAC-411D-B4A8-DECA10E7155D}"/>
              </a:ext>
            </a:extLst>
          </p:cNvPr>
          <p:cNvCxnSpPr>
            <a:stCxn id="8" idx="3"/>
            <a:endCxn id="18" idx="0"/>
          </p:cNvCxnSpPr>
          <p:nvPr/>
        </p:nvCxnSpPr>
        <p:spPr>
          <a:xfrm>
            <a:off x="5464205" y="2374780"/>
            <a:ext cx="1241384" cy="1000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Schedule an appointment in Office 365 using an Amazon Lex bot | AWS Machine  Learning Blog">
            <a:extLst>
              <a:ext uri="{FF2B5EF4-FFF2-40B4-BE49-F238E27FC236}">
                <a16:creationId xmlns:a16="http://schemas.microsoft.com/office/drawing/2014/main" id="{E22D640E-2D5D-4A69-AD5A-F341F3C72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398" y="545977"/>
            <a:ext cx="4908622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0535A09-6183-4E31-8A12-7E9C945247E5}"/>
              </a:ext>
            </a:extLst>
          </p:cNvPr>
          <p:cNvSpPr/>
          <p:nvPr/>
        </p:nvSpPr>
        <p:spPr>
          <a:xfrm>
            <a:off x="3395051" y="4472907"/>
            <a:ext cx="2254918" cy="3994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User selects a convenient slot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FF0435-BBA6-48EC-9BE7-6430C3D45A9E}"/>
              </a:ext>
            </a:extLst>
          </p:cNvPr>
          <p:cNvSpPr/>
          <p:nvPr/>
        </p:nvSpPr>
        <p:spPr>
          <a:xfrm>
            <a:off x="3395050" y="5095302"/>
            <a:ext cx="2254918" cy="3994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User confirmation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A2115F5-BC4D-41FB-9121-0D32D40F74EA}"/>
              </a:ext>
            </a:extLst>
          </p:cNvPr>
          <p:cNvSpPr/>
          <p:nvPr/>
        </p:nvSpPr>
        <p:spPr>
          <a:xfrm>
            <a:off x="3395050" y="5722909"/>
            <a:ext cx="2254918" cy="3994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Appointment booked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81F8197-8B0F-4677-96F4-EFFABF961790}"/>
              </a:ext>
            </a:extLst>
          </p:cNvPr>
          <p:cNvSpPr/>
          <p:nvPr/>
        </p:nvSpPr>
        <p:spPr>
          <a:xfrm>
            <a:off x="3381542" y="6350516"/>
            <a:ext cx="2254918" cy="3994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Access in Google Calendar API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084CFD7-C5F0-4E56-B5E6-46DFB3953EB7}"/>
              </a:ext>
            </a:extLst>
          </p:cNvPr>
          <p:cNvCxnSpPr>
            <a:stCxn id="11" idx="2"/>
            <a:endCxn id="32" idx="0"/>
          </p:cNvCxnSpPr>
          <p:nvPr/>
        </p:nvCxnSpPr>
        <p:spPr>
          <a:xfrm rot="16200000" flipH="1">
            <a:off x="2846131" y="2796528"/>
            <a:ext cx="752264" cy="2600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BBB15A4-9EC6-4E8D-B2E6-7247137BDD98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 rot="16200000" flipH="1">
            <a:off x="3656072" y="3606468"/>
            <a:ext cx="730517" cy="1002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035F02A-293E-4DAC-948D-A85466D962A9}"/>
              </a:ext>
            </a:extLst>
          </p:cNvPr>
          <p:cNvCxnSpPr>
            <a:stCxn id="16" idx="2"/>
            <a:endCxn id="32" idx="0"/>
          </p:cNvCxnSpPr>
          <p:nvPr/>
        </p:nvCxnSpPr>
        <p:spPr>
          <a:xfrm rot="5400000">
            <a:off x="4464830" y="3824866"/>
            <a:ext cx="705721" cy="590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24330BE-DE67-481C-BC74-5B159DA4A0D4}"/>
              </a:ext>
            </a:extLst>
          </p:cNvPr>
          <p:cNvCxnSpPr>
            <a:stCxn id="18" idx="2"/>
            <a:endCxn id="32" idx="0"/>
          </p:cNvCxnSpPr>
          <p:nvPr/>
        </p:nvCxnSpPr>
        <p:spPr>
          <a:xfrm rot="5400000">
            <a:off x="5261190" y="3028507"/>
            <a:ext cx="705721" cy="2183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75B8C4-CC2B-4E63-A80B-DEA2DE4B7BE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4522509" y="4872404"/>
            <a:ext cx="1" cy="222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7122280-36C9-4E92-BAB5-E24057812F5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4522509" y="5494799"/>
            <a:ext cx="0" cy="22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4C7FFA2B-8D5F-4278-9868-1BAE02B4A67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4509001" y="6122406"/>
            <a:ext cx="13508" cy="22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A73AA6-F8C1-4F24-89AB-452A11FF7149}"/>
              </a:ext>
            </a:extLst>
          </p:cNvPr>
          <p:cNvCxnSpPr>
            <a:cxnSpLocks/>
          </p:cNvCxnSpPr>
          <p:nvPr/>
        </p:nvCxnSpPr>
        <p:spPr>
          <a:xfrm>
            <a:off x="4572000" y="438912"/>
            <a:ext cx="0" cy="25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4F3A8EC-2E41-4794-AF78-52DCB463F691}"/>
              </a:ext>
            </a:extLst>
          </p:cNvPr>
          <p:cNvSpPr/>
          <p:nvPr/>
        </p:nvSpPr>
        <p:spPr>
          <a:xfrm>
            <a:off x="4009644" y="691215"/>
            <a:ext cx="1124711" cy="44805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5011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30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User101</cp:lastModifiedBy>
  <cp:revision>7</cp:revision>
  <dcterms:created xsi:type="dcterms:W3CDTF">2020-02-17T07:26:36Z</dcterms:created>
  <dcterms:modified xsi:type="dcterms:W3CDTF">2020-09-15T17:48:24Z</dcterms:modified>
</cp:coreProperties>
</file>