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F093-0CAF-4B0F-B0AF-30EB66AF8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EF2F-8650-40C8-AB3E-52DAAE39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0894-8058-446A-93D8-7199BFBF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0527-6B76-444E-8D82-41920C36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B86E-A45E-4371-A0A9-10322D2D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6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B8A3-32E0-46A4-9344-BBA9C41C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49829-3828-4EA2-994F-7F3278D96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C7E3-F388-4A91-B593-8E449FC5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AF9F-0FDF-45F2-AD3A-FD8CBA18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1EB7-C683-4978-99E2-74B5D0DF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9E6DF-0707-483C-BBEC-11B48A32F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D634F-46E4-4316-ACA5-36A75AB3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3545-F28D-4409-B4B4-E800F498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2A5F-0B84-43E4-B7FB-6FA66E1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B74A-A046-47C2-8FF2-0824418C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59F3-2F5B-4EA7-8B32-6557AFAD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51E4-B0CA-4CFA-9722-21D9E31E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99AD-2D84-4C94-9607-E3D6A896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78A5-74E1-40B9-BBBC-4814ECB6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9558-26FC-4011-9A76-00131BD4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8379-07AC-4728-9E50-34BAA1DF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93B7D-DDF2-49A3-B5BC-5F21821E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3644-C88D-4E1A-8465-D5A45A46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A334-6708-4C23-AD78-3D6A918E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A692-33E6-4292-BD24-0504E9AE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B931-208F-4081-B8B8-4EA3A16E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8A04-1944-4AB6-9815-4CCE1DDA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CB6CA-51DF-4B4F-B049-FFF70D67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E53E-1109-4AF7-8049-34EE8D88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845F8-91B3-4318-880E-7C2C24D4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046A-4D1C-4F94-AF2E-C20353B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1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F5C3-40B5-4A9A-8FC2-D18B121B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D7BD-E187-4611-8313-48EC1D4D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4925A-901B-4373-8819-50CF9FE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08A0C-EF9F-4347-8DDF-EA535B94C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E1053-2D64-4AAC-B008-E8854EBB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0E743-1C89-48A8-AA9D-EC3F7B8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B5FD2-7369-4B26-A138-154E1C3A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E7339-39F4-4F40-B833-BC1519D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5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DE2B-F069-4F46-9D81-3A5B869F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5A0CE-5764-4019-93BF-A7372E34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8725-DC25-4DB8-B013-2E89841D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8D708-2285-4694-A3B2-42A407F0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7C40-6792-4565-B807-B1D53AD9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7B791-D9EF-479C-A1DC-F074A26A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2B78-7BB7-4FD2-A079-5FA36865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8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1B76-9382-4243-A0A5-17D7B7C6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44EF-54B1-4542-9661-812956AA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B850A-752D-4928-BEDF-4D63E6AC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F92F4-CB84-4551-81F5-ECED059E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C071-1CBB-45B3-9389-66903363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2862-FE37-4A9E-A815-A93BF99C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B411-A736-4F71-8D14-E2A8B383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07618-B8EB-4755-AA10-6AAEC6FAE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566F1-99AD-46D1-8A8B-7821C82B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4835-7226-411A-9793-0D960661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A4D09-F589-4DEF-BC70-17B88CEB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B4002-11E2-493D-A234-F60700A6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0CD13-DEB6-46E3-8A47-239FE52B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ED11-D05F-4AFE-8E96-9EAEB9C4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1B07-54F8-4748-B516-BF5BA5CEB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1326-46E8-4BB6-9D60-EA90E5CB1FBA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7A72-DD5D-4A1B-B288-9D0D533AC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F244-0A52-4800-BCBD-F7E93F5C5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D485-7485-4171-83B7-DA67C2384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2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BE5786B-5CD4-423D-995A-9A4C599A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550798" y="3917787"/>
            <a:ext cx="494896" cy="49489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7B73A0-17F4-4F56-8F71-DE7C8155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98" y="4918161"/>
            <a:ext cx="494896" cy="494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CA7B0-B0B1-4E75-A498-E2F2C11FB0F4}"/>
              </a:ext>
            </a:extLst>
          </p:cNvPr>
          <p:cNvSpPr txBox="1"/>
          <p:nvPr/>
        </p:nvSpPr>
        <p:spPr>
          <a:xfrm>
            <a:off x="4853090" y="2555724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Arduino Controller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38E0B-A283-45A2-9B1C-8EF76D24F632}"/>
              </a:ext>
            </a:extLst>
          </p:cNvPr>
          <p:cNvSpPr txBox="1"/>
          <p:nvPr/>
        </p:nvSpPr>
        <p:spPr>
          <a:xfrm>
            <a:off x="3707679" y="1216238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Motor-1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8F2FE-10FB-45E0-BFB2-7735282ADA3E}"/>
              </a:ext>
            </a:extLst>
          </p:cNvPr>
          <p:cNvSpPr txBox="1"/>
          <p:nvPr/>
        </p:nvSpPr>
        <p:spPr>
          <a:xfrm>
            <a:off x="7032482" y="1225116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Motor-2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A286-AFF8-46C3-94B5-CE25F0220FCC}"/>
              </a:ext>
            </a:extLst>
          </p:cNvPr>
          <p:cNvSpPr txBox="1"/>
          <p:nvPr/>
        </p:nvSpPr>
        <p:spPr>
          <a:xfrm>
            <a:off x="3707679" y="4326048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Motor-3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09B92-5102-49C6-9B9D-1D35393E7FAD}"/>
              </a:ext>
            </a:extLst>
          </p:cNvPr>
          <p:cNvSpPr txBox="1"/>
          <p:nvPr/>
        </p:nvSpPr>
        <p:spPr>
          <a:xfrm>
            <a:off x="7032482" y="4326048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Motor-4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B2060-DF9A-4A47-9387-A4048D6F486B}"/>
              </a:ext>
            </a:extLst>
          </p:cNvPr>
          <p:cNvSpPr txBox="1"/>
          <p:nvPr/>
        </p:nvSpPr>
        <p:spPr>
          <a:xfrm>
            <a:off x="3707679" y="1592885"/>
            <a:ext cx="71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ESC-1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5C106-6E3C-4668-953A-AF3E46AD4BEA}"/>
              </a:ext>
            </a:extLst>
          </p:cNvPr>
          <p:cNvSpPr txBox="1"/>
          <p:nvPr/>
        </p:nvSpPr>
        <p:spPr>
          <a:xfrm>
            <a:off x="7032482" y="1592885"/>
            <a:ext cx="71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ESC-2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51C8C-7B94-4770-947B-E2E051C90A99}"/>
              </a:ext>
            </a:extLst>
          </p:cNvPr>
          <p:cNvSpPr txBox="1"/>
          <p:nvPr/>
        </p:nvSpPr>
        <p:spPr>
          <a:xfrm>
            <a:off x="3707679" y="4011547"/>
            <a:ext cx="71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ESC-3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614F7-F780-4FE9-A520-4D0C63BACB8A}"/>
              </a:ext>
            </a:extLst>
          </p:cNvPr>
          <p:cNvSpPr txBox="1"/>
          <p:nvPr/>
        </p:nvSpPr>
        <p:spPr>
          <a:xfrm>
            <a:off x="7032482" y="4011547"/>
            <a:ext cx="71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ESC-4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9651F-C697-460E-AAF7-F10838510DE9}"/>
              </a:ext>
            </a:extLst>
          </p:cNvPr>
          <p:cNvSpPr txBox="1"/>
          <p:nvPr/>
        </p:nvSpPr>
        <p:spPr>
          <a:xfrm>
            <a:off x="5365538" y="2198297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Camera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517D05-954A-4B40-88FD-42D9A571AD70}"/>
              </a:ext>
            </a:extLst>
          </p:cNvPr>
          <p:cNvSpPr/>
          <p:nvPr/>
        </p:nvSpPr>
        <p:spPr>
          <a:xfrm>
            <a:off x="3621862" y="1628070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5ED7E8-1B7E-4B7D-82B7-AABC135A5236}"/>
              </a:ext>
            </a:extLst>
          </p:cNvPr>
          <p:cNvSpPr/>
          <p:nvPr/>
        </p:nvSpPr>
        <p:spPr>
          <a:xfrm>
            <a:off x="3621862" y="1241867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5539F7-4B3E-4471-B1E1-C4126F6CB765}"/>
              </a:ext>
            </a:extLst>
          </p:cNvPr>
          <p:cNvSpPr/>
          <p:nvPr/>
        </p:nvSpPr>
        <p:spPr>
          <a:xfrm>
            <a:off x="6959981" y="1616695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BBFC75-4FD0-4C92-BF69-9FAA60B2D3BB}"/>
              </a:ext>
            </a:extLst>
          </p:cNvPr>
          <p:cNvSpPr/>
          <p:nvPr/>
        </p:nvSpPr>
        <p:spPr>
          <a:xfrm>
            <a:off x="6959981" y="1230492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577BC4-FF6E-43F8-87B8-C4D4ECDF9DC1}"/>
              </a:ext>
            </a:extLst>
          </p:cNvPr>
          <p:cNvSpPr/>
          <p:nvPr/>
        </p:nvSpPr>
        <p:spPr>
          <a:xfrm>
            <a:off x="3621862" y="4369504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5786B4-ED85-41C1-9B17-043BE9E38567}"/>
              </a:ext>
            </a:extLst>
          </p:cNvPr>
          <p:cNvSpPr/>
          <p:nvPr/>
        </p:nvSpPr>
        <p:spPr>
          <a:xfrm>
            <a:off x="3621862" y="3983301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84A217-7DBF-4713-AE94-F68B0EA1739F}"/>
              </a:ext>
            </a:extLst>
          </p:cNvPr>
          <p:cNvSpPr/>
          <p:nvPr/>
        </p:nvSpPr>
        <p:spPr>
          <a:xfrm>
            <a:off x="6959981" y="4369504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BCFF8A-E2F2-499A-837E-DD83366882A7}"/>
              </a:ext>
            </a:extLst>
          </p:cNvPr>
          <p:cNvSpPr/>
          <p:nvPr/>
        </p:nvSpPr>
        <p:spPr>
          <a:xfrm>
            <a:off x="6959981" y="3983301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1083B3-9BB6-4869-B7A4-493F87F4515C}"/>
              </a:ext>
            </a:extLst>
          </p:cNvPr>
          <p:cNvSpPr/>
          <p:nvPr/>
        </p:nvSpPr>
        <p:spPr>
          <a:xfrm>
            <a:off x="4675573" y="2567629"/>
            <a:ext cx="2284408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53E8C0-FC7E-4E01-85B6-2F9607B08630}"/>
              </a:ext>
            </a:extLst>
          </p:cNvPr>
          <p:cNvSpPr/>
          <p:nvPr/>
        </p:nvSpPr>
        <p:spPr>
          <a:xfrm>
            <a:off x="4675573" y="2212100"/>
            <a:ext cx="2284408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557E9-F6CA-4027-91A5-C62C44ECA81A}"/>
              </a:ext>
            </a:extLst>
          </p:cNvPr>
          <p:cNvSpPr txBox="1"/>
          <p:nvPr/>
        </p:nvSpPr>
        <p:spPr>
          <a:xfrm>
            <a:off x="4950743" y="2914280"/>
            <a:ext cx="17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Different Sensors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E6FAE1-F11A-4A05-956C-E3B63C2478F8}"/>
              </a:ext>
            </a:extLst>
          </p:cNvPr>
          <p:cNvSpPr/>
          <p:nvPr/>
        </p:nvSpPr>
        <p:spPr>
          <a:xfrm>
            <a:off x="4675573" y="2926185"/>
            <a:ext cx="2284408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E5BB40-5E8E-4C9D-9B81-D6A40320DCA0}"/>
              </a:ext>
            </a:extLst>
          </p:cNvPr>
          <p:cNvSpPr txBox="1"/>
          <p:nvPr/>
        </p:nvSpPr>
        <p:spPr>
          <a:xfrm>
            <a:off x="4870382" y="5650336"/>
            <a:ext cx="204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Remote Transmitter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2CD5E1-00E2-41C9-ADD3-201AF3D72A5F}"/>
              </a:ext>
            </a:extLst>
          </p:cNvPr>
          <p:cNvSpPr/>
          <p:nvPr/>
        </p:nvSpPr>
        <p:spPr>
          <a:xfrm>
            <a:off x="4692868" y="5662241"/>
            <a:ext cx="2284408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67398-1624-410F-B3B4-E5EBFB409AA8}"/>
              </a:ext>
            </a:extLst>
          </p:cNvPr>
          <p:cNvSpPr txBox="1"/>
          <p:nvPr/>
        </p:nvSpPr>
        <p:spPr>
          <a:xfrm>
            <a:off x="4995133" y="327011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Remote Receiver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22A15B-CF66-4642-8587-008D4EC5FF1F}"/>
              </a:ext>
            </a:extLst>
          </p:cNvPr>
          <p:cNvSpPr/>
          <p:nvPr/>
        </p:nvSpPr>
        <p:spPr>
          <a:xfrm>
            <a:off x="4675573" y="3282016"/>
            <a:ext cx="2284408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8FD93D-F542-4309-AC2E-43C6BDEC9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3542" y="2072847"/>
            <a:ext cx="766798" cy="49726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B10A46-126F-44D8-9250-4E35698D23BE}"/>
              </a:ext>
            </a:extLst>
          </p:cNvPr>
          <p:cNvCxnSpPr>
            <a:cxnSpLocks/>
          </p:cNvCxnSpPr>
          <p:nvPr/>
        </p:nvCxnSpPr>
        <p:spPr>
          <a:xfrm rot="5400000">
            <a:off x="6849119" y="2019811"/>
            <a:ext cx="778173" cy="55644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F072AD0-D444-4FC5-85D8-5B347BADB9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05486" y="3157605"/>
            <a:ext cx="1242911" cy="49726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0521172-3F1B-493D-9DA6-3BACE5BBC4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16750" y="3128012"/>
            <a:ext cx="1242911" cy="55644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F43824-2C65-42D4-86EE-A24288CC21EE}"/>
              </a:ext>
            </a:extLst>
          </p:cNvPr>
          <p:cNvSpPr txBox="1"/>
          <p:nvPr/>
        </p:nvSpPr>
        <p:spPr>
          <a:xfrm>
            <a:off x="3707679" y="835643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Propeller</a:t>
            </a:r>
            <a:endParaRPr lang="en-GB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B0CA152-18D1-4692-9E76-D2BD28B33355}"/>
              </a:ext>
            </a:extLst>
          </p:cNvPr>
          <p:cNvSpPr/>
          <p:nvPr/>
        </p:nvSpPr>
        <p:spPr>
          <a:xfrm>
            <a:off x="3621862" y="861272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47A872-5874-4F4E-987D-A3D19B45D6E7}"/>
              </a:ext>
            </a:extLst>
          </p:cNvPr>
          <p:cNvSpPr txBox="1"/>
          <p:nvPr/>
        </p:nvSpPr>
        <p:spPr>
          <a:xfrm>
            <a:off x="7045799" y="838099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Propeller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709949C-66BF-4286-9C7B-B1CBE970CF9D}"/>
              </a:ext>
            </a:extLst>
          </p:cNvPr>
          <p:cNvSpPr/>
          <p:nvPr/>
        </p:nvSpPr>
        <p:spPr>
          <a:xfrm>
            <a:off x="6959982" y="863728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E8F7AE-0C3E-4E1B-8D8C-FC311FF5834A}"/>
              </a:ext>
            </a:extLst>
          </p:cNvPr>
          <p:cNvSpPr txBox="1"/>
          <p:nvPr/>
        </p:nvSpPr>
        <p:spPr>
          <a:xfrm>
            <a:off x="3707918" y="4724470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Propeller</a:t>
            </a:r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640579-6898-4BDC-BD91-54EF91E67A54}"/>
              </a:ext>
            </a:extLst>
          </p:cNvPr>
          <p:cNvSpPr/>
          <p:nvPr/>
        </p:nvSpPr>
        <p:spPr>
          <a:xfrm>
            <a:off x="3622101" y="4750099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EF19CA-3D34-42D3-A52B-1C2C5CBE909B}"/>
              </a:ext>
            </a:extLst>
          </p:cNvPr>
          <p:cNvSpPr txBox="1"/>
          <p:nvPr/>
        </p:nvSpPr>
        <p:spPr>
          <a:xfrm>
            <a:off x="7044081" y="4707853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Propeller</a:t>
            </a:r>
            <a:endParaRPr lang="en-GB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2EE4A90-95CE-40F7-A003-757720E0BA30}"/>
              </a:ext>
            </a:extLst>
          </p:cNvPr>
          <p:cNvSpPr/>
          <p:nvPr/>
        </p:nvSpPr>
        <p:spPr>
          <a:xfrm>
            <a:off x="6958264" y="4733482"/>
            <a:ext cx="1112896" cy="3455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14117E-4FAB-4979-BF93-8DDF8E05E51D}"/>
              </a:ext>
            </a:extLst>
          </p:cNvPr>
          <p:cNvCxnSpPr/>
          <p:nvPr/>
        </p:nvCxnSpPr>
        <p:spPr>
          <a:xfrm>
            <a:off x="5788240" y="5304915"/>
            <a:ext cx="0" cy="357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B9CD499-67E1-4133-A5D3-7C191052D72E}"/>
              </a:ext>
            </a:extLst>
          </p:cNvPr>
          <p:cNvSpPr/>
          <p:nvPr/>
        </p:nvSpPr>
        <p:spPr>
          <a:xfrm>
            <a:off x="5743852" y="5293010"/>
            <a:ext cx="88776" cy="8655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BB5DEC-B14A-49AB-9D41-82307A2184A5}"/>
              </a:ext>
            </a:extLst>
          </p:cNvPr>
          <p:cNvCxnSpPr/>
          <p:nvPr/>
        </p:nvCxnSpPr>
        <p:spPr>
          <a:xfrm>
            <a:off x="5788240" y="3625975"/>
            <a:ext cx="0" cy="357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808F3F8-CBA4-4FED-BD8D-6656BD1A52C2}"/>
              </a:ext>
            </a:extLst>
          </p:cNvPr>
          <p:cNvSpPr/>
          <p:nvPr/>
        </p:nvSpPr>
        <p:spPr>
          <a:xfrm>
            <a:off x="5746017" y="3954062"/>
            <a:ext cx="88776" cy="8655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Sharad Adelkar</dc:creator>
  <cp:lastModifiedBy>Sharad Adelkar</cp:lastModifiedBy>
  <cp:revision>2</cp:revision>
  <dcterms:created xsi:type="dcterms:W3CDTF">2019-07-22T15:50:46Z</dcterms:created>
  <dcterms:modified xsi:type="dcterms:W3CDTF">2019-07-22T16:01:35Z</dcterms:modified>
</cp:coreProperties>
</file>