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7" r:id="rId5"/>
    <p:sldId id="26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6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78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9E6A28-1960-4662-81FD-32E73BAFA77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FCE24C-31F3-40FE-8EDC-96758D954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2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5490A4-D306-4412-AE42-DC888DE6F6DC}"/>
              </a:ext>
            </a:extLst>
          </p:cNvPr>
          <p:cNvSpPr txBox="1"/>
          <p:nvPr/>
        </p:nvSpPr>
        <p:spPr>
          <a:xfrm>
            <a:off x="804484" y="1191796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Multipurpose Robot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D2124-DEE4-4D2E-84F8-96987B9DB5AC}"/>
              </a:ext>
            </a:extLst>
          </p:cNvPr>
          <p:cNvSpPr txBox="1"/>
          <p:nvPr/>
        </p:nvSpPr>
        <p:spPr>
          <a:xfrm>
            <a:off x="6182378" y="4529439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Project by</a:t>
            </a: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7EECC-CFDB-42B7-B490-6706EF709C70}"/>
              </a:ext>
            </a:extLst>
          </p:cNvPr>
          <p:cNvSpPr txBox="1"/>
          <p:nvPr/>
        </p:nvSpPr>
        <p:spPr>
          <a:xfrm>
            <a:off x="6180519" y="4865706"/>
            <a:ext cx="2511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Srushti Narvekar (16IT6154)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Aditi Dhakate (16IT1002)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174A2-3C33-4A94-A2B7-DF4F28F8DF94}"/>
              </a:ext>
            </a:extLst>
          </p:cNvPr>
          <p:cNvSpPr txBox="1"/>
          <p:nvPr/>
        </p:nvSpPr>
        <p:spPr>
          <a:xfrm>
            <a:off x="6182378" y="557978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Project Mentor</a:t>
            </a: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83D10-D2D1-46FF-B11A-0B2E23C19BA4}"/>
              </a:ext>
            </a:extLst>
          </p:cNvPr>
          <p:cNvSpPr txBox="1"/>
          <p:nvPr/>
        </p:nvSpPr>
        <p:spPr>
          <a:xfrm>
            <a:off x="6180519" y="5909138"/>
            <a:ext cx="138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Nikita Kulkarni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24EB7-F6BF-45F6-9776-9FB6EA69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22" y="4168140"/>
            <a:ext cx="3590683" cy="21967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36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D18146-FB9E-4DB8-84EE-15FF6E208AEA}"/>
              </a:ext>
            </a:extLst>
          </p:cNvPr>
          <p:cNvSpPr/>
          <p:nvPr/>
        </p:nvSpPr>
        <p:spPr>
          <a:xfrm>
            <a:off x="471340" y="1857395"/>
            <a:ext cx="11246178" cy="3331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Main objective of our project is to make a quad copter which could be used in rescue missions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Quadcopter will be controlled by an Arduino which will be program flexible according to the user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GPS module, Camera, Temperature &amp; Humidity sensor, Gas detector, Vibration sensor etc. will be used for multipurpose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/>
              <a:t>GPS module would give the coordinates of the quadcopter to where it will be flying and the camera would provide live streaming of the area back to the ground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5A019-4DB5-4E37-8F2E-5A0FB8D264ED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AC5B4-5E3C-493B-B394-82878C75AEB1}"/>
              </a:ext>
            </a:extLst>
          </p:cNvPr>
          <p:cNvSpPr txBox="1"/>
          <p:nvPr/>
        </p:nvSpPr>
        <p:spPr>
          <a:xfrm>
            <a:off x="707010" y="626845"/>
            <a:ext cx="2152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Objective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5D8752-A5A9-4DC3-AD2E-1C6EB14355CE}"/>
              </a:ext>
            </a:extLst>
          </p:cNvPr>
          <p:cNvSpPr/>
          <p:nvPr/>
        </p:nvSpPr>
        <p:spPr>
          <a:xfrm>
            <a:off x="5486400" y="2114807"/>
            <a:ext cx="6108570" cy="378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It can be used to survey a remote location from a safe location without actually going there.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It can be used to detect hazardous gas.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It can be used to measure temperature &amp; humidity at remote location.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It can be used to sense vibration while quadcopter in static mode.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It can be used to alert user by a buzzer when above conditions occur.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99915-DB1E-4BAA-9090-4C1DB4C97EC0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C6DD-29CD-4C46-AB2D-C5C457C65231}"/>
              </a:ext>
            </a:extLst>
          </p:cNvPr>
          <p:cNvSpPr txBox="1"/>
          <p:nvPr/>
        </p:nvSpPr>
        <p:spPr>
          <a:xfrm>
            <a:off x="707010" y="626845"/>
            <a:ext cx="2957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Multipurpose</a:t>
            </a:r>
            <a:endParaRPr lang="en-GB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D0108-4788-40F5-A5B3-7D490039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6" y="2244855"/>
            <a:ext cx="5403440" cy="35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ircuit board&#10;&#10;Description automatically generated">
            <a:extLst>
              <a:ext uri="{FF2B5EF4-FFF2-40B4-BE49-F238E27FC236}">
                <a16:creationId xmlns:a16="http://schemas.microsoft.com/office/drawing/2014/main" id="{5AFC2DDB-A5E9-4561-A543-D40AF92F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54" y="4826121"/>
            <a:ext cx="1505660" cy="1385152"/>
          </a:xfrm>
          <a:prstGeom prst="rect">
            <a:avLst/>
          </a:prstGeom>
        </p:spPr>
      </p:pic>
      <p:pic>
        <p:nvPicPr>
          <p:cNvPr id="23" name="Picture 22" descr="A circuit board&#10;&#10;Description automatically generated">
            <a:extLst>
              <a:ext uri="{FF2B5EF4-FFF2-40B4-BE49-F238E27FC236}">
                <a16:creationId xmlns:a16="http://schemas.microsoft.com/office/drawing/2014/main" id="{AAFFEAC6-8637-4D02-AD57-B40384C3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63" y="4838737"/>
            <a:ext cx="1491251" cy="1491251"/>
          </a:xfrm>
          <a:prstGeom prst="rect">
            <a:avLst/>
          </a:prstGeom>
        </p:spPr>
      </p:pic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F32A98D-3700-4C4E-9939-00F1ED3D4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94" y="4886350"/>
            <a:ext cx="1622012" cy="16220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A5A019-4DB5-4E37-8F2E-5A0FB8D264ED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AC5B4-5E3C-493B-B394-82878C75AEB1}"/>
              </a:ext>
            </a:extLst>
          </p:cNvPr>
          <p:cNvSpPr txBox="1"/>
          <p:nvPr/>
        </p:nvSpPr>
        <p:spPr>
          <a:xfrm>
            <a:off x="707010" y="626845"/>
            <a:ext cx="215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Hardware</a:t>
            </a:r>
            <a:endParaRPr lang="en-GB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F449A1BF-D31F-4F7F-82F0-80D644A07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0" y="1759837"/>
            <a:ext cx="2865665" cy="2865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48B36-D3E4-414D-AFFE-7D8065B1C536}"/>
              </a:ext>
            </a:extLst>
          </p:cNvPr>
          <p:cNvSpPr txBox="1"/>
          <p:nvPr/>
        </p:nvSpPr>
        <p:spPr>
          <a:xfrm>
            <a:off x="1507350" y="4341489"/>
            <a:ext cx="123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Arduino board</a:t>
            </a:r>
            <a:endParaRPr lang="en-GB" sz="1400" dirty="0"/>
          </a:p>
        </p:txBody>
      </p:sp>
      <p:pic>
        <p:nvPicPr>
          <p:cNvPr id="9" name="Picture 8" descr="A close up of a toy&#10;&#10;Description automatically generated">
            <a:extLst>
              <a:ext uri="{FF2B5EF4-FFF2-40B4-BE49-F238E27FC236}">
                <a16:creationId xmlns:a16="http://schemas.microsoft.com/office/drawing/2014/main" id="{FC1D050D-44F8-40EF-AC9D-F859603D0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43" y="1653195"/>
            <a:ext cx="1231264" cy="1231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0E3F6-9628-45BD-A029-4BD207C1B7E7}"/>
              </a:ext>
            </a:extLst>
          </p:cNvPr>
          <p:cNvSpPr txBox="1"/>
          <p:nvPr/>
        </p:nvSpPr>
        <p:spPr>
          <a:xfrm>
            <a:off x="6822237" y="2884458"/>
            <a:ext cx="64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Motor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32475-E31A-41C4-B9CB-FC4F9DDE2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34" y="1653195"/>
            <a:ext cx="1301827" cy="1301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627AC-245D-4F24-811C-A24C7BDF962B}"/>
              </a:ext>
            </a:extLst>
          </p:cNvPr>
          <p:cNvSpPr txBox="1"/>
          <p:nvPr/>
        </p:nvSpPr>
        <p:spPr>
          <a:xfrm>
            <a:off x="8699996" y="2872112"/>
            <a:ext cx="85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Propeller</a:t>
            </a:r>
            <a:endParaRPr lang="en-GB" dirty="0"/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5AB7915D-E141-480F-BDD1-D4F3D6F449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87" y="1631135"/>
            <a:ext cx="1952644" cy="1562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CE2DCD-E5E8-49ED-A30A-A08A04E29E0D}"/>
              </a:ext>
            </a:extLst>
          </p:cNvPr>
          <p:cNvSpPr txBox="1"/>
          <p:nvPr/>
        </p:nvSpPr>
        <p:spPr>
          <a:xfrm>
            <a:off x="4367087" y="2884459"/>
            <a:ext cx="198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Electric Speed Controller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C996BA-90DF-4120-B47C-6751E0051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7250" y="3482500"/>
            <a:ext cx="992415" cy="943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81779-7DDF-4D0E-B061-AA60FB73DBA1}"/>
              </a:ext>
            </a:extLst>
          </p:cNvPr>
          <p:cNvSpPr txBox="1"/>
          <p:nvPr/>
        </p:nvSpPr>
        <p:spPr>
          <a:xfrm>
            <a:off x="4502355" y="4504033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Gyroscope &amp; </a:t>
            </a:r>
            <a:r>
              <a:rPr lang="en-GB" dirty="0"/>
              <a:t>accelerometer 	</a:t>
            </a:r>
          </a:p>
        </p:txBody>
      </p:sp>
      <p:pic>
        <p:nvPicPr>
          <p:cNvPr id="17" name="Picture 16" descr="A circuit board&#10;&#10;Description automatically generated">
            <a:extLst>
              <a:ext uri="{FF2B5EF4-FFF2-40B4-BE49-F238E27FC236}">
                <a16:creationId xmlns:a16="http://schemas.microsoft.com/office/drawing/2014/main" id="{2F26EC36-CF94-44EE-B03B-D70827CA0B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8909">
            <a:off x="7527111" y="3642525"/>
            <a:ext cx="993588" cy="739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52384-4731-46EC-9184-1A880F372C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395565" y="3583125"/>
            <a:ext cx="937979" cy="747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054378-FF77-4A0B-B137-FA2F46C31368}"/>
              </a:ext>
            </a:extLst>
          </p:cNvPr>
          <p:cNvSpPr txBox="1"/>
          <p:nvPr/>
        </p:nvSpPr>
        <p:spPr>
          <a:xfrm>
            <a:off x="7570134" y="4504032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Bluetooth/Wi-fi module</a:t>
            </a:r>
            <a:r>
              <a:rPr lang="en-GB" dirty="0"/>
              <a:t>	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5B53FD-F4B4-4E0B-A9C9-37DF30484D15}"/>
              </a:ext>
            </a:extLst>
          </p:cNvPr>
          <p:cNvSpPr/>
          <p:nvPr/>
        </p:nvSpPr>
        <p:spPr>
          <a:xfrm>
            <a:off x="4121302" y="3419573"/>
            <a:ext cx="7122199" cy="1509277"/>
          </a:xfrm>
          <a:prstGeom prst="roundRect">
            <a:avLst>
              <a:gd name="adj" fmla="val 2596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0AE966-9021-4886-A59F-649EADA386BF}"/>
              </a:ext>
            </a:extLst>
          </p:cNvPr>
          <p:cNvSpPr/>
          <p:nvPr/>
        </p:nvSpPr>
        <p:spPr>
          <a:xfrm>
            <a:off x="4121302" y="1631134"/>
            <a:ext cx="7190863" cy="1640419"/>
          </a:xfrm>
          <a:prstGeom prst="roundRect">
            <a:avLst>
              <a:gd name="adj" fmla="val 2596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EF8ABD-F669-4D39-9E35-C1C2929226C3}"/>
              </a:ext>
            </a:extLst>
          </p:cNvPr>
          <p:cNvSpPr/>
          <p:nvPr/>
        </p:nvSpPr>
        <p:spPr>
          <a:xfrm>
            <a:off x="471340" y="1704196"/>
            <a:ext cx="3435958" cy="3107613"/>
          </a:xfrm>
          <a:prstGeom prst="roundRect">
            <a:avLst>
              <a:gd name="adj" fmla="val 1581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B15BE-6566-4EE5-9FAE-11D8ACD5B0AD}"/>
              </a:ext>
            </a:extLst>
          </p:cNvPr>
          <p:cNvSpPr txBox="1"/>
          <p:nvPr/>
        </p:nvSpPr>
        <p:spPr>
          <a:xfrm>
            <a:off x="8400984" y="6176099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/>
              <a:t>Camera</a:t>
            </a:r>
            <a:endParaRPr lang="en-GB" dirty="0"/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F4342B76-EC16-4D13-AAE9-9AB279C5CE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24" y="5065761"/>
            <a:ext cx="1096518" cy="10965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E93590-B709-440E-ABF6-5DE0D23DFC35}"/>
              </a:ext>
            </a:extLst>
          </p:cNvPr>
          <p:cNvSpPr txBox="1"/>
          <p:nvPr/>
        </p:nvSpPr>
        <p:spPr>
          <a:xfrm>
            <a:off x="4473958" y="6176098"/>
            <a:ext cx="111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Gas detector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9A4F9F-E636-4B34-83B3-F7E0BFFDD5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54" y="5065761"/>
            <a:ext cx="884686" cy="8846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0539AC-C7AE-4BA8-A653-9B640E4DE979}"/>
              </a:ext>
            </a:extLst>
          </p:cNvPr>
          <p:cNvSpPr txBox="1"/>
          <p:nvPr/>
        </p:nvSpPr>
        <p:spPr>
          <a:xfrm>
            <a:off x="2540975" y="6068376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Temperature &amp;</a:t>
            </a:r>
          </a:p>
          <a:p>
            <a:r>
              <a:rPr lang="en-IN" dirty="0"/>
              <a:t>Humidity Sensor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CB17C4-9C2C-4467-89CB-3FB06B3BD29D}"/>
              </a:ext>
            </a:extLst>
          </p:cNvPr>
          <p:cNvSpPr txBox="1"/>
          <p:nvPr/>
        </p:nvSpPr>
        <p:spPr>
          <a:xfrm>
            <a:off x="6356282" y="6176100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/>
              <a:t>Vibration Sensor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DACE7-806E-4478-A7DE-761225763FD4}"/>
              </a:ext>
            </a:extLst>
          </p:cNvPr>
          <p:cNvSpPr txBox="1"/>
          <p:nvPr/>
        </p:nvSpPr>
        <p:spPr>
          <a:xfrm>
            <a:off x="9892235" y="61760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GPS Module</a:t>
            </a:r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C536B0-B895-4D43-A6AB-87DE82DEDC9C}"/>
              </a:ext>
            </a:extLst>
          </p:cNvPr>
          <p:cNvSpPr/>
          <p:nvPr/>
        </p:nvSpPr>
        <p:spPr>
          <a:xfrm>
            <a:off x="471341" y="5013817"/>
            <a:ext cx="10772160" cy="1625307"/>
          </a:xfrm>
          <a:prstGeom prst="roundRect">
            <a:avLst>
              <a:gd name="adj" fmla="val 2596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151EC473-FF2A-4B0F-9991-BED47BBC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0" y="4265907"/>
            <a:ext cx="830940" cy="830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F9499-6B12-48C7-A88E-B948ED25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70" y="2901549"/>
            <a:ext cx="1364701" cy="1096026"/>
          </a:xfrm>
          <a:prstGeom prst="rect">
            <a:avLst/>
          </a:prstGeom>
        </p:spPr>
      </p:pic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468F51DE-327E-4048-9396-2C30443D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99" y="1630899"/>
            <a:ext cx="1153045" cy="1153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C4422-5CCB-40D5-8750-BBB1D3CF6061}"/>
              </a:ext>
            </a:extLst>
          </p:cNvPr>
          <p:cNvSpPr txBox="1"/>
          <p:nvPr/>
        </p:nvSpPr>
        <p:spPr>
          <a:xfrm>
            <a:off x="983366" y="2506945"/>
            <a:ext cx="1215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Arduino board</a:t>
            </a:r>
            <a:endParaRPr lang="en-GB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7B04607-7D02-462A-8441-80D4804C637D}"/>
              </a:ext>
            </a:extLst>
          </p:cNvPr>
          <p:cNvSpPr/>
          <p:nvPr/>
        </p:nvSpPr>
        <p:spPr>
          <a:xfrm>
            <a:off x="465284" y="1702029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9707-9EA5-4981-A507-7A6762245515}"/>
              </a:ext>
            </a:extLst>
          </p:cNvPr>
          <p:cNvSpPr txBox="1"/>
          <p:nvPr/>
        </p:nvSpPr>
        <p:spPr>
          <a:xfrm>
            <a:off x="2704238" y="1899749"/>
            <a:ext cx="812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our project, an Arduino microcontroller is used to control the quadcopter flight dynamics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5FBF5B-CA64-4C80-B7F6-270BF53A3AAA}"/>
              </a:ext>
            </a:extLst>
          </p:cNvPr>
          <p:cNvSpPr txBox="1"/>
          <p:nvPr/>
        </p:nvSpPr>
        <p:spPr>
          <a:xfrm>
            <a:off x="597235" y="3816230"/>
            <a:ext cx="19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Electric Speed Controller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DCDB8A-E781-4E37-9937-FC8521BFF8A2}"/>
              </a:ext>
            </a:extLst>
          </p:cNvPr>
          <p:cNvSpPr txBox="1"/>
          <p:nvPr/>
        </p:nvSpPr>
        <p:spPr>
          <a:xfrm>
            <a:off x="2704238" y="3391887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ESC controls the speed at which the motor must rotate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C99131-3280-432C-87C7-7EB2ADEB4B2E}"/>
              </a:ext>
            </a:extLst>
          </p:cNvPr>
          <p:cNvSpPr txBox="1"/>
          <p:nvPr/>
        </p:nvSpPr>
        <p:spPr>
          <a:xfrm>
            <a:off x="863269" y="5073078"/>
            <a:ext cx="145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Motor &amp; propeller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6312BE-B169-4552-A324-818ACFDDD175}"/>
              </a:ext>
            </a:extLst>
          </p:cNvPr>
          <p:cNvSpPr txBox="1"/>
          <p:nvPr/>
        </p:nvSpPr>
        <p:spPr>
          <a:xfrm>
            <a:off x="2704238" y="4545139"/>
            <a:ext cx="900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Motor design and propeller direction for propulsion to basically control the force of gravity    against the quadcopter 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62BF221-2330-4946-8E01-5E27F8CDF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64" y="4287247"/>
            <a:ext cx="794498" cy="7944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00CD689-11A5-402C-B3A1-D79272FEF1B6}"/>
              </a:ext>
            </a:extLst>
          </p:cNvPr>
          <p:cNvSpPr txBox="1"/>
          <p:nvPr/>
        </p:nvSpPr>
        <p:spPr>
          <a:xfrm>
            <a:off x="2704238" y="5838241"/>
            <a:ext cx="881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 accelerometer measures the acceleration along one direction, while the gyroscope measures the angular acceleration on one axis.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2FFED1-BDDE-4E78-861B-78F1B7B09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830" y="5678591"/>
            <a:ext cx="818983" cy="767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E7F915-B091-445F-8DE8-D31601160D20}"/>
              </a:ext>
            </a:extLst>
          </p:cNvPr>
          <p:cNvSpPr/>
          <p:nvPr/>
        </p:nvSpPr>
        <p:spPr>
          <a:xfrm>
            <a:off x="484832" y="6386420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Gyroscope &amp; </a:t>
            </a:r>
            <a:r>
              <a:rPr lang="en-GB" sz="1200" dirty="0"/>
              <a:t>accelerometer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E6603A-E25A-4462-8F59-A16040AB2FCC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A1AA06-B881-4F70-A03D-CD50187471CB}"/>
              </a:ext>
            </a:extLst>
          </p:cNvPr>
          <p:cNvSpPr txBox="1"/>
          <p:nvPr/>
        </p:nvSpPr>
        <p:spPr>
          <a:xfrm>
            <a:off x="707010" y="626845"/>
            <a:ext cx="4138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Hardware functions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47C9B7C-408E-4BF0-91A7-1700A3BC7376}"/>
              </a:ext>
            </a:extLst>
          </p:cNvPr>
          <p:cNvSpPr/>
          <p:nvPr/>
        </p:nvSpPr>
        <p:spPr>
          <a:xfrm>
            <a:off x="465283" y="2995131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BE004AF-E169-450B-9E6E-AC48AACC1FC2}"/>
              </a:ext>
            </a:extLst>
          </p:cNvPr>
          <p:cNvSpPr/>
          <p:nvPr/>
        </p:nvSpPr>
        <p:spPr>
          <a:xfrm>
            <a:off x="465282" y="4277870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3BB30DE-393B-4664-AD88-EDAF758DDBE2}"/>
              </a:ext>
            </a:extLst>
          </p:cNvPr>
          <p:cNvSpPr/>
          <p:nvPr/>
        </p:nvSpPr>
        <p:spPr>
          <a:xfrm>
            <a:off x="472910" y="5546237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56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7B04607-7D02-462A-8441-80D4804C637D}"/>
              </a:ext>
            </a:extLst>
          </p:cNvPr>
          <p:cNvSpPr/>
          <p:nvPr/>
        </p:nvSpPr>
        <p:spPr>
          <a:xfrm>
            <a:off x="465284" y="1702029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E6603A-E25A-4462-8F59-A16040AB2FCC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A1AA06-B881-4F70-A03D-CD50187471CB}"/>
              </a:ext>
            </a:extLst>
          </p:cNvPr>
          <p:cNvSpPr txBox="1"/>
          <p:nvPr/>
        </p:nvSpPr>
        <p:spPr>
          <a:xfrm>
            <a:off x="707010" y="626845"/>
            <a:ext cx="4138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Hardware functions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47C9B7C-408E-4BF0-91A7-1700A3BC7376}"/>
              </a:ext>
            </a:extLst>
          </p:cNvPr>
          <p:cNvSpPr/>
          <p:nvPr/>
        </p:nvSpPr>
        <p:spPr>
          <a:xfrm>
            <a:off x="465283" y="2995131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BE004AF-E169-450B-9E6E-AC48AACC1FC2}"/>
              </a:ext>
            </a:extLst>
          </p:cNvPr>
          <p:cNvSpPr/>
          <p:nvPr/>
        </p:nvSpPr>
        <p:spPr>
          <a:xfrm>
            <a:off x="465282" y="4277870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3BB30DE-393B-4664-AD88-EDAF758DDBE2}"/>
              </a:ext>
            </a:extLst>
          </p:cNvPr>
          <p:cNvSpPr/>
          <p:nvPr/>
        </p:nvSpPr>
        <p:spPr>
          <a:xfrm>
            <a:off x="472910" y="5546237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E6852EF1-50E4-4024-90BF-38D3D8067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74" y="5661188"/>
            <a:ext cx="842883" cy="842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140C64-F5DA-4A89-B0D6-AD08884A1C4F}"/>
              </a:ext>
            </a:extLst>
          </p:cNvPr>
          <p:cNvSpPr txBox="1"/>
          <p:nvPr/>
        </p:nvSpPr>
        <p:spPr>
          <a:xfrm>
            <a:off x="2797659" y="2006954"/>
            <a:ext cx="8529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Wi-Fi module to wirelessly communicate with the quadcopter from the ground station. 	</a:t>
            </a:r>
          </a:p>
          <a:p>
            <a:endParaRPr lang="en-GB" dirty="0"/>
          </a:p>
        </p:txBody>
      </p:sp>
      <p:pic>
        <p:nvPicPr>
          <p:cNvPr id="23" name="Picture 22" descr="A circuit board&#10;&#10;Description automatically generated">
            <a:extLst>
              <a:ext uri="{FF2B5EF4-FFF2-40B4-BE49-F238E27FC236}">
                <a16:creationId xmlns:a16="http://schemas.microsoft.com/office/drawing/2014/main" id="{773FA67D-2ECC-415E-8A2D-8DCC457D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8909">
            <a:off x="808166" y="1928442"/>
            <a:ext cx="655404" cy="487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DB08F-7739-4B26-AAA5-CE6C0B56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82163" y="1893871"/>
            <a:ext cx="603052" cy="4804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E52A34-601A-4509-9207-06A94EBCC3D2}"/>
              </a:ext>
            </a:extLst>
          </p:cNvPr>
          <p:cNvSpPr txBox="1"/>
          <p:nvPr/>
        </p:nvSpPr>
        <p:spPr>
          <a:xfrm>
            <a:off x="621653" y="255524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Bluetooth/Wi-fi module</a:t>
            </a:r>
            <a:r>
              <a:rPr lang="en-GB" dirty="0"/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3C3D6-0F81-4CF5-B4BE-EE299EF6AB8C}"/>
              </a:ext>
            </a:extLst>
          </p:cNvPr>
          <p:cNvSpPr txBox="1"/>
          <p:nvPr/>
        </p:nvSpPr>
        <p:spPr>
          <a:xfrm>
            <a:off x="2797659" y="3214601"/>
            <a:ext cx="862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measure the pressure, humidity and temperature of the area to where the quadcopter is travelling to.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089B7-3E5E-49A0-8214-7DA5F0D34109}"/>
              </a:ext>
            </a:extLst>
          </p:cNvPr>
          <p:cNvSpPr txBox="1"/>
          <p:nvPr/>
        </p:nvSpPr>
        <p:spPr>
          <a:xfrm>
            <a:off x="621653" y="372243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Temperature &amp; RH sensor	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68FAE49-B14B-444F-824E-F578A1F27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06" y="3168514"/>
            <a:ext cx="611218" cy="6112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5EEA32-3E86-4A7E-80F2-CCA733F44715}"/>
              </a:ext>
            </a:extLst>
          </p:cNvPr>
          <p:cNvSpPr txBox="1"/>
          <p:nvPr/>
        </p:nvSpPr>
        <p:spPr>
          <a:xfrm>
            <a:off x="2797659" y="4654348"/>
            <a:ext cx="862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detect smoke and inflammable gases.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FF268-5F6B-4BAA-866A-19C9EDDE4747}"/>
              </a:ext>
            </a:extLst>
          </p:cNvPr>
          <p:cNvSpPr txBox="1"/>
          <p:nvPr/>
        </p:nvSpPr>
        <p:spPr>
          <a:xfrm>
            <a:off x="821226" y="502368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Gas Detector Sensor</a:t>
            </a:r>
            <a:endParaRPr lang="en-GB" dirty="0"/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F99FEBD3-768A-4739-8021-47C1FEF3F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39" y="4409491"/>
            <a:ext cx="658352" cy="65835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B1C2D4-16F5-4C8A-B205-28D16A9F70D7}"/>
              </a:ext>
            </a:extLst>
          </p:cNvPr>
          <p:cNvSpPr txBox="1"/>
          <p:nvPr/>
        </p:nvSpPr>
        <p:spPr>
          <a:xfrm>
            <a:off x="2797659" y="5938093"/>
            <a:ext cx="862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detect vibration and buzz if vibration detected.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2012F-5793-4285-BC71-58A52915BD61}"/>
              </a:ext>
            </a:extLst>
          </p:cNvPr>
          <p:cNvSpPr txBox="1"/>
          <p:nvPr/>
        </p:nvSpPr>
        <p:spPr>
          <a:xfrm>
            <a:off x="953795" y="6312225"/>
            <a:ext cx="1367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Vibration Sensor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42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0B98E26-196E-48EB-B2A2-80639AEA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5" y="5009294"/>
            <a:ext cx="1262826" cy="12628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DF1CAE-DBAF-4E0A-A427-DF209850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24" y="1676304"/>
            <a:ext cx="1019602" cy="1023781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7B04607-7D02-462A-8441-80D4804C637D}"/>
              </a:ext>
            </a:extLst>
          </p:cNvPr>
          <p:cNvSpPr/>
          <p:nvPr/>
        </p:nvSpPr>
        <p:spPr>
          <a:xfrm>
            <a:off x="465284" y="1702029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E6603A-E25A-4462-8F59-A16040AB2FCC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A1AA06-B881-4F70-A03D-CD50187471CB}"/>
              </a:ext>
            </a:extLst>
          </p:cNvPr>
          <p:cNvSpPr txBox="1"/>
          <p:nvPr/>
        </p:nvSpPr>
        <p:spPr>
          <a:xfrm>
            <a:off x="707010" y="626845"/>
            <a:ext cx="4138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Hardware functions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47C9B7C-408E-4BF0-91A7-1700A3BC7376}"/>
              </a:ext>
            </a:extLst>
          </p:cNvPr>
          <p:cNvSpPr/>
          <p:nvPr/>
        </p:nvSpPr>
        <p:spPr>
          <a:xfrm>
            <a:off x="465283" y="2995131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3BB30DE-393B-4664-AD88-EDAF758DDBE2}"/>
              </a:ext>
            </a:extLst>
          </p:cNvPr>
          <p:cNvSpPr/>
          <p:nvPr/>
        </p:nvSpPr>
        <p:spPr>
          <a:xfrm>
            <a:off x="472910" y="5056046"/>
            <a:ext cx="11246179" cy="1153045"/>
          </a:xfrm>
          <a:prstGeom prst="roundRect">
            <a:avLst>
              <a:gd name="adj" fmla="val 145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6825EE5-9794-40B2-AC49-41D69ED3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81" y="3045246"/>
            <a:ext cx="867266" cy="6928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6F59CB-34DB-440C-BC45-2FA6D56BE827}"/>
              </a:ext>
            </a:extLst>
          </p:cNvPr>
          <p:cNvSpPr txBox="1"/>
          <p:nvPr/>
        </p:nvSpPr>
        <p:spPr>
          <a:xfrm>
            <a:off x="2789436" y="2027941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Provide live streaming of the area back to the ground controller. 	</a:t>
            </a:r>
          </a:p>
          <a:p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D3F8C-F107-4E15-BEB7-DA515F8CECDB}"/>
              </a:ext>
            </a:extLst>
          </p:cNvPr>
          <p:cNvSpPr txBox="1"/>
          <p:nvPr/>
        </p:nvSpPr>
        <p:spPr>
          <a:xfrm>
            <a:off x="758111" y="255411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Camera Module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E691BE-1B64-4B68-B815-8DB24EF0FD41}"/>
              </a:ext>
            </a:extLst>
          </p:cNvPr>
          <p:cNvSpPr txBox="1"/>
          <p:nvPr/>
        </p:nvSpPr>
        <p:spPr>
          <a:xfrm>
            <a:off x="2789436" y="3368661"/>
            <a:ext cx="862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module would give the coordinates of the quadcopter to where it will be flying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C1F256-51DE-4347-8122-BE418BFA31E5}"/>
              </a:ext>
            </a:extLst>
          </p:cNvPr>
          <p:cNvSpPr txBox="1"/>
          <p:nvPr/>
        </p:nvSpPr>
        <p:spPr>
          <a:xfrm>
            <a:off x="884324" y="3738050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GPS Module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0C7119-7ADE-40F1-95C5-27689894DD8E}"/>
              </a:ext>
            </a:extLst>
          </p:cNvPr>
          <p:cNvSpPr/>
          <p:nvPr/>
        </p:nvSpPr>
        <p:spPr>
          <a:xfrm>
            <a:off x="2789436" y="5334500"/>
            <a:ext cx="8466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open-source Arduino Software (IDE) makes it easy to write code and upload it to the board.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F3739-669D-4B81-8032-9BB1C56666B9}"/>
              </a:ext>
            </a:extLst>
          </p:cNvPr>
          <p:cNvSpPr txBox="1"/>
          <p:nvPr/>
        </p:nvSpPr>
        <p:spPr>
          <a:xfrm>
            <a:off x="676595" y="4304824"/>
            <a:ext cx="1911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Software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9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CE6603A-E25A-4462-8F59-A16040AB2FCC}"/>
              </a:ext>
            </a:extLst>
          </p:cNvPr>
          <p:cNvSpPr/>
          <p:nvPr/>
        </p:nvSpPr>
        <p:spPr>
          <a:xfrm>
            <a:off x="471340" y="471580"/>
            <a:ext cx="11246178" cy="8953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A1AA06-B881-4F70-A03D-CD50187471CB}"/>
              </a:ext>
            </a:extLst>
          </p:cNvPr>
          <p:cNvSpPr txBox="1"/>
          <p:nvPr/>
        </p:nvSpPr>
        <p:spPr>
          <a:xfrm>
            <a:off x="707010" y="626845"/>
            <a:ext cx="3886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Flight mechanism</a:t>
            </a:r>
            <a:endParaRPr lang="en-GB" sz="3200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FF4F20-16B0-42F6-99D0-701E1C8B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2" y="2672304"/>
            <a:ext cx="4418015" cy="29932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77831F-C6FF-4BE6-9EC4-4C772D410332}"/>
              </a:ext>
            </a:extLst>
          </p:cNvPr>
          <p:cNvSpPr/>
          <p:nvPr/>
        </p:nvSpPr>
        <p:spPr>
          <a:xfrm>
            <a:off x="5283493" y="3089438"/>
            <a:ext cx="3781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YAW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(turning left and right)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6D580C-A49E-436A-8380-33A612247CDF}"/>
              </a:ext>
            </a:extLst>
          </p:cNvPr>
          <p:cNvSpPr/>
          <p:nvPr/>
        </p:nvSpPr>
        <p:spPr>
          <a:xfrm>
            <a:off x="5283493" y="4000998"/>
            <a:ext cx="379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ROLL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(tilting left and right)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E14AD7-769C-461D-AF00-4595181DDA55}"/>
              </a:ext>
            </a:extLst>
          </p:cNvPr>
          <p:cNvSpPr/>
          <p:nvPr/>
        </p:nvSpPr>
        <p:spPr>
          <a:xfrm>
            <a:off x="5283493" y="4796977"/>
            <a:ext cx="6532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PITCH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(moving up and down, similar to nodding) </a:t>
            </a:r>
          </a:p>
        </p:txBody>
      </p:sp>
    </p:spTree>
    <p:extLst>
      <p:ext uri="{BB962C8B-B14F-4D97-AF65-F5344CB8AC3E}">
        <p14:creationId xmlns:p14="http://schemas.microsoft.com/office/powerpoint/2010/main" val="237328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gif">
            <a:extLst>
              <a:ext uri="{FF2B5EF4-FFF2-40B4-BE49-F238E27FC236}">
                <a16:creationId xmlns:a16="http://schemas.microsoft.com/office/drawing/2014/main" id="{A249D427-BD4C-406C-885E-BDAAA29098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792" y="801792"/>
            <a:ext cx="7834823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3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Sharad Adelkar</dc:creator>
  <cp:lastModifiedBy>Sharad Adelkar</cp:lastModifiedBy>
  <cp:revision>1</cp:revision>
  <dcterms:created xsi:type="dcterms:W3CDTF">2019-07-16T16:19:31Z</dcterms:created>
  <dcterms:modified xsi:type="dcterms:W3CDTF">2019-07-16T16:23:14Z</dcterms:modified>
</cp:coreProperties>
</file>