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65" r:id="rId15"/>
    <p:sldId id="266" r:id="rId16"/>
    <p:sldId id="267" r:id="rId17"/>
    <p:sldId id="278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i Rao" initials="RR" lastIdx="1" clrIdx="0">
    <p:extLst>
      <p:ext uri="{19B8F6BF-5375-455C-9EA6-DF929625EA0E}">
        <p15:presenceInfo xmlns:p15="http://schemas.microsoft.com/office/powerpoint/2012/main" userId="S::ravi.rao@eclinicalworks.com::b2e653d0-fb1e-4f37-bbe1-62467b1d1a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33C80-07A9-409A-93A0-71F8B0ED041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3DEB1D-4AF3-47E8-9271-50558D9E7103}">
      <dgm:prSet/>
      <dgm:spPr/>
      <dgm:t>
        <a:bodyPr/>
        <a:lstStyle/>
        <a:p>
          <a:r>
            <a:rPr lang="en-US"/>
            <a:t>Medication Counterfeit  System is designed to maintain the authenticity of medication and ensuring that the user from every level would be able to report a problem incase they encounter illegitimate drugs.</a:t>
          </a:r>
        </a:p>
      </dgm:t>
    </dgm:pt>
    <dgm:pt modelId="{C067B48E-4C10-4F94-9ED1-43EF1791865F}" type="parTrans" cxnId="{FB8AD278-2DE3-4369-802D-69FF480FC3E9}">
      <dgm:prSet/>
      <dgm:spPr/>
      <dgm:t>
        <a:bodyPr/>
        <a:lstStyle/>
        <a:p>
          <a:endParaRPr lang="en-US"/>
        </a:p>
      </dgm:t>
    </dgm:pt>
    <dgm:pt modelId="{41B094C0-C6D9-4CDB-BD2E-31665123CA12}" type="sibTrans" cxnId="{FB8AD278-2DE3-4369-802D-69FF480FC3E9}">
      <dgm:prSet/>
      <dgm:spPr/>
      <dgm:t>
        <a:bodyPr/>
        <a:lstStyle/>
        <a:p>
          <a:endParaRPr lang="en-US"/>
        </a:p>
      </dgm:t>
    </dgm:pt>
    <dgm:pt modelId="{5C2695CA-1311-4335-887A-DC985DC8E136}">
      <dgm:prSet/>
      <dgm:spPr/>
      <dgm:t>
        <a:bodyPr/>
        <a:lstStyle/>
        <a:p>
          <a:r>
            <a:rPr lang="en-US"/>
            <a:t>System serializes and tracks drug packages throughout the complex supply chain to prevent  counterfeit drugs.</a:t>
          </a:r>
        </a:p>
      </dgm:t>
    </dgm:pt>
    <dgm:pt modelId="{EDBA7DC4-6BD8-435F-95BA-00F7CDF710E8}" type="parTrans" cxnId="{6E35214A-8C50-4D0F-8FC9-947165695478}">
      <dgm:prSet/>
      <dgm:spPr/>
      <dgm:t>
        <a:bodyPr/>
        <a:lstStyle/>
        <a:p>
          <a:endParaRPr lang="en-US"/>
        </a:p>
      </dgm:t>
    </dgm:pt>
    <dgm:pt modelId="{C8E5EDD2-B312-4EF1-A22C-CF8B644170B5}" type="sibTrans" cxnId="{6E35214A-8C50-4D0F-8FC9-947165695478}">
      <dgm:prSet/>
      <dgm:spPr/>
      <dgm:t>
        <a:bodyPr/>
        <a:lstStyle/>
        <a:p>
          <a:endParaRPr lang="en-US"/>
        </a:p>
      </dgm:t>
    </dgm:pt>
    <dgm:pt modelId="{23A8B354-FF30-46D5-9289-783EB472C6F8}" type="pres">
      <dgm:prSet presAssocID="{41333C80-07A9-409A-93A0-71F8B0ED04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9FC2CF-F3EE-4205-84C1-5A5619C63FB4}" type="pres">
      <dgm:prSet presAssocID="{3D3DEB1D-4AF3-47E8-9271-50558D9E7103}" presName="hierRoot1" presStyleCnt="0"/>
      <dgm:spPr/>
    </dgm:pt>
    <dgm:pt modelId="{A8E9C04E-7F37-4568-BB85-FE5C9AFB67E6}" type="pres">
      <dgm:prSet presAssocID="{3D3DEB1D-4AF3-47E8-9271-50558D9E7103}" presName="composite" presStyleCnt="0"/>
      <dgm:spPr/>
    </dgm:pt>
    <dgm:pt modelId="{DDE1A92F-9839-48C8-8E96-50781E8E578F}" type="pres">
      <dgm:prSet presAssocID="{3D3DEB1D-4AF3-47E8-9271-50558D9E7103}" presName="background" presStyleLbl="node0" presStyleIdx="0" presStyleCnt="2"/>
      <dgm:spPr/>
    </dgm:pt>
    <dgm:pt modelId="{C24F18C4-869D-46BC-B67B-C39AA16C5E36}" type="pres">
      <dgm:prSet presAssocID="{3D3DEB1D-4AF3-47E8-9271-50558D9E7103}" presName="text" presStyleLbl="fgAcc0" presStyleIdx="0" presStyleCnt="2">
        <dgm:presLayoutVars>
          <dgm:chPref val="3"/>
        </dgm:presLayoutVars>
      </dgm:prSet>
      <dgm:spPr/>
    </dgm:pt>
    <dgm:pt modelId="{27DB9A02-18A9-4410-A9D9-55A7A1C607FE}" type="pres">
      <dgm:prSet presAssocID="{3D3DEB1D-4AF3-47E8-9271-50558D9E7103}" presName="hierChild2" presStyleCnt="0"/>
      <dgm:spPr/>
    </dgm:pt>
    <dgm:pt modelId="{0D81FF4D-06FC-4001-B32B-4EA407DDE2D8}" type="pres">
      <dgm:prSet presAssocID="{5C2695CA-1311-4335-887A-DC985DC8E136}" presName="hierRoot1" presStyleCnt="0"/>
      <dgm:spPr/>
    </dgm:pt>
    <dgm:pt modelId="{C05C1C97-0B88-413A-B7B4-A3733A7BEB2A}" type="pres">
      <dgm:prSet presAssocID="{5C2695CA-1311-4335-887A-DC985DC8E136}" presName="composite" presStyleCnt="0"/>
      <dgm:spPr/>
    </dgm:pt>
    <dgm:pt modelId="{4FBB61F7-1E65-4503-BB2F-867263327D71}" type="pres">
      <dgm:prSet presAssocID="{5C2695CA-1311-4335-887A-DC985DC8E136}" presName="background" presStyleLbl="node0" presStyleIdx="1" presStyleCnt="2"/>
      <dgm:spPr/>
    </dgm:pt>
    <dgm:pt modelId="{2C185A8A-D631-4066-9B33-F032C26EEDFE}" type="pres">
      <dgm:prSet presAssocID="{5C2695CA-1311-4335-887A-DC985DC8E136}" presName="text" presStyleLbl="fgAcc0" presStyleIdx="1" presStyleCnt="2">
        <dgm:presLayoutVars>
          <dgm:chPref val="3"/>
        </dgm:presLayoutVars>
      </dgm:prSet>
      <dgm:spPr/>
    </dgm:pt>
    <dgm:pt modelId="{49398470-618D-4352-A630-5EDE466EE0D9}" type="pres">
      <dgm:prSet presAssocID="{5C2695CA-1311-4335-887A-DC985DC8E136}" presName="hierChild2" presStyleCnt="0"/>
      <dgm:spPr/>
    </dgm:pt>
  </dgm:ptLst>
  <dgm:cxnLst>
    <dgm:cxn modelId="{D7CDC632-4542-424B-BB00-5482F05578ED}" type="presOf" srcId="{5C2695CA-1311-4335-887A-DC985DC8E136}" destId="{2C185A8A-D631-4066-9B33-F032C26EEDFE}" srcOrd="0" destOrd="0" presId="urn:microsoft.com/office/officeart/2005/8/layout/hierarchy1"/>
    <dgm:cxn modelId="{6E35214A-8C50-4D0F-8FC9-947165695478}" srcId="{41333C80-07A9-409A-93A0-71F8B0ED041D}" destId="{5C2695CA-1311-4335-887A-DC985DC8E136}" srcOrd="1" destOrd="0" parTransId="{EDBA7DC4-6BD8-435F-95BA-00F7CDF710E8}" sibTransId="{C8E5EDD2-B312-4EF1-A22C-CF8B644170B5}"/>
    <dgm:cxn modelId="{FB8AD278-2DE3-4369-802D-69FF480FC3E9}" srcId="{41333C80-07A9-409A-93A0-71F8B0ED041D}" destId="{3D3DEB1D-4AF3-47E8-9271-50558D9E7103}" srcOrd="0" destOrd="0" parTransId="{C067B48E-4C10-4F94-9ED1-43EF1791865F}" sibTransId="{41B094C0-C6D9-4CDB-BD2E-31665123CA12}"/>
    <dgm:cxn modelId="{B854A38F-53F2-4792-9609-97CF4787C927}" type="presOf" srcId="{3D3DEB1D-4AF3-47E8-9271-50558D9E7103}" destId="{C24F18C4-869D-46BC-B67B-C39AA16C5E36}" srcOrd="0" destOrd="0" presId="urn:microsoft.com/office/officeart/2005/8/layout/hierarchy1"/>
    <dgm:cxn modelId="{3068FAB7-8DC4-4318-853F-CC6FEF6E04C0}" type="presOf" srcId="{41333C80-07A9-409A-93A0-71F8B0ED041D}" destId="{23A8B354-FF30-46D5-9289-783EB472C6F8}" srcOrd="0" destOrd="0" presId="urn:microsoft.com/office/officeart/2005/8/layout/hierarchy1"/>
    <dgm:cxn modelId="{15A48B8A-5E0F-4A65-8870-36244AB3D203}" type="presParOf" srcId="{23A8B354-FF30-46D5-9289-783EB472C6F8}" destId="{599FC2CF-F3EE-4205-84C1-5A5619C63FB4}" srcOrd="0" destOrd="0" presId="urn:microsoft.com/office/officeart/2005/8/layout/hierarchy1"/>
    <dgm:cxn modelId="{4779EA68-BC8B-4E8C-A51F-6125B0561542}" type="presParOf" srcId="{599FC2CF-F3EE-4205-84C1-5A5619C63FB4}" destId="{A8E9C04E-7F37-4568-BB85-FE5C9AFB67E6}" srcOrd="0" destOrd="0" presId="urn:microsoft.com/office/officeart/2005/8/layout/hierarchy1"/>
    <dgm:cxn modelId="{0C2BE847-CB92-4231-BA11-DB0D4FC8568D}" type="presParOf" srcId="{A8E9C04E-7F37-4568-BB85-FE5C9AFB67E6}" destId="{DDE1A92F-9839-48C8-8E96-50781E8E578F}" srcOrd="0" destOrd="0" presId="urn:microsoft.com/office/officeart/2005/8/layout/hierarchy1"/>
    <dgm:cxn modelId="{FB4A74BF-56CF-466E-8092-C19C0E6E2EB7}" type="presParOf" srcId="{A8E9C04E-7F37-4568-BB85-FE5C9AFB67E6}" destId="{C24F18C4-869D-46BC-B67B-C39AA16C5E36}" srcOrd="1" destOrd="0" presId="urn:microsoft.com/office/officeart/2005/8/layout/hierarchy1"/>
    <dgm:cxn modelId="{ABDD5A4B-3C08-44FA-9422-E28FAE2D74C7}" type="presParOf" srcId="{599FC2CF-F3EE-4205-84C1-5A5619C63FB4}" destId="{27DB9A02-18A9-4410-A9D9-55A7A1C607FE}" srcOrd="1" destOrd="0" presId="urn:microsoft.com/office/officeart/2005/8/layout/hierarchy1"/>
    <dgm:cxn modelId="{BD96E716-645B-4CF3-A96F-869FF2FBF26E}" type="presParOf" srcId="{23A8B354-FF30-46D5-9289-783EB472C6F8}" destId="{0D81FF4D-06FC-4001-B32B-4EA407DDE2D8}" srcOrd="1" destOrd="0" presId="urn:microsoft.com/office/officeart/2005/8/layout/hierarchy1"/>
    <dgm:cxn modelId="{ADA5B573-274C-4040-AE27-174F90AC2C16}" type="presParOf" srcId="{0D81FF4D-06FC-4001-B32B-4EA407DDE2D8}" destId="{C05C1C97-0B88-413A-B7B4-A3733A7BEB2A}" srcOrd="0" destOrd="0" presId="urn:microsoft.com/office/officeart/2005/8/layout/hierarchy1"/>
    <dgm:cxn modelId="{CF7D3EBF-DD04-4A6C-AD5F-E337111157ED}" type="presParOf" srcId="{C05C1C97-0B88-413A-B7B4-A3733A7BEB2A}" destId="{4FBB61F7-1E65-4503-BB2F-867263327D71}" srcOrd="0" destOrd="0" presId="urn:microsoft.com/office/officeart/2005/8/layout/hierarchy1"/>
    <dgm:cxn modelId="{7E506B14-CC2E-429D-ABAC-6829B1C6FFA4}" type="presParOf" srcId="{C05C1C97-0B88-413A-B7B4-A3733A7BEB2A}" destId="{2C185A8A-D631-4066-9B33-F032C26EEDFE}" srcOrd="1" destOrd="0" presId="urn:microsoft.com/office/officeart/2005/8/layout/hierarchy1"/>
    <dgm:cxn modelId="{44D2CA18-2FEF-4312-A74F-D5E98870AED3}" type="presParOf" srcId="{0D81FF4D-06FC-4001-B32B-4EA407DDE2D8}" destId="{49398470-618D-4352-A630-5EDE466EE0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3C690D-D879-455F-AD81-4112419C6A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B92E5F-73FF-44EB-A95F-B203A02AB035}">
      <dgm:prSet/>
      <dgm:spPr/>
      <dgm:t>
        <a:bodyPr/>
        <a:lstStyle/>
        <a:p>
          <a:r>
            <a:rPr lang="en-US"/>
            <a:t>Counterfeit drugs comprise a growing percentage of the US drug market,  The World Health Organisation estimates they make up 10-30% of global pharmaceutical supply.</a:t>
          </a:r>
        </a:p>
      </dgm:t>
    </dgm:pt>
    <dgm:pt modelId="{4A6123B8-D92E-43DA-90AB-D923A099F4AC}" type="parTrans" cxnId="{2EEF00DF-670F-4D2E-A150-D79095F678D4}">
      <dgm:prSet/>
      <dgm:spPr/>
      <dgm:t>
        <a:bodyPr/>
        <a:lstStyle/>
        <a:p>
          <a:endParaRPr lang="en-US"/>
        </a:p>
      </dgm:t>
    </dgm:pt>
    <dgm:pt modelId="{75F9637F-D086-48EF-9919-415E422399B1}" type="sibTrans" cxnId="{2EEF00DF-670F-4D2E-A150-D79095F678D4}">
      <dgm:prSet/>
      <dgm:spPr/>
      <dgm:t>
        <a:bodyPr/>
        <a:lstStyle/>
        <a:p>
          <a:endParaRPr lang="en-US"/>
        </a:p>
      </dgm:t>
    </dgm:pt>
    <dgm:pt modelId="{25D00AAB-4094-437C-B5DC-1C46FA6729ED}">
      <dgm:prSet/>
      <dgm:spPr/>
      <dgm:t>
        <a:bodyPr/>
        <a:lstStyle/>
        <a:p>
          <a:r>
            <a:rPr lang="en-US"/>
            <a:t>Our system helps the pharmaceutical world by protecting patients from counterfeit drugs and improving supply chain efficiencies.</a:t>
          </a:r>
        </a:p>
      </dgm:t>
    </dgm:pt>
    <dgm:pt modelId="{5A72E5D6-48CC-4CBA-8DBC-C11255AFEF37}" type="parTrans" cxnId="{4225B23C-4811-4522-9958-392F81E2AB72}">
      <dgm:prSet/>
      <dgm:spPr/>
      <dgm:t>
        <a:bodyPr/>
        <a:lstStyle/>
        <a:p>
          <a:endParaRPr lang="en-US"/>
        </a:p>
      </dgm:t>
    </dgm:pt>
    <dgm:pt modelId="{5E93306A-C1B7-4FCB-A934-51CC75C88AC4}" type="sibTrans" cxnId="{4225B23C-4811-4522-9958-392F81E2AB72}">
      <dgm:prSet/>
      <dgm:spPr/>
      <dgm:t>
        <a:bodyPr/>
        <a:lstStyle/>
        <a:p>
          <a:endParaRPr lang="en-US"/>
        </a:p>
      </dgm:t>
    </dgm:pt>
    <dgm:pt modelId="{1B53EDFE-5E67-4981-9463-38A409926224}">
      <dgm:prSet/>
      <dgm:spPr/>
      <dgm:t>
        <a:bodyPr/>
        <a:lstStyle/>
        <a:p>
          <a:r>
            <a:rPr lang="en-US"/>
            <a:t>One way that counterfeit drugs enter the supply chain is through the gaps in the pharmaceutical supply chain. </a:t>
          </a:r>
        </a:p>
      </dgm:t>
    </dgm:pt>
    <dgm:pt modelId="{9A04AE6F-975F-4FB2-A079-DFF35256AB5B}" type="parTrans" cxnId="{D6B590CA-DB85-43FF-91EB-B71C85C68C9B}">
      <dgm:prSet/>
      <dgm:spPr/>
      <dgm:t>
        <a:bodyPr/>
        <a:lstStyle/>
        <a:p>
          <a:endParaRPr lang="en-US"/>
        </a:p>
      </dgm:t>
    </dgm:pt>
    <dgm:pt modelId="{925DFC19-A90E-47B8-B0DE-7123AF707912}" type="sibTrans" cxnId="{D6B590CA-DB85-43FF-91EB-B71C85C68C9B}">
      <dgm:prSet/>
      <dgm:spPr/>
      <dgm:t>
        <a:bodyPr/>
        <a:lstStyle/>
        <a:p>
          <a:endParaRPr lang="en-US"/>
        </a:p>
      </dgm:t>
    </dgm:pt>
    <dgm:pt modelId="{1F6E701F-6176-4158-83AE-3C94C286CEDA}" type="pres">
      <dgm:prSet presAssocID="{393C690D-D879-455F-AD81-4112419C6A2A}" presName="root" presStyleCnt="0">
        <dgm:presLayoutVars>
          <dgm:dir/>
          <dgm:resizeHandles val="exact"/>
        </dgm:presLayoutVars>
      </dgm:prSet>
      <dgm:spPr/>
    </dgm:pt>
    <dgm:pt modelId="{4C528BC6-8737-4777-8BA8-9CC8516E678B}" type="pres">
      <dgm:prSet presAssocID="{A6B92E5F-73FF-44EB-A95F-B203A02AB035}" presName="compNode" presStyleCnt="0"/>
      <dgm:spPr/>
    </dgm:pt>
    <dgm:pt modelId="{0C9D3CB0-B7A7-480F-86D6-BA89BE67F511}" type="pres">
      <dgm:prSet presAssocID="{A6B92E5F-73FF-44EB-A95F-B203A02AB0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789E0E5E-7F04-4AC7-8230-ACF3A083670D}" type="pres">
      <dgm:prSet presAssocID="{A6B92E5F-73FF-44EB-A95F-B203A02AB035}" presName="spaceRect" presStyleCnt="0"/>
      <dgm:spPr/>
    </dgm:pt>
    <dgm:pt modelId="{C79A8298-09DC-4624-BF62-B25B5C8D6152}" type="pres">
      <dgm:prSet presAssocID="{A6B92E5F-73FF-44EB-A95F-B203A02AB035}" presName="textRect" presStyleLbl="revTx" presStyleIdx="0" presStyleCnt="3">
        <dgm:presLayoutVars>
          <dgm:chMax val="1"/>
          <dgm:chPref val="1"/>
        </dgm:presLayoutVars>
      </dgm:prSet>
      <dgm:spPr/>
    </dgm:pt>
    <dgm:pt modelId="{A8508089-7C4B-4857-B65E-35D845F779E2}" type="pres">
      <dgm:prSet presAssocID="{75F9637F-D086-48EF-9919-415E422399B1}" presName="sibTrans" presStyleCnt="0"/>
      <dgm:spPr/>
    </dgm:pt>
    <dgm:pt modelId="{3FB5CAEF-7B78-47FE-BB07-EDBEC79F761A}" type="pres">
      <dgm:prSet presAssocID="{25D00AAB-4094-437C-B5DC-1C46FA6729ED}" presName="compNode" presStyleCnt="0"/>
      <dgm:spPr/>
    </dgm:pt>
    <dgm:pt modelId="{2737469D-1F8F-4A71-8AC2-65F52994C491}" type="pres">
      <dgm:prSet presAssocID="{25D00AAB-4094-437C-B5DC-1C46FA6729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CDB2867D-6687-40FE-8C0E-D427A9105138}" type="pres">
      <dgm:prSet presAssocID="{25D00AAB-4094-437C-B5DC-1C46FA6729ED}" presName="spaceRect" presStyleCnt="0"/>
      <dgm:spPr/>
    </dgm:pt>
    <dgm:pt modelId="{ACCBA775-AC90-4A88-A3EE-F17A9A446E58}" type="pres">
      <dgm:prSet presAssocID="{25D00AAB-4094-437C-B5DC-1C46FA6729ED}" presName="textRect" presStyleLbl="revTx" presStyleIdx="1" presStyleCnt="3">
        <dgm:presLayoutVars>
          <dgm:chMax val="1"/>
          <dgm:chPref val="1"/>
        </dgm:presLayoutVars>
      </dgm:prSet>
      <dgm:spPr/>
    </dgm:pt>
    <dgm:pt modelId="{0DBB4CC7-38E0-4DEE-B601-00775BF0F8AA}" type="pres">
      <dgm:prSet presAssocID="{5E93306A-C1B7-4FCB-A934-51CC75C88AC4}" presName="sibTrans" presStyleCnt="0"/>
      <dgm:spPr/>
    </dgm:pt>
    <dgm:pt modelId="{7BFD12EB-399A-4430-96C0-0F011D47B799}" type="pres">
      <dgm:prSet presAssocID="{1B53EDFE-5E67-4981-9463-38A409926224}" presName="compNode" presStyleCnt="0"/>
      <dgm:spPr/>
    </dgm:pt>
    <dgm:pt modelId="{B8285165-2532-4A56-81A9-76597D8A3FE8}" type="pres">
      <dgm:prSet presAssocID="{1B53EDFE-5E67-4981-9463-38A4099262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32566AD1-3984-4C4E-8217-E79857AD1090}" type="pres">
      <dgm:prSet presAssocID="{1B53EDFE-5E67-4981-9463-38A409926224}" presName="spaceRect" presStyleCnt="0"/>
      <dgm:spPr/>
    </dgm:pt>
    <dgm:pt modelId="{F238CC81-240E-4866-8AFD-28601BDA8671}" type="pres">
      <dgm:prSet presAssocID="{1B53EDFE-5E67-4981-9463-38A40992622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5DC6C31-4281-4746-8DE8-FA7DB0F4EC2C}" type="presOf" srcId="{393C690D-D879-455F-AD81-4112419C6A2A}" destId="{1F6E701F-6176-4158-83AE-3C94C286CEDA}" srcOrd="0" destOrd="0" presId="urn:microsoft.com/office/officeart/2018/2/layout/IconLabelList"/>
    <dgm:cxn modelId="{4225B23C-4811-4522-9958-392F81E2AB72}" srcId="{393C690D-D879-455F-AD81-4112419C6A2A}" destId="{25D00AAB-4094-437C-B5DC-1C46FA6729ED}" srcOrd="1" destOrd="0" parTransId="{5A72E5D6-48CC-4CBA-8DBC-C11255AFEF37}" sibTransId="{5E93306A-C1B7-4FCB-A934-51CC75C88AC4}"/>
    <dgm:cxn modelId="{E2C9FF4A-C1D6-4B61-BF3E-F3331618CB94}" type="presOf" srcId="{25D00AAB-4094-437C-B5DC-1C46FA6729ED}" destId="{ACCBA775-AC90-4A88-A3EE-F17A9A446E58}" srcOrd="0" destOrd="0" presId="urn:microsoft.com/office/officeart/2018/2/layout/IconLabelList"/>
    <dgm:cxn modelId="{DDBD43C6-BCEE-48D8-8893-F60114F6528C}" type="presOf" srcId="{A6B92E5F-73FF-44EB-A95F-B203A02AB035}" destId="{C79A8298-09DC-4624-BF62-B25B5C8D6152}" srcOrd="0" destOrd="0" presId="urn:microsoft.com/office/officeart/2018/2/layout/IconLabelList"/>
    <dgm:cxn modelId="{D6B590CA-DB85-43FF-91EB-B71C85C68C9B}" srcId="{393C690D-D879-455F-AD81-4112419C6A2A}" destId="{1B53EDFE-5E67-4981-9463-38A409926224}" srcOrd="2" destOrd="0" parTransId="{9A04AE6F-975F-4FB2-A079-DFF35256AB5B}" sibTransId="{925DFC19-A90E-47B8-B0DE-7123AF707912}"/>
    <dgm:cxn modelId="{2EEF00DF-670F-4D2E-A150-D79095F678D4}" srcId="{393C690D-D879-455F-AD81-4112419C6A2A}" destId="{A6B92E5F-73FF-44EB-A95F-B203A02AB035}" srcOrd="0" destOrd="0" parTransId="{4A6123B8-D92E-43DA-90AB-D923A099F4AC}" sibTransId="{75F9637F-D086-48EF-9919-415E422399B1}"/>
    <dgm:cxn modelId="{62B9CAE6-2131-43DA-B28D-A4C67168FA2B}" type="presOf" srcId="{1B53EDFE-5E67-4981-9463-38A409926224}" destId="{F238CC81-240E-4866-8AFD-28601BDA8671}" srcOrd="0" destOrd="0" presId="urn:microsoft.com/office/officeart/2018/2/layout/IconLabelList"/>
    <dgm:cxn modelId="{6C116495-9DB8-4978-BE28-024D136B3603}" type="presParOf" srcId="{1F6E701F-6176-4158-83AE-3C94C286CEDA}" destId="{4C528BC6-8737-4777-8BA8-9CC8516E678B}" srcOrd="0" destOrd="0" presId="urn:microsoft.com/office/officeart/2018/2/layout/IconLabelList"/>
    <dgm:cxn modelId="{2BC0AF4D-CD50-49E7-A9D3-299CBC043009}" type="presParOf" srcId="{4C528BC6-8737-4777-8BA8-9CC8516E678B}" destId="{0C9D3CB0-B7A7-480F-86D6-BA89BE67F511}" srcOrd="0" destOrd="0" presId="urn:microsoft.com/office/officeart/2018/2/layout/IconLabelList"/>
    <dgm:cxn modelId="{D8923995-08FA-418B-9BB5-B5CE2E52ADF2}" type="presParOf" srcId="{4C528BC6-8737-4777-8BA8-9CC8516E678B}" destId="{789E0E5E-7F04-4AC7-8230-ACF3A083670D}" srcOrd="1" destOrd="0" presId="urn:microsoft.com/office/officeart/2018/2/layout/IconLabelList"/>
    <dgm:cxn modelId="{704C1D82-E5CD-4587-9E99-AB8F79C50F1E}" type="presParOf" srcId="{4C528BC6-8737-4777-8BA8-9CC8516E678B}" destId="{C79A8298-09DC-4624-BF62-B25B5C8D6152}" srcOrd="2" destOrd="0" presId="urn:microsoft.com/office/officeart/2018/2/layout/IconLabelList"/>
    <dgm:cxn modelId="{6A6ACE5E-17A6-4845-9CB4-2D52203AAEC5}" type="presParOf" srcId="{1F6E701F-6176-4158-83AE-3C94C286CEDA}" destId="{A8508089-7C4B-4857-B65E-35D845F779E2}" srcOrd="1" destOrd="0" presId="urn:microsoft.com/office/officeart/2018/2/layout/IconLabelList"/>
    <dgm:cxn modelId="{50A5D74D-BE1C-4934-879A-253FFEB7F936}" type="presParOf" srcId="{1F6E701F-6176-4158-83AE-3C94C286CEDA}" destId="{3FB5CAEF-7B78-47FE-BB07-EDBEC79F761A}" srcOrd="2" destOrd="0" presId="urn:microsoft.com/office/officeart/2018/2/layout/IconLabelList"/>
    <dgm:cxn modelId="{6BDBD5B4-DEB9-4E0C-9F8B-BED1BD71EFB0}" type="presParOf" srcId="{3FB5CAEF-7B78-47FE-BB07-EDBEC79F761A}" destId="{2737469D-1F8F-4A71-8AC2-65F52994C491}" srcOrd="0" destOrd="0" presId="urn:microsoft.com/office/officeart/2018/2/layout/IconLabelList"/>
    <dgm:cxn modelId="{8A6B858D-0D65-46F2-9820-C5FB6C566DB6}" type="presParOf" srcId="{3FB5CAEF-7B78-47FE-BB07-EDBEC79F761A}" destId="{CDB2867D-6687-40FE-8C0E-D427A9105138}" srcOrd="1" destOrd="0" presId="urn:microsoft.com/office/officeart/2018/2/layout/IconLabelList"/>
    <dgm:cxn modelId="{8C615F2C-001D-4D00-AF03-D3D3806F6009}" type="presParOf" srcId="{3FB5CAEF-7B78-47FE-BB07-EDBEC79F761A}" destId="{ACCBA775-AC90-4A88-A3EE-F17A9A446E58}" srcOrd="2" destOrd="0" presId="urn:microsoft.com/office/officeart/2018/2/layout/IconLabelList"/>
    <dgm:cxn modelId="{E480AD42-EDED-4F58-8A26-86A5D4BE5DD2}" type="presParOf" srcId="{1F6E701F-6176-4158-83AE-3C94C286CEDA}" destId="{0DBB4CC7-38E0-4DEE-B601-00775BF0F8AA}" srcOrd="3" destOrd="0" presId="urn:microsoft.com/office/officeart/2018/2/layout/IconLabelList"/>
    <dgm:cxn modelId="{56C36070-02CD-4E6B-92B5-D38C02EF46AD}" type="presParOf" srcId="{1F6E701F-6176-4158-83AE-3C94C286CEDA}" destId="{7BFD12EB-399A-4430-96C0-0F011D47B799}" srcOrd="4" destOrd="0" presId="urn:microsoft.com/office/officeart/2018/2/layout/IconLabelList"/>
    <dgm:cxn modelId="{C982656F-BEEA-4447-932B-AC4D46014725}" type="presParOf" srcId="{7BFD12EB-399A-4430-96C0-0F011D47B799}" destId="{B8285165-2532-4A56-81A9-76597D8A3FE8}" srcOrd="0" destOrd="0" presId="urn:microsoft.com/office/officeart/2018/2/layout/IconLabelList"/>
    <dgm:cxn modelId="{0F300713-A58B-4DBF-9FA5-8445C5458302}" type="presParOf" srcId="{7BFD12EB-399A-4430-96C0-0F011D47B799}" destId="{32566AD1-3984-4C4E-8217-E79857AD1090}" srcOrd="1" destOrd="0" presId="urn:microsoft.com/office/officeart/2018/2/layout/IconLabelList"/>
    <dgm:cxn modelId="{A652D87F-C4EA-4B4C-99A3-3B45A4A03639}" type="presParOf" srcId="{7BFD12EB-399A-4430-96C0-0F011D47B799}" destId="{F238CC81-240E-4866-8AFD-28601BDA867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ACF4FF-6D35-46B0-B87F-5A1A4FF4B54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56307981-6B1B-4638-8261-E659FAD4C6F9}">
      <dgm:prSet/>
      <dgm:spPr/>
      <dgm:t>
        <a:bodyPr/>
        <a:lstStyle/>
        <a:p>
          <a:pPr>
            <a:defRPr b="1"/>
          </a:pPr>
          <a:r>
            <a:rPr lang="en-US" b="1"/>
            <a:t>Network Admin:</a:t>
          </a:r>
          <a:endParaRPr lang="en-US"/>
        </a:p>
      </dgm:t>
    </dgm:pt>
    <dgm:pt modelId="{6BF44DD8-F3F0-48F2-A388-ED0B65386DC0}" type="parTrans" cxnId="{C92CCD72-7847-44AC-8B3A-FAB5E3BC3CE8}">
      <dgm:prSet/>
      <dgm:spPr/>
      <dgm:t>
        <a:bodyPr/>
        <a:lstStyle/>
        <a:p>
          <a:endParaRPr lang="en-US"/>
        </a:p>
      </dgm:t>
    </dgm:pt>
    <dgm:pt modelId="{F7D828CB-5017-44D6-8BAA-BA44C9DB8C2D}" type="sibTrans" cxnId="{C92CCD72-7847-44AC-8B3A-FAB5E3BC3CE8}">
      <dgm:prSet/>
      <dgm:spPr/>
      <dgm:t>
        <a:bodyPr/>
        <a:lstStyle/>
        <a:p>
          <a:endParaRPr lang="en-US"/>
        </a:p>
      </dgm:t>
    </dgm:pt>
    <dgm:pt modelId="{D1E1B7C3-50E3-41C8-AACA-DD6CC922FF1D}">
      <dgm:prSet/>
      <dgm:spPr/>
      <dgm:t>
        <a:bodyPr/>
        <a:lstStyle/>
        <a:p>
          <a:r>
            <a:rPr lang="en-US"/>
            <a:t>Network  admin can create Enterprise admin along with their user account.</a:t>
          </a:r>
        </a:p>
      </dgm:t>
    </dgm:pt>
    <dgm:pt modelId="{ADF28248-B364-4F0C-A6D4-4E5421E5332F}" type="parTrans" cxnId="{4A448118-C882-4BA5-88AF-EEB0EEB9E4C0}">
      <dgm:prSet/>
      <dgm:spPr/>
      <dgm:t>
        <a:bodyPr/>
        <a:lstStyle/>
        <a:p>
          <a:endParaRPr lang="en-US"/>
        </a:p>
      </dgm:t>
    </dgm:pt>
    <dgm:pt modelId="{35872B29-B55F-4B48-9179-F61F47A5657C}" type="sibTrans" cxnId="{4A448118-C882-4BA5-88AF-EEB0EEB9E4C0}">
      <dgm:prSet/>
      <dgm:spPr/>
      <dgm:t>
        <a:bodyPr/>
        <a:lstStyle/>
        <a:p>
          <a:endParaRPr lang="en-US"/>
        </a:p>
      </dgm:t>
    </dgm:pt>
    <dgm:pt modelId="{E52381C0-F594-4884-AB6A-DAFF724ABF3B}">
      <dgm:prSet/>
      <dgm:spPr/>
      <dgm:t>
        <a:bodyPr/>
        <a:lstStyle/>
        <a:p>
          <a:pPr>
            <a:defRPr b="1"/>
          </a:pPr>
          <a:r>
            <a:rPr lang="en-US" b="1"/>
            <a:t>Enterprise Admin:</a:t>
          </a:r>
          <a:endParaRPr lang="en-US"/>
        </a:p>
      </dgm:t>
    </dgm:pt>
    <dgm:pt modelId="{B3EE4BEE-6107-4401-80D7-F223EF8C7C1D}" type="parTrans" cxnId="{99E42175-F1E1-4B92-BA42-5A4DC48312D5}">
      <dgm:prSet/>
      <dgm:spPr/>
      <dgm:t>
        <a:bodyPr/>
        <a:lstStyle/>
        <a:p>
          <a:endParaRPr lang="en-US"/>
        </a:p>
      </dgm:t>
    </dgm:pt>
    <dgm:pt modelId="{8067A64C-8C23-42D8-A948-09D0132E3DBE}" type="sibTrans" cxnId="{99E42175-F1E1-4B92-BA42-5A4DC48312D5}">
      <dgm:prSet/>
      <dgm:spPr/>
      <dgm:t>
        <a:bodyPr/>
        <a:lstStyle/>
        <a:p>
          <a:endParaRPr lang="en-US"/>
        </a:p>
      </dgm:t>
    </dgm:pt>
    <dgm:pt modelId="{20509536-832B-44A9-A4D5-082B9CF7D627}">
      <dgm:prSet/>
      <dgm:spPr/>
      <dgm:t>
        <a:bodyPr/>
        <a:lstStyle/>
        <a:p>
          <a:r>
            <a:rPr lang="en-US"/>
            <a:t>Each Enterprise has Admin  i.e. Manufacturer Admin, Distributor Admin etc.</a:t>
          </a:r>
        </a:p>
      </dgm:t>
    </dgm:pt>
    <dgm:pt modelId="{707FBFD1-F6DF-4FAA-8AF2-9F5EE9C5A51C}" type="parTrans" cxnId="{702B2495-5162-4473-A0ED-0E1C5B354CFF}">
      <dgm:prSet/>
      <dgm:spPr/>
      <dgm:t>
        <a:bodyPr/>
        <a:lstStyle/>
        <a:p>
          <a:endParaRPr lang="en-US"/>
        </a:p>
      </dgm:t>
    </dgm:pt>
    <dgm:pt modelId="{268EF38D-115C-47EA-85AC-DC310A8E0C0B}" type="sibTrans" cxnId="{702B2495-5162-4473-A0ED-0E1C5B354CFF}">
      <dgm:prSet/>
      <dgm:spPr/>
      <dgm:t>
        <a:bodyPr/>
        <a:lstStyle/>
        <a:p>
          <a:endParaRPr lang="en-US"/>
        </a:p>
      </dgm:t>
    </dgm:pt>
    <dgm:pt modelId="{51B3E2FE-09F2-44D8-9750-B0C22F17F023}">
      <dgm:prSet/>
      <dgm:spPr/>
      <dgm:t>
        <a:bodyPr/>
        <a:lstStyle/>
        <a:p>
          <a:r>
            <a:rPr lang="en-US"/>
            <a:t>They can create and delete user account</a:t>
          </a:r>
        </a:p>
      </dgm:t>
    </dgm:pt>
    <dgm:pt modelId="{7EB63E98-E172-404F-9D2F-1110B4E07E6B}" type="parTrans" cxnId="{33F0E2E7-D5E8-4FE2-8C39-0AAB78B0D092}">
      <dgm:prSet/>
      <dgm:spPr/>
      <dgm:t>
        <a:bodyPr/>
        <a:lstStyle/>
        <a:p>
          <a:endParaRPr lang="en-US"/>
        </a:p>
      </dgm:t>
    </dgm:pt>
    <dgm:pt modelId="{80D0DD9A-1DC5-4C46-B5F4-9688C9C6E226}" type="sibTrans" cxnId="{33F0E2E7-D5E8-4FE2-8C39-0AAB78B0D092}">
      <dgm:prSet/>
      <dgm:spPr/>
      <dgm:t>
        <a:bodyPr/>
        <a:lstStyle/>
        <a:p>
          <a:endParaRPr lang="en-US"/>
        </a:p>
      </dgm:t>
    </dgm:pt>
    <dgm:pt modelId="{06C8AE47-0BBB-4495-91ED-1AEE5A58ED27}" type="pres">
      <dgm:prSet presAssocID="{9CACF4FF-6D35-46B0-B87F-5A1A4FF4B543}" presName="root" presStyleCnt="0">
        <dgm:presLayoutVars>
          <dgm:dir/>
          <dgm:resizeHandles val="exact"/>
        </dgm:presLayoutVars>
      </dgm:prSet>
      <dgm:spPr/>
    </dgm:pt>
    <dgm:pt modelId="{AC175D21-C7C0-4C03-A089-A7B7D09468E7}" type="pres">
      <dgm:prSet presAssocID="{56307981-6B1B-4638-8261-E659FAD4C6F9}" presName="compNode" presStyleCnt="0"/>
      <dgm:spPr/>
    </dgm:pt>
    <dgm:pt modelId="{1CA8788F-41C8-4CA0-BAAB-41B7D69585FA}" type="pres">
      <dgm:prSet presAssocID="{56307981-6B1B-4638-8261-E659FAD4C6F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046D963-FA9C-4506-A4AC-319752BAE354}" type="pres">
      <dgm:prSet presAssocID="{56307981-6B1B-4638-8261-E659FAD4C6F9}" presName="iconSpace" presStyleCnt="0"/>
      <dgm:spPr/>
    </dgm:pt>
    <dgm:pt modelId="{DBEB61DD-0335-452E-94FA-E0D39CFE6E9F}" type="pres">
      <dgm:prSet presAssocID="{56307981-6B1B-4638-8261-E659FAD4C6F9}" presName="parTx" presStyleLbl="revTx" presStyleIdx="0" presStyleCnt="4">
        <dgm:presLayoutVars>
          <dgm:chMax val="0"/>
          <dgm:chPref val="0"/>
        </dgm:presLayoutVars>
      </dgm:prSet>
      <dgm:spPr/>
    </dgm:pt>
    <dgm:pt modelId="{1B7CCEB3-263B-4C47-BA47-3726D97EDF72}" type="pres">
      <dgm:prSet presAssocID="{56307981-6B1B-4638-8261-E659FAD4C6F9}" presName="txSpace" presStyleCnt="0"/>
      <dgm:spPr/>
    </dgm:pt>
    <dgm:pt modelId="{A961E48C-6C5C-4C0B-953B-9266FC3DD47E}" type="pres">
      <dgm:prSet presAssocID="{56307981-6B1B-4638-8261-E659FAD4C6F9}" presName="desTx" presStyleLbl="revTx" presStyleIdx="1" presStyleCnt="4">
        <dgm:presLayoutVars/>
      </dgm:prSet>
      <dgm:spPr/>
    </dgm:pt>
    <dgm:pt modelId="{C327FD2D-353D-4F3B-B688-01780C8A76F9}" type="pres">
      <dgm:prSet presAssocID="{F7D828CB-5017-44D6-8BAA-BA44C9DB8C2D}" presName="sibTrans" presStyleCnt="0"/>
      <dgm:spPr/>
    </dgm:pt>
    <dgm:pt modelId="{56BC5AD1-944F-4AE0-9DD5-4F4CB200E01D}" type="pres">
      <dgm:prSet presAssocID="{E52381C0-F594-4884-AB6A-DAFF724ABF3B}" presName="compNode" presStyleCnt="0"/>
      <dgm:spPr/>
    </dgm:pt>
    <dgm:pt modelId="{C59F46B2-6205-460B-846D-E935D0693917}" type="pres">
      <dgm:prSet presAssocID="{E52381C0-F594-4884-AB6A-DAFF724ABF3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0090A1A-5D5D-4D27-8C10-83A08D99FA83}" type="pres">
      <dgm:prSet presAssocID="{E52381C0-F594-4884-AB6A-DAFF724ABF3B}" presName="iconSpace" presStyleCnt="0"/>
      <dgm:spPr/>
    </dgm:pt>
    <dgm:pt modelId="{E753C6E5-49C7-4FC9-A435-28AD99853E23}" type="pres">
      <dgm:prSet presAssocID="{E52381C0-F594-4884-AB6A-DAFF724ABF3B}" presName="parTx" presStyleLbl="revTx" presStyleIdx="2" presStyleCnt="4">
        <dgm:presLayoutVars>
          <dgm:chMax val="0"/>
          <dgm:chPref val="0"/>
        </dgm:presLayoutVars>
      </dgm:prSet>
      <dgm:spPr/>
    </dgm:pt>
    <dgm:pt modelId="{88ED3E7B-81BC-46AA-8BCB-A3126BAA4A92}" type="pres">
      <dgm:prSet presAssocID="{E52381C0-F594-4884-AB6A-DAFF724ABF3B}" presName="txSpace" presStyleCnt="0"/>
      <dgm:spPr/>
    </dgm:pt>
    <dgm:pt modelId="{0AECABFC-1204-424F-B38E-F04708E44C3C}" type="pres">
      <dgm:prSet presAssocID="{E52381C0-F594-4884-AB6A-DAFF724ABF3B}" presName="desTx" presStyleLbl="revTx" presStyleIdx="3" presStyleCnt="4">
        <dgm:presLayoutVars/>
      </dgm:prSet>
      <dgm:spPr/>
    </dgm:pt>
  </dgm:ptLst>
  <dgm:cxnLst>
    <dgm:cxn modelId="{C711F00B-33BA-47A4-B2F9-F2A64492AE9A}" type="presOf" srcId="{D1E1B7C3-50E3-41C8-AACA-DD6CC922FF1D}" destId="{A961E48C-6C5C-4C0B-953B-9266FC3DD47E}" srcOrd="0" destOrd="0" presId="urn:microsoft.com/office/officeart/2018/2/layout/IconLabelDescriptionList"/>
    <dgm:cxn modelId="{4A448118-C882-4BA5-88AF-EEB0EEB9E4C0}" srcId="{56307981-6B1B-4638-8261-E659FAD4C6F9}" destId="{D1E1B7C3-50E3-41C8-AACA-DD6CC922FF1D}" srcOrd="0" destOrd="0" parTransId="{ADF28248-B364-4F0C-A6D4-4E5421E5332F}" sibTransId="{35872B29-B55F-4B48-9179-F61F47A5657C}"/>
    <dgm:cxn modelId="{A772B22B-0458-420D-8E79-19CBA0A49E4F}" type="presOf" srcId="{20509536-832B-44A9-A4D5-082B9CF7D627}" destId="{0AECABFC-1204-424F-B38E-F04708E44C3C}" srcOrd="0" destOrd="0" presId="urn:microsoft.com/office/officeart/2018/2/layout/IconLabelDescriptionList"/>
    <dgm:cxn modelId="{53E26C4B-DE88-4095-BB1B-3AA15CF40856}" type="presOf" srcId="{9CACF4FF-6D35-46B0-B87F-5A1A4FF4B543}" destId="{06C8AE47-0BBB-4495-91ED-1AEE5A58ED27}" srcOrd="0" destOrd="0" presId="urn:microsoft.com/office/officeart/2018/2/layout/IconLabelDescriptionList"/>
    <dgm:cxn modelId="{C92CCD72-7847-44AC-8B3A-FAB5E3BC3CE8}" srcId="{9CACF4FF-6D35-46B0-B87F-5A1A4FF4B543}" destId="{56307981-6B1B-4638-8261-E659FAD4C6F9}" srcOrd="0" destOrd="0" parTransId="{6BF44DD8-F3F0-48F2-A388-ED0B65386DC0}" sibTransId="{F7D828CB-5017-44D6-8BAA-BA44C9DB8C2D}"/>
    <dgm:cxn modelId="{241B8374-EBDB-4DE6-BCA3-FA7EB16E183F}" type="presOf" srcId="{E52381C0-F594-4884-AB6A-DAFF724ABF3B}" destId="{E753C6E5-49C7-4FC9-A435-28AD99853E23}" srcOrd="0" destOrd="0" presId="urn:microsoft.com/office/officeart/2018/2/layout/IconLabelDescriptionList"/>
    <dgm:cxn modelId="{99E42175-F1E1-4B92-BA42-5A4DC48312D5}" srcId="{9CACF4FF-6D35-46B0-B87F-5A1A4FF4B543}" destId="{E52381C0-F594-4884-AB6A-DAFF724ABF3B}" srcOrd="1" destOrd="0" parTransId="{B3EE4BEE-6107-4401-80D7-F223EF8C7C1D}" sibTransId="{8067A64C-8C23-42D8-A948-09D0132E3DBE}"/>
    <dgm:cxn modelId="{702B2495-5162-4473-A0ED-0E1C5B354CFF}" srcId="{E52381C0-F594-4884-AB6A-DAFF724ABF3B}" destId="{20509536-832B-44A9-A4D5-082B9CF7D627}" srcOrd="0" destOrd="0" parTransId="{707FBFD1-F6DF-4FAA-8AF2-9F5EE9C5A51C}" sibTransId="{268EF38D-115C-47EA-85AC-DC310A8E0C0B}"/>
    <dgm:cxn modelId="{ACE1EDB9-2E1B-4B04-9A21-32022D8110A4}" type="presOf" srcId="{51B3E2FE-09F2-44D8-9750-B0C22F17F023}" destId="{0AECABFC-1204-424F-B38E-F04708E44C3C}" srcOrd="0" destOrd="1" presId="urn:microsoft.com/office/officeart/2018/2/layout/IconLabelDescriptionList"/>
    <dgm:cxn modelId="{6C09E1DD-AFD6-4B93-A400-9111B8C43D04}" type="presOf" srcId="{56307981-6B1B-4638-8261-E659FAD4C6F9}" destId="{DBEB61DD-0335-452E-94FA-E0D39CFE6E9F}" srcOrd="0" destOrd="0" presId="urn:microsoft.com/office/officeart/2018/2/layout/IconLabelDescriptionList"/>
    <dgm:cxn modelId="{33F0E2E7-D5E8-4FE2-8C39-0AAB78B0D092}" srcId="{E52381C0-F594-4884-AB6A-DAFF724ABF3B}" destId="{51B3E2FE-09F2-44D8-9750-B0C22F17F023}" srcOrd="1" destOrd="0" parTransId="{7EB63E98-E172-404F-9D2F-1110B4E07E6B}" sibTransId="{80D0DD9A-1DC5-4C46-B5F4-9688C9C6E226}"/>
    <dgm:cxn modelId="{19CF465E-FEB7-48F0-99F5-46186D72D197}" type="presParOf" srcId="{06C8AE47-0BBB-4495-91ED-1AEE5A58ED27}" destId="{AC175D21-C7C0-4C03-A089-A7B7D09468E7}" srcOrd="0" destOrd="0" presId="urn:microsoft.com/office/officeart/2018/2/layout/IconLabelDescriptionList"/>
    <dgm:cxn modelId="{F5DB12CC-CC34-45A8-92BC-1C6B1F15CC04}" type="presParOf" srcId="{AC175D21-C7C0-4C03-A089-A7B7D09468E7}" destId="{1CA8788F-41C8-4CA0-BAAB-41B7D69585FA}" srcOrd="0" destOrd="0" presId="urn:microsoft.com/office/officeart/2018/2/layout/IconLabelDescriptionList"/>
    <dgm:cxn modelId="{D06ABF34-0CFE-48BF-AA66-4913CEECE0D4}" type="presParOf" srcId="{AC175D21-C7C0-4C03-A089-A7B7D09468E7}" destId="{D046D963-FA9C-4506-A4AC-319752BAE354}" srcOrd="1" destOrd="0" presId="urn:microsoft.com/office/officeart/2018/2/layout/IconLabelDescriptionList"/>
    <dgm:cxn modelId="{C4E2D101-DA1B-4AF8-957D-617112139C4F}" type="presParOf" srcId="{AC175D21-C7C0-4C03-A089-A7B7D09468E7}" destId="{DBEB61DD-0335-452E-94FA-E0D39CFE6E9F}" srcOrd="2" destOrd="0" presId="urn:microsoft.com/office/officeart/2018/2/layout/IconLabelDescriptionList"/>
    <dgm:cxn modelId="{984DCBFD-8979-40EB-9FEA-FC196A0C866B}" type="presParOf" srcId="{AC175D21-C7C0-4C03-A089-A7B7D09468E7}" destId="{1B7CCEB3-263B-4C47-BA47-3726D97EDF72}" srcOrd="3" destOrd="0" presId="urn:microsoft.com/office/officeart/2018/2/layout/IconLabelDescriptionList"/>
    <dgm:cxn modelId="{3FD27CA0-C0BA-4353-BF22-C6BB0443AAF3}" type="presParOf" srcId="{AC175D21-C7C0-4C03-A089-A7B7D09468E7}" destId="{A961E48C-6C5C-4C0B-953B-9266FC3DD47E}" srcOrd="4" destOrd="0" presId="urn:microsoft.com/office/officeart/2018/2/layout/IconLabelDescriptionList"/>
    <dgm:cxn modelId="{06BB2634-5609-4B80-BFCB-0DC04428BF50}" type="presParOf" srcId="{06C8AE47-0BBB-4495-91ED-1AEE5A58ED27}" destId="{C327FD2D-353D-4F3B-B688-01780C8A76F9}" srcOrd="1" destOrd="0" presId="urn:microsoft.com/office/officeart/2018/2/layout/IconLabelDescriptionList"/>
    <dgm:cxn modelId="{B53929AE-827A-405D-BD3A-6D30088FD7A5}" type="presParOf" srcId="{06C8AE47-0BBB-4495-91ED-1AEE5A58ED27}" destId="{56BC5AD1-944F-4AE0-9DD5-4F4CB200E01D}" srcOrd="2" destOrd="0" presId="urn:microsoft.com/office/officeart/2018/2/layout/IconLabelDescriptionList"/>
    <dgm:cxn modelId="{1F47B841-3F2A-4075-9A21-6692F90AD4C9}" type="presParOf" srcId="{56BC5AD1-944F-4AE0-9DD5-4F4CB200E01D}" destId="{C59F46B2-6205-460B-846D-E935D0693917}" srcOrd="0" destOrd="0" presId="urn:microsoft.com/office/officeart/2018/2/layout/IconLabelDescriptionList"/>
    <dgm:cxn modelId="{7A27D78C-2B8D-4163-A159-B64BF361E07A}" type="presParOf" srcId="{56BC5AD1-944F-4AE0-9DD5-4F4CB200E01D}" destId="{80090A1A-5D5D-4D27-8C10-83A08D99FA83}" srcOrd="1" destOrd="0" presId="urn:microsoft.com/office/officeart/2018/2/layout/IconLabelDescriptionList"/>
    <dgm:cxn modelId="{F122A578-7447-4AC4-85BF-95FF852A68CF}" type="presParOf" srcId="{56BC5AD1-944F-4AE0-9DD5-4F4CB200E01D}" destId="{E753C6E5-49C7-4FC9-A435-28AD99853E23}" srcOrd="2" destOrd="0" presId="urn:microsoft.com/office/officeart/2018/2/layout/IconLabelDescriptionList"/>
    <dgm:cxn modelId="{DDC6D77A-A0B8-4E60-8C1C-333E9AC060E7}" type="presParOf" srcId="{56BC5AD1-944F-4AE0-9DD5-4F4CB200E01D}" destId="{88ED3E7B-81BC-46AA-8BCB-A3126BAA4A92}" srcOrd="3" destOrd="0" presId="urn:microsoft.com/office/officeart/2018/2/layout/IconLabelDescriptionList"/>
    <dgm:cxn modelId="{5B57C3D8-0EF2-4AA9-92C2-1D7EAB8BA21F}" type="presParOf" srcId="{56BC5AD1-944F-4AE0-9DD5-4F4CB200E01D}" destId="{0AECABFC-1204-424F-B38E-F04708E44C3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95433D-3E4E-4612-954E-E4212E2B2C8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08C0D6-B215-4CCC-93EA-ADD0030D2340}">
      <dgm:prSet/>
      <dgm:spPr/>
      <dgm:t>
        <a:bodyPr/>
        <a:lstStyle/>
        <a:p>
          <a:r>
            <a:rPr lang="en-US" b="1" dirty="0"/>
            <a:t>Manufacturer:</a:t>
          </a:r>
          <a:endParaRPr lang="en-US" dirty="0"/>
        </a:p>
      </dgm:t>
    </dgm:pt>
    <dgm:pt modelId="{B4B1E0BA-5D4A-411E-8546-66A140377EEC}" type="parTrans" cxnId="{860FF648-8C8E-498E-A662-1D5144BAA44A}">
      <dgm:prSet/>
      <dgm:spPr/>
      <dgm:t>
        <a:bodyPr/>
        <a:lstStyle/>
        <a:p>
          <a:endParaRPr lang="en-US"/>
        </a:p>
      </dgm:t>
    </dgm:pt>
    <dgm:pt modelId="{BA17E853-25A9-4F3B-A9C9-E114CDA7F70E}" type="sibTrans" cxnId="{860FF648-8C8E-498E-A662-1D5144BAA44A}">
      <dgm:prSet/>
      <dgm:spPr/>
      <dgm:t>
        <a:bodyPr/>
        <a:lstStyle/>
        <a:p>
          <a:endParaRPr lang="en-US"/>
        </a:p>
      </dgm:t>
    </dgm:pt>
    <dgm:pt modelId="{24DCD851-4571-4D61-ADF2-B32BB33566B9}">
      <dgm:prSet/>
      <dgm:spPr/>
      <dgm:t>
        <a:bodyPr/>
        <a:lstStyle/>
        <a:p>
          <a:r>
            <a:rPr lang="en-US" dirty="0"/>
            <a:t>Sales Manager - Receives requests for drugs from warehouse manager of Distributor</a:t>
          </a:r>
        </a:p>
      </dgm:t>
    </dgm:pt>
    <dgm:pt modelId="{8F3B186F-9971-4B77-B434-9FA6B3C004CC}" type="parTrans" cxnId="{46B5A38D-BC06-4F0E-985A-BA59B193D12D}">
      <dgm:prSet/>
      <dgm:spPr/>
      <dgm:t>
        <a:bodyPr/>
        <a:lstStyle/>
        <a:p>
          <a:endParaRPr lang="en-US"/>
        </a:p>
      </dgm:t>
    </dgm:pt>
    <dgm:pt modelId="{141729FC-E6B7-4F47-B50F-8C02D32B5AC1}" type="sibTrans" cxnId="{46B5A38D-BC06-4F0E-985A-BA59B193D12D}">
      <dgm:prSet/>
      <dgm:spPr/>
      <dgm:t>
        <a:bodyPr/>
        <a:lstStyle/>
        <a:p>
          <a:endParaRPr lang="en-US"/>
        </a:p>
      </dgm:t>
    </dgm:pt>
    <dgm:pt modelId="{E479E610-B4F5-4D4D-8D1F-0E0DFDD1A088}">
      <dgm:prSet/>
      <dgm:spPr/>
      <dgm:t>
        <a:bodyPr/>
        <a:lstStyle/>
        <a:p>
          <a:r>
            <a:rPr lang="en-US"/>
            <a:t>Product Manager - Adds drug to catalog</a:t>
          </a:r>
        </a:p>
      </dgm:t>
    </dgm:pt>
    <dgm:pt modelId="{ED80D1F6-E87F-408F-992E-3E4D16954DC3}" type="parTrans" cxnId="{234C3652-AB34-44A6-9FD6-0AFDF9831BCF}">
      <dgm:prSet/>
      <dgm:spPr/>
      <dgm:t>
        <a:bodyPr/>
        <a:lstStyle/>
        <a:p>
          <a:endParaRPr lang="en-US"/>
        </a:p>
      </dgm:t>
    </dgm:pt>
    <dgm:pt modelId="{6026D0D4-51F7-4075-9E41-D9B95775EBEA}" type="sibTrans" cxnId="{234C3652-AB34-44A6-9FD6-0AFDF9831BCF}">
      <dgm:prSet/>
      <dgm:spPr/>
      <dgm:t>
        <a:bodyPr/>
        <a:lstStyle/>
        <a:p>
          <a:endParaRPr lang="en-US"/>
        </a:p>
      </dgm:t>
    </dgm:pt>
    <dgm:pt modelId="{59634BB2-644F-460A-B5B5-C361415AC90E}">
      <dgm:prSet/>
      <dgm:spPr/>
      <dgm:t>
        <a:bodyPr/>
        <a:lstStyle/>
        <a:p>
          <a:r>
            <a:rPr lang="en-US" b="1"/>
            <a:t>Distributor:</a:t>
          </a:r>
          <a:r>
            <a:rPr lang="en-US"/>
            <a:t> </a:t>
          </a:r>
        </a:p>
      </dgm:t>
    </dgm:pt>
    <dgm:pt modelId="{9898DFF5-2B54-440A-AC25-91AE1C5372FD}" type="parTrans" cxnId="{18161F69-7FEF-484B-9C2F-0FD89EF11FDC}">
      <dgm:prSet/>
      <dgm:spPr/>
      <dgm:t>
        <a:bodyPr/>
        <a:lstStyle/>
        <a:p>
          <a:endParaRPr lang="en-US"/>
        </a:p>
      </dgm:t>
    </dgm:pt>
    <dgm:pt modelId="{A44A34A4-43AA-4434-ACD6-7768317063EA}" type="sibTrans" cxnId="{18161F69-7FEF-484B-9C2F-0FD89EF11FDC}">
      <dgm:prSet/>
      <dgm:spPr/>
      <dgm:t>
        <a:bodyPr/>
        <a:lstStyle/>
        <a:p>
          <a:endParaRPr lang="en-US"/>
        </a:p>
      </dgm:t>
    </dgm:pt>
    <dgm:pt modelId="{B5B305ED-B3C8-4F5D-8842-FDF857BFB251}">
      <dgm:prSet/>
      <dgm:spPr/>
      <dgm:t>
        <a:bodyPr/>
        <a:lstStyle/>
        <a:p>
          <a:r>
            <a:rPr lang="en-US"/>
            <a:t>Sales Manager - Receives requests for drugs </a:t>
          </a:r>
        </a:p>
      </dgm:t>
    </dgm:pt>
    <dgm:pt modelId="{A3A8F907-3BB7-4286-A54E-56CC30B71271}" type="parTrans" cxnId="{BC7EA4C3-3EF8-4197-84E5-50BC47109C26}">
      <dgm:prSet/>
      <dgm:spPr/>
      <dgm:t>
        <a:bodyPr/>
        <a:lstStyle/>
        <a:p>
          <a:endParaRPr lang="en-US"/>
        </a:p>
      </dgm:t>
    </dgm:pt>
    <dgm:pt modelId="{A04B86B2-9985-4B64-AA19-BA8CE785A51A}" type="sibTrans" cxnId="{BC7EA4C3-3EF8-4197-84E5-50BC47109C26}">
      <dgm:prSet/>
      <dgm:spPr/>
      <dgm:t>
        <a:bodyPr/>
        <a:lstStyle/>
        <a:p>
          <a:endParaRPr lang="en-US"/>
        </a:p>
      </dgm:t>
    </dgm:pt>
    <dgm:pt modelId="{75DED21F-0685-42D9-89EE-16112C1DFF65}">
      <dgm:prSet/>
      <dgm:spPr/>
      <dgm:t>
        <a:bodyPr/>
        <a:lstStyle/>
        <a:p>
          <a:r>
            <a:rPr lang="en-US"/>
            <a:t>Warehouse Manager - Requests for drugs, add to inventory</a:t>
          </a:r>
        </a:p>
      </dgm:t>
    </dgm:pt>
    <dgm:pt modelId="{83C14752-76B9-4140-B6BF-6D2DD3A61279}" type="parTrans" cxnId="{EFA6D51D-5D09-4D4C-BE65-4EA1CC442F46}">
      <dgm:prSet/>
      <dgm:spPr/>
      <dgm:t>
        <a:bodyPr/>
        <a:lstStyle/>
        <a:p>
          <a:endParaRPr lang="en-US"/>
        </a:p>
      </dgm:t>
    </dgm:pt>
    <dgm:pt modelId="{552E5F87-1DEC-40C8-A958-EB9393B64E67}" type="sibTrans" cxnId="{EFA6D51D-5D09-4D4C-BE65-4EA1CC442F46}">
      <dgm:prSet/>
      <dgm:spPr/>
      <dgm:t>
        <a:bodyPr/>
        <a:lstStyle/>
        <a:p>
          <a:endParaRPr lang="en-US"/>
        </a:p>
      </dgm:t>
    </dgm:pt>
    <dgm:pt modelId="{4E0BFD5F-5335-4858-A008-E699F17102CD}" type="pres">
      <dgm:prSet presAssocID="{AF95433D-3E4E-4612-954E-E4212E2B2C8C}" presName="Name0" presStyleCnt="0">
        <dgm:presLayoutVars>
          <dgm:dir/>
          <dgm:animLvl val="lvl"/>
          <dgm:resizeHandles val="exact"/>
        </dgm:presLayoutVars>
      </dgm:prSet>
      <dgm:spPr/>
    </dgm:pt>
    <dgm:pt modelId="{51680163-4301-48E5-8DF5-F663B9A8FD5A}" type="pres">
      <dgm:prSet presAssocID="{6F08C0D6-B215-4CCC-93EA-ADD0030D2340}" presName="linNode" presStyleCnt="0"/>
      <dgm:spPr/>
    </dgm:pt>
    <dgm:pt modelId="{801F18BD-1002-4D08-AE9E-F23DB38CB414}" type="pres">
      <dgm:prSet presAssocID="{6F08C0D6-B215-4CCC-93EA-ADD0030D234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2A460FA-3624-4550-AB6F-599F19A738B0}" type="pres">
      <dgm:prSet presAssocID="{6F08C0D6-B215-4CCC-93EA-ADD0030D2340}" presName="descendantText" presStyleLbl="alignAccFollowNode1" presStyleIdx="0" presStyleCnt="2">
        <dgm:presLayoutVars>
          <dgm:bulletEnabled val="1"/>
        </dgm:presLayoutVars>
      </dgm:prSet>
      <dgm:spPr/>
    </dgm:pt>
    <dgm:pt modelId="{D4557E6F-6D95-4716-B139-BFFBBC24501D}" type="pres">
      <dgm:prSet presAssocID="{BA17E853-25A9-4F3B-A9C9-E114CDA7F70E}" presName="sp" presStyleCnt="0"/>
      <dgm:spPr/>
    </dgm:pt>
    <dgm:pt modelId="{AEC4F8C4-A702-4D4F-AB93-5CA9E014077B}" type="pres">
      <dgm:prSet presAssocID="{59634BB2-644F-460A-B5B5-C361415AC90E}" presName="linNode" presStyleCnt="0"/>
      <dgm:spPr/>
    </dgm:pt>
    <dgm:pt modelId="{DBBB14AA-C260-4CD3-9375-398174D0A903}" type="pres">
      <dgm:prSet presAssocID="{59634BB2-644F-460A-B5B5-C361415AC90E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5A0DF23-4EB1-4987-B024-0684F2ED8321}" type="pres">
      <dgm:prSet presAssocID="{59634BB2-644F-460A-B5B5-C361415AC90E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FA6D51D-5D09-4D4C-BE65-4EA1CC442F46}" srcId="{59634BB2-644F-460A-B5B5-C361415AC90E}" destId="{75DED21F-0685-42D9-89EE-16112C1DFF65}" srcOrd="1" destOrd="0" parTransId="{83C14752-76B9-4140-B6BF-6D2DD3A61279}" sibTransId="{552E5F87-1DEC-40C8-A958-EB9393B64E67}"/>
    <dgm:cxn modelId="{3C007B29-1E9C-4246-980B-596C4A5A7B99}" type="presOf" srcId="{B5B305ED-B3C8-4F5D-8842-FDF857BFB251}" destId="{B5A0DF23-4EB1-4987-B024-0684F2ED8321}" srcOrd="0" destOrd="0" presId="urn:microsoft.com/office/officeart/2005/8/layout/vList5"/>
    <dgm:cxn modelId="{860FF648-8C8E-498E-A662-1D5144BAA44A}" srcId="{AF95433D-3E4E-4612-954E-E4212E2B2C8C}" destId="{6F08C0D6-B215-4CCC-93EA-ADD0030D2340}" srcOrd="0" destOrd="0" parTransId="{B4B1E0BA-5D4A-411E-8546-66A140377EEC}" sibTransId="{BA17E853-25A9-4F3B-A9C9-E114CDA7F70E}"/>
    <dgm:cxn modelId="{18161F69-7FEF-484B-9C2F-0FD89EF11FDC}" srcId="{AF95433D-3E4E-4612-954E-E4212E2B2C8C}" destId="{59634BB2-644F-460A-B5B5-C361415AC90E}" srcOrd="1" destOrd="0" parTransId="{9898DFF5-2B54-440A-AC25-91AE1C5372FD}" sibTransId="{A44A34A4-43AA-4434-ACD6-7768317063EA}"/>
    <dgm:cxn modelId="{41269D4E-5BC6-4829-812A-B69FE8D7A00C}" type="presOf" srcId="{59634BB2-644F-460A-B5B5-C361415AC90E}" destId="{DBBB14AA-C260-4CD3-9375-398174D0A903}" srcOrd="0" destOrd="0" presId="urn:microsoft.com/office/officeart/2005/8/layout/vList5"/>
    <dgm:cxn modelId="{52AC9F4F-7E5D-45B6-88EB-9D0E08B20A6B}" type="presOf" srcId="{E479E610-B4F5-4D4D-8D1F-0E0DFDD1A088}" destId="{C2A460FA-3624-4550-AB6F-599F19A738B0}" srcOrd="0" destOrd="1" presId="urn:microsoft.com/office/officeart/2005/8/layout/vList5"/>
    <dgm:cxn modelId="{234C3652-AB34-44A6-9FD6-0AFDF9831BCF}" srcId="{6F08C0D6-B215-4CCC-93EA-ADD0030D2340}" destId="{E479E610-B4F5-4D4D-8D1F-0E0DFDD1A088}" srcOrd="1" destOrd="0" parTransId="{ED80D1F6-E87F-408F-992E-3E4D16954DC3}" sibTransId="{6026D0D4-51F7-4075-9E41-D9B95775EBEA}"/>
    <dgm:cxn modelId="{6860CB85-BD88-4F31-84D1-3A023079FEF2}" type="presOf" srcId="{24DCD851-4571-4D61-ADF2-B32BB33566B9}" destId="{C2A460FA-3624-4550-AB6F-599F19A738B0}" srcOrd="0" destOrd="0" presId="urn:microsoft.com/office/officeart/2005/8/layout/vList5"/>
    <dgm:cxn modelId="{46B5A38D-BC06-4F0E-985A-BA59B193D12D}" srcId="{6F08C0D6-B215-4CCC-93EA-ADD0030D2340}" destId="{24DCD851-4571-4D61-ADF2-B32BB33566B9}" srcOrd="0" destOrd="0" parTransId="{8F3B186F-9971-4B77-B434-9FA6B3C004CC}" sibTransId="{141729FC-E6B7-4F47-B50F-8C02D32B5AC1}"/>
    <dgm:cxn modelId="{F94FCF90-BDC4-4970-8E1D-E14C6E481D75}" type="presOf" srcId="{AF95433D-3E4E-4612-954E-E4212E2B2C8C}" destId="{4E0BFD5F-5335-4858-A008-E699F17102CD}" srcOrd="0" destOrd="0" presId="urn:microsoft.com/office/officeart/2005/8/layout/vList5"/>
    <dgm:cxn modelId="{BC7EA4C3-3EF8-4197-84E5-50BC47109C26}" srcId="{59634BB2-644F-460A-B5B5-C361415AC90E}" destId="{B5B305ED-B3C8-4F5D-8842-FDF857BFB251}" srcOrd="0" destOrd="0" parTransId="{A3A8F907-3BB7-4286-A54E-56CC30B71271}" sibTransId="{A04B86B2-9985-4B64-AA19-BA8CE785A51A}"/>
    <dgm:cxn modelId="{443BABC3-7618-49C7-978B-60DD87E05AC7}" type="presOf" srcId="{75DED21F-0685-42D9-89EE-16112C1DFF65}" destId="{B5A0DF23-4EB1-4987-B024-0684F2ED8321}" srcOrd="0" destOrd="1" presId="urn:microsoft.com/office/officeart/2005/8/layout/vList5"/>
    <dgm:cxn modelId="{7F51ECFF-67A1-4062-A713-4AF337EC02EA}" type="presOf" srcId="{6F08C0D6-B215-4CCC-93EA-ADD0030D2340}" destId="{801F18BD-1002-4D08-AE9E-F23DB38CB414}" srcOrd="0" destOrd="0" presId="urn:microsoft.com/office/officeart/2005/8/layout/vList5"/>
    <dgm:cxn modelId="{4626B28D-5B76-41FA-BAF0-31219634ED20}" type="presParOf" srcId="{4E0BFD5F-5335-4858-A008-E699F17102CD}" destId="{51680163-4301-48E5-8DF5-F663B9A8FD5A}" srcOrd="0" destOrd="0" presId="urn:microsoft.com/office/officeart/2005/8/layout/vList5"/>
    <dgm:cxn modelId="{4CA4C1E5-EE6F-4C26-B56D-D763BC142C23}" type="presParOf" srcId="{51680163-4301-48E5-8DF5-F663B9A8FD5A}" destId="{801F18BD-1002-4D08-AE9E-F23DB38CB414}" srcOrd="0" destOrd="0" presId="urn:microsoft.com/office/officeart/2005/8/layout/vList5"/>
    <dgm:cxn modelId="{5C37B564-D191-4B26-923D-5F2D1E463363}" type="presParOf" srcId="{51680163-4301-48E5-8DF5-F663B9A8FD5A}" destId="{C2A460FA-3624-4550-AB6F-599F19A738B0}" srcOrd="1" destOrd="0" presId="urn:microsoft.com/office/officeart/2005/8/layout/vList5"/>
    <dgm:cxn modelId="{1627D7A5-7A5B-4315-AD83-6D0B6451CFEB}" type="presParOf" srcId="{4E0BFD5F-5335-4858-A008-E699F17102CD}" destId="{D4557E6F-6D95-4716-B139-BFFBBC24501D}" srcOrd="1" destOrd="0" presId="urn:microsoft.com/office/officeart/2005/8/layout/vList5"/>
    <dgm:cxn modelId="{AB3C3425-6B70-4B52-8E3C-199C633AD7F9}" type="presParOf" srcId="{4E0BFD5F-5335-4858-A008-E699F17102CD}" destId="{AEC4F8C4-A702-4D4F-AB93-5CA9E014077B}" srcOrd="2" destOrd="0" presId="urn:microsoft.com/office/officeart/2005/8/layout/vList5"/>
    <dgm:cxn modelId="{AAC0E0F7-5CAD-4C93-BC5D-BCE40B6194B4}" type="presParOf" srcId="{AEC4F8C4-A702-4D4F-AB93-5CA9E014077B}" destId="{DBBB14AA-C260-4CD3-9375-398174D0A903}" srcOrd="0" destOrd="0" presId="urn:microsoft.com/office/officeart/2005/8/layout/vList5"/>
    <dgm:cxn modelId="{BFFFD52C-424D-4C41-858C-CFE3DF70FDD1}" type="presParOf" srcId="{AEC4F8C4-A702-4D4F-AB93-5CA9E014077B}" destId="{B5A0DF23-4EB1-4987-B024-0684F2ED83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79E9B2-B9A0-4745-B9DD-D309D4E3EA36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13D835-3CE1-416F-A865-D47A61B6AADB}">
      <dgm:prSet/>
      <dgm:spPr/>
      <dgm:t>
        <a:bodyPr/>
        <a:lstStyle/>
        <a:p>
          <a:pPr>
            <a:defRPr b="1"/>
          </a:pPr>
          <a:r>
            <a:rPr lang="en-US" b="1"/>
            <a:t>Hospital</a:t>
          </a:r>
          <a:r>
            <a:rPr lang="en-US"/>
            <a:t>:  </a:t>
          </a:r>
        </a:p>
      </dgm:t>
    </dgm:pt>
    <dgm:pt modelId="{D78B5553-8900-4732-9C55-D074928CF2F8}" type="parTrans" cxnId="{42F2701F-C68D-489C-8E89-A9FE4AE8065E}">
      <dgm:prSet/>
      <dgm:spPr/>
      <dgm:t>
        <a:bodyPr/>
        <a:lstStyle/>
        <a:p>
          <a:endParaRPr lang="en-US"/>
        </a:p>
      </dgm:t>
    </dgm:pt>
    <dgm:pt modelId="{5DF1FB33-CE34-40D7-AE3C-9AF094F812B4}" type="sibTrans" cxnId="{42F2701F-C68D-489C-8E89-A9FE4AE8065E}">
      <dgm:prSet/>
      <dgm:spPr/>
      <dgm:t>
        <a:bodyPr/>
        <a:lstStyle/>
        <a:p>
          <a:endParaRPr lang="en-US"/>
        </a:p>
      </dgm:t>
    </dgm:pt>
    <dgm:pt modelId="{14E528BC-B087-4575-AE6E-AB5B0CC2395D}">
      <dgm:prSet/>
      <dgm:spPr/>
      <dgm:t>
        <a:bodyPr/>
        <a:lstStyle/>
        <a:p>
          <a:r>
            <a:rPr lang="en-US"/>
            <a:t>Inventory Manager - Orders and adds drug to inventory</a:t>
          </a:r>
        </a:p>
      </dgm:t>
    </dgm:pt>
    <dgm:pt modelId="{F16C9488-CD55-4726-A2E1-11867109CAF7}" type="parTrans" cxnId="{B598BA2F-2400-47E7-828E-5C0DA45C5C59}">
      <dgm:prSet/>
      <dgm:spPr/>
      <dgm:t>
        <a:bodyPr/>
        <a:lstStyle/>
        <a:p>
          <a:endParaRPr lang="en-US"/>
        </a:p>
      </dgm:t>
    </dgm:pt>
    <dgm:pt modelId="{B6AAF48F-9EF6-479A-BC74-FA0057F29875}" type="sibTrans" cxnId="{B598BA2F-2400-47E7-828E-5C0DA45C5C59}">
      <dgm:prSet/>
      <dgm:spPr/>
      <dgm:t>
        <a:bodyPr/>
        <a:lstStyle/>
        <a:p>
          <a:endParaRPr lang="en-US"/>
        </a:p>
      </dgm:t>
    </dgm:pt>
    <dgm:pt modelId="{CD271CE6-4162-4C1C-84F8-D629F23E6121}">
      <dgm:prSet/>
      <dgm:spPr/>
      <dgm:t>
        <a:bodyPr/>
        <a:lstStyle/>
        <a:p>
          <a:r>
            <a:rPr lang="en-US"/>
            <a:t>Hospital Manager - Adds Doctor profile, receives and reports illegitimate drug to FDA</a:t>
          </a:r>
        </a:p>
        <a:p>
          <a:r>
            <a:rPr lang="en-US"/>
            <a:t>Doctor - Orders drugs from inventory and reports illegitimate drug to FDA.</a:t>
          </a:r>
        </a:p>
      </dgm:t>
    </dgm:pt>
    <dgm:pt modelId="{46A24D17-C265-4246-8111-2DDA6C405393}" type="parTrans" cxnId="{3CCAB1A0-1CC6-455B-976C-BF23C0FBA62C}">
      <dgm:prSet/>
      <dgm:spPr/>
      <dgm:t>
        <a:bodyPr/>
        <a:lstStyle/>
        <a:p>
          <a:endParaRPr lang="en-US"/>
        </a:p>
      </dgm:t>
    </dgm:pt>
    <dgm:pt modelId="{105F917E-7201-4C69-B56D-B87CC8888136}" type="sibTrans" cxnId="{3CCAB1A0-1CC6-455B-976C-BF23C0FBA62C}">
      <dgm:prSet/>
      <dgm:spPr/>
      <dgm:t>
        <a:bodyPr/>
        <a:lstStyle/>
        <a:p>
          <a:endParaRPr lang="en-US"/>
        </a:p>
      </dgm:t>
    </dgm:pt>
    <dgm:pt modelId="{E11154D8-D937-4CE9-BC46-905C7602C48A}">
      <dgm:prSet/>
      <dgm:spPr/>
      <dgm:t>
        <a:bodyPr/>
        <a:lstStyle/>
        <a:p>
          <a:pPr>
            <a:defRPr b="1"/>
          </a:pPr>
          <a:r>
            <a:rPr lang="en-US" b="1"/>
            <a:t>FDA</a:t>
          </a:r>
          <a:r>
            <a:rPr lang="en-US"/>
            <a:t>:  </a:t>
          </a:r>
        </a:p>
      </dgm:t>
    </dgm:pt>
    <dgm:pt modelId="{756A0A0F-1E67-4336-B246-64A11596B1B1}" type="parTrans" cxnId="{4BE59102-97D0-4BA1-9D62-8EA0B1536351}">
      <dgm:prSet/>
      <dgm:spPr/>
      <dgm:t>
        <a:bodyPr/>
        <a:lstStyle/>
        <a:p>
          <a:endParaRPr lang="en-US"/>
        </a:p>
      </dgm:t>
    </dgm:pt>
    <dgm:pt modelId="{64AC6C17-7405-46B2-8714-460D246EE8C1}" type="sibTrans" cxnId="{4BE59102-97D0-4BA1-9D62-8EA0B1536351}">
      <dgm:prSet/>
      <dgm:spPr/>
      <dgm:t>
        <a:bodyPr/>
        <a:lstStyle/>
        <a:p>
          <a:endParaRPr lang="en-US"/>
        </a:p>
      </dgm:t>
    </dgm:pt>
    <dgm:pt modelId="{AF61C1DD-B7EB-4776-8E76-3616002ACF03}">
      <dgm:prSet/>
      <dgm:spPr/>
      <dgm:t>
        <a:bodyPr/>
        <a:lstStyle/>
        <a:p>
          <a:r>
            <a:rPr lang="en-US" dirty="0"/>
            <a:t>Return Processor - Disposes reported illegitimate drugs</a:t>
          </a:r>
        </a:p>
      </dgm:t>
    </dgm:pt>
    <dgm:pt modelId="{FD7789CF-76D1-4F1F-97F6-C82D874CC90F}" type="parTrans" cxnId="{9A3550A0-6B4C-4B8C-AA88-D447054698C7}">
      <dgm:prSet/>
      <dgm:spPr/>
      <dgm:t>
        <a:bodyPr/>
        <a:lstStyle/>
        <a:p>
          <a:endParaRPr lang="en-US"/>
        </a:p>
      </dgm:t>
    </dgm:pt>
    <dgm:pt modelId="{71FECA3B-7304-4900-B489-D4FC9FF79EBE}" type="sibTrans" cxnId="{9A3550A0-6B4C-4B8C-AA88-D447054698C7}">
      <dgm:prSet/>
      <dgm:spPr/>
      <dgm:t>
        <a:bodyPr/>
        <a:lstStyle/>
        <a:p>
          <a:endParaRPr lang="en-US"/>
        </a:p>
      </dgm:t>
    </dgm:pt>
    <dgm:pt modelId="{46216F36-69E5-415B-A329-E4EB51305A53}">
      <dgm:prSet/>
      <dgm:spPr/>
      <dgm:t>
        <a:bodyPr/>
        <a:lstStyle/>
        <a:p>
          <a:r>
            <a:rPr lang="en-US"/>
            <a:t>Drug Tester - Receives request from doctor, tests drug and send report to FDA</a:t>
          </a:r>
        </a:p>
      </dgm:t>
    </dgm:pt>
    <dgm:pt modelId="{40DB07D0-2266-4544-A768-7C5667691EF7}" type="parTrans" cxnId="{572772F1-004F-4734-BA52-F0906E71B731}">
      <dgm:prSet/>
      <dgm:spPr/>
      <dgm:t>
        <a:bodyPr/>
        <a:lstStyle/>
        <a:p>
          <a:endParaRPr lang="en-US"/>
        </a:p>
      </dgm:t>
    </dgm:pt>
    <dgm:pt modelId="{A5009CA4-0B60-4051-86CF-3F8C56E25609}" type="sibTrans" cxnId="{572772F1-004F-4734-BA52-F0906E71B731}">
      <dgm:prSet/>
      <dgm:spPr/>
      <dgm:t>
        <a:bodyPr/>
        <a:lstStyle/>
        <a:p>
          <a:endParaRPr lang="en-US"/>
        </a:p>
      </dgm:t>
    </dgm:pt>
    <dgm:pt modelId="{1DD65878-BB8D-45FC-8084-4A65B20216BB}">
      <dgm:prSet/>
      <dgm:spPr/>
      <dgm:t>
        <a:bodyPr/>
        <a:lstStyle/>
        <a:p>
          <a:r>
            <a:rPr lang="en-US"/>
            <a:t>FDA Inspector - Receives test results and send notifications to related enterprises.</a:t>
          </a:r>
        </a:p>
      </dgm:t>
    </dgm:pt>
    <dgm:pt modelId="{959CFA3F-30EC-46DF-893A-1AD266B671EA}" type="parTrans" cxnId="{24ECE0FA-6C79-4B05-9F7C-A5C8BBB26392}">
      <dgm:prSet/>
      <dgm:spPr/>
      <dgm:t>
        <a:bodyPr/>
        <a:lstStyle/>
        <a:p>
          <a:endParaRPr lang="en-US"/>
        </a:p>
      </dgm:t>
    </dgm:pt>
    <dgm:pt modelId="{B743C3A1-2F59-4F0F-9882-043A1F310774}" type="sibTrans" cxnId="{24ECE0FA-6C79-4B05-9F7C-A5C8BBB26392}">
      <dgm:prSet/>
      <dgm:spPr/>
      <dgm:t>
        <a:bodyPr/>
        <a:lstStyle/>
        <a:p>
          <a:endParaRPr lang="en-US"/>
        </a:p>
      </dgm:t>
    </dgm:pt>
    <dgm:pt modelId="{9722DC84-6A28-4C07-9772-E41A575D9A1F}" type="pres">
      <dgm:prSet presAssocID="{5679E9B2-B9A0-4745-B9DD-D309D4E3EA36}" presName="Name0" presStyleCnt="0">
        <dgm:presLayoutVars>
          <dgm:dir/>
          <dgm:animLvl val="lvl"/>
          <dgm:resizeHandles val="exact"/>
        </dgm:presLayoutVars>
      </dgm:prSet>
      <dgm:spPr/>
    </dgm:pt>
    <dgm:pt modelId="{AF685D16-AE4A-4198-8374-3DA671013BCC}" type="pres">
      <dgm:prSet presAssocID="{FC13D835-3CE1-416F-A865-D47A61B6AADB}" presName="linNode" presStyleCnt="0"/>
      <dgm:spPr/>
    </dgm:pt>
    <dgm:pt modelId="{3104B932-395B-4E63-847F-7158C8014814}" type="pres">
      <dgm:prSet presAssocID="{FC13D835-3CE1-416F-A865-D47A61B6AAD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BB362D3-F8C1-4E61-96C9-266ECA819EB4}" type="pres">
      <dgm:prSet presAssocID="{FC13D835-3CE1-416F-A865-D47A61B6AADB}" presName="descendantText" presStyleLbl="alignAccFollowNode1" presStyleIdx="0" presStyleCnt="2">
        <dgm:presLayoutVars>
          <dgm:bulletEnabled val="1"/>
        </dgm:presLayoutVars>
      </dgm:prSet>
      <dgm:spPr/>
    </dgm:pt>
    <dgm:pt modelId="{F7A58EDD-8AD2-4DAA-B9F2-0881FCD0C0D8}" type="pres">
      <dgm:prSet presAssocID="{5DF1FB33-CE34-40D7-AE3C-9AF094F812B4}" presName="sp" presStyleCnt="0"/>
      <dgm:spPr/>
    </dgm:pt>
    <dgm:pt modelId="{B81F8EF9-9BE7-4E8A-8232-5F9E8B533C22}" type="pres">
      <dgm:prSet presAssocID="{E11154D8-D937-4CE9-BC46-905C7602C48A}" presName="linNode" presStyleCnt="0"/>
      <dgm:spPr/>
    </dgm:pt>
    <dgm:pt modelId="{8E6DE33B-94AB-461D-9CF3-F55A770CB144}" type="pres">
      <dgm:prSet presAssocID="{E11154D8-D937-4CE9-BC46-905C7602C48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409FA22-3853-4CF8-A8D1-FE39D880AB6B}" type="pres">
      <dgm:prSet presAssocID="{E11154D8-D937-4CE9-BC46-905C7602C48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BE59102-97D0-4BA1-9D62-8EA0B1536351}" srcId="{5679E9B2-B9A0-4745-B9DD-D309D4E3EA36}" destId="{E11154D8-D937-4CE9-BC46-905C7602C48A}" srcOrd="1" destOrd="0" parTransId="{756A0A0F-1E67-4336-B246-64A11596B1B1}" sibTransId="{64AC6C17-7405-46B2-8714-460D246EE8C1}"/>
    <dgm:cxn modelId="{42F2701F-C68D-489C-8E89-A9FE4AE8065E}" srcId="{5679E9B2-B9A0-4745-B9DD-D309D4E3EA36}" destId="{FC13D835-3CE1-416F-A865-D47A61B6AADB}" srcOrd="0" destOrd="0" parTransId="{D78B5553-8900-4732-9C55-D074928CF2F8}" sibTransId="{5DF1FB33-CE34-40D7-AE3C-9AF094F812B4}"/>
    <dgm:cxn modelId="{9AF59B20-8677-447C-BF99-3D3568A8AC06}" type="presOf" srcId="{46216F36-69E5-415B-A329-E4EB51305A53}" destId="{8409FA22-3853-4CF8-A8D1-FE39D880AB6B}" srcOrd="0" destOrd="1" presId="urn:microsoft.com/office/officeart/2005/8/layout/vList5"/>
    <dgm:cxn modelId="{B598BA2F-2400-47E7-828E-5C0DA45C5C59}" srcId="{FC13D835-3CE1-416F-A865-D47A61B6AADB}" destId="{14E528BC-B087-4575-AE6E-AB5B0CC2395D}" srcOrd="0" destOrd="0" parTransId="{F16C9488-CD55-4726-A2E1-11867109CAF7}" sibTransId="{B6AAF48F-9EF6-479A-BC74-FA0057F29875}"/>
    <dgm:cxn modelId="{6FE53B48-DEC0-4734-910D-11B39D8AFA1F}" type="presOf" srcId="{5679E9B2-B9A0-4745-B9DD-D309D4E3EA36}" destId="{9722DC84-6A28-4C07-9772-E41A575D9A1F}" srcOrd="0" destOrd="0" presId="urn:microsoft.com/office/officeart/2005/8/layout/vList5"/>
    <dgm:cxn modelId="{0E048775-5460-4240-98AE-286DF6F71BFC}" type="presOf" srcId="{FC13D835-3CE1-416F-A865-D47A61B6AADB}" destId="{3104B932-395B-4E63-847F-7158C8014814}" srcOrd="0" destOrd="0" presId="urn:microsoft.com/office/officeart/2005/8/layout/vList5"/>
    <dgm:cxn modelId="{4EF65E79-6FA9-4444-8FEA-CCD44FF2D65E}" type="presOf" srcId="{AF61C1DD-B7EB-4776-8E76-3616002ACF03}" destId="{8409FA22-3853-4CF8-A8D1-FE39D880AB6B}" srcOrd="0" destOrd="0" presId="urn:microsoft.com/office/officeart/2005/8/layout/vList5"/>
    <dgm:cxn modelId="{0F8CC686-DB68-4379-9A34-D69D38C4A573}" type="presOf" srcId="{CD271CE6-4162-4C1C-84F8-D629F23E6121}" destId="{3BB362D3-F8C1-4E61-96C9-266ECA819EB4}" srcOrd="0" destOrd="1" presId="urn:microsoft.com/office/officeart/2005/8/layout/vList5"/>
    <dgm:cxn modelId="{8EDDCA8D-A768-446E-B16A-0C9E69A7223A}" type="presOf" srcId="{14E528BC-B087-4575-AE6E-AB5B0CC2395D}" destId="{3BB362D3-F8C1-4E61-96C9-266ECA819EB4}" srcOrd="0" destOrd="0" presId="urn:microsoft.com/office/officeart/2005/8/layout/vList5"/>
    <dgm:cxn modelId="{77E7B997-B790-48E0-BC1D-89DEC06F1C9D}" type="presOf" srcId="{E11154D8-D937-4CE9-BC46-905C7602C48A}" destId="{8E6DE33B-94AB-461D-9CF3-F55A770CB144}" srcOrd="0" destOrd="0" presId="urn:microsoft.com/office/officeart/2005/8/layout/vList5"/>
    <dgm:cxn modelId="{9A3550A0-6B4C-4B8C-AA88-D447054698C7}" srcId="{E11154D8-D937-4CE9-BC46-905C7602C48A}" destId="{AF61C1DD-B7EB-4776-8E76-3616002ACF03}" srcOrd="0" destOrd="0" parTransId="{FD7789CF-76D1-4F1F-97F6-C82D874CC90F}" sibTransId="{71FECA3B-7304-4900-B489-D4FC9FF79EBE}"/>
    <dgm:cxn modelId="{3CCAB1A0-1CC6-455B-976C-BF23C0FBA62C}" srcId="{FC13D835-3CE1-416F-A865-D47A61B6AADB}" destId="{CD271CE6-4162-4C1C-84F8-D629F23E6121}" srcOrd="1" destOrd="0" parTransId="{46A24D17-C265-4246-8111-2DDA6C405393}" sibTransId="{105F917E-7201-4C69-B56D-B87CC8888136}"/>
    <dgm:cxn modelId="{4F455CBD-604D-45E9-BB64-B743B7EB5EDD}" type="presOf" srcId="{1DD65878-BB8D-45FC-8084-4A65B20216BB}" destId="{8409FA22-3853-4CF8-A8D1-FE39D880AB6B}" srcOrd="0" destOrd="2" presId="urn:microsoft.com/office/officeart/2005/8/layout/vList5"/>
    <dgm:cxn modelId="{572772F1-004F-4734-BA52-F0906E71B731}" srcId="{E11154D8-D937-4CE9-BC46-905C7602C48A}" destId="{46216F36-69E5-415B-A329-E4EB51305A53}" srcOrd="1" destOrd="0" parTransId="{40DB07D0-2266-4544-A768-7C5667691EF7}" sibTransId="{A5009CA4-0B60-4051-86CF-3F8C56E25609}"/>
    <dgm:cxn modelId="{24ECE0FA-6C79-4B05-9F7C-A5C8BBB26392}" srcId="{E11154D8-D937-4CE9-BC46-905C7602C48A}" destId="{1DD65878-BB8D-45FC-8084-4A65B20216BB}" srcOrd="2" destOrd="0" parTransId="{959CFA3F-30EC-46DF-893A-1AD266B671EA}" sibTransId="{B743C3A1-2F59-4F0F-9882-043A1F310774}"/>
    <dgm:cxn modelId="{4412437F-92E2-46F8-B32A-FAC145D2C74C}" type="presParOf" srcId="{9722DC84-6A28-4C07-9772-E41A575D9A1F}" destId="{AF685D16-AE4A-4198-8374-3DA671013BCC}" srcOrd="0" destOrd="0" presId="urn:microsoft.com/office/officeart/2005/8/layout/vList5"/>
    <dgm:cxn modelId="{6CADA5CD-8507-4BF9-A2C1-AE2C2480F2BC}" type="presParOf" srcId="{AF685D16-AE4A-4198-8374-3DA671013BCC}" destId="{3104B932-395B-4E63-847F-7158C8014814}" srcOrd="0" destOrd="0" presId="urn:microsoft.com/office/officeart/2005/8/layout/vList5"/>
    <dgm:cxn modelId="{14946273-1208-4EED-9922-24F6FB1D9FE8}" type="presParOf" srcId="{AF685D16-AE4A-4198-8374-3DA671013BCC}" destId="{3BB362D3-F8C1-4E61-96C9-266ECA819EB4}" srcOrd="1" destOrd="0" presId="urn:microsoft.com/office/officeart/2005/8/layout/vList5"/>
    <dgm:cxn modelId="{06C60CF6-AAB7-4C3A-A3B4-F3F5AA11219F}" type="presParOf" srcId="{9722DC84-6A28-4C07-9772-E41A575D9A1F}" destId="{F7A58EDD-8AD2-4DAA-B9F2-0881FCD0C0D8}" srcOrd="1" destOrd="0" presId="urn:microsoft.com/office/officeart/2005/8/layout/vList5"/>
    <dgm:cxn modelId="{F46F351D-F7C5-4B5E-A3A3-87FF898A3BE7}" type="presParOf" srcId="{9722DC84-6A28-4C07-9772-E41A575D9A1F}" destId="{B81F8EF9-9BE7-4E8A-8232-5F9E8B533C22}" srcOrd="2" destOrd="0" presId="urn:microsoft.com/office/officeart/2005/8/layout/vList5"/>
    <dgm:cxn modelId="{EA02B3AE-B1F1-4EE8-BACB-57A1AD18BEC9}" type="presParOf" srcId="{B81F8EF9-9BE7-4E8A-8232-5F9E8B533C22}" destId="{8E6DE33B-94AB-461D-9CF3-F55A770CB144}" srcOrd="0" destOrd="0" presId="urn:microsoft.com/office/officeart/2005/8/layout/vList5"/>
    <dgm:cxn modelId="{A9EE1589-ACB0-4444-8B95-52374523B81B}" type="presParOf" srcId="{B81F8EF9-9BE7-4E8A-8232-5F9E8B533C22}" destId="{8409FA22-3853-4CF8-A8D1-FE39D880AB6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1A92F-9839-48C8-8E96-50781E8E578F}">
      <dsp:nvSpPr>
        <dsp:cNvPr id="0" name=""/>
        <dsp:cNvSpPr/>
      </dsp:nvSpPr>
      <dsp:spPr>
        <a:xfrm>
          <a:off x="920" y="22294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F18C4-869D-46BC-B67B-C39AA16C5E36}">
      <dsp:nvSpPr>
        <dsp:cNvPr id="0" name=""/>
        <dsp:cNvSpPr/>
      </dsp:nvSpPr>
      <dsp:spPr>
        <a:xfrm>
          <a:off x="360061" y="56412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Medication Counterfeit  System is designed to maintain the authenticity of medication and ensuring that the user from every level would be able to report a problem incase they encounter illegitimate drugs.</a:t>
          </a:r>
        </a:p>
      </dsp:txBody>
      <dsp:txXfrm>
        <a:off x="420176" y="624241"/>
        <a:ext cx="3112037" cy="1932260"/>
      </dsp:txXfrm>
    </dsp:sp>
    <dsp:sp modelId="{4FBB61F7-1E65-4503-BB2F-867263327D71}">
      <dsp:nvSpPr>
        <dsp:cNvPr id="0" name=""/>
        <dsp:cNvSpPr/>
      </dsp:nvSpPr>
      <dsp:spPr>
        <a:xfrm>
          <a:off x="3951470" y="22294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85A8A-D631-4066-9B33-F032C26EEDFE}">
      <dsp:nvSpPr>
        <dsp:cNvPr id="0" name=""/>
        <dsp:cNvSpPr/>
      </dsp:nvSpPr>
      <dsp:spPr>
        <a:xfrm>
          <a:off x="4310611" y="56412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System serializes and tracks drug packages throughout the complex supply chain to prevent  counterfeit drugs.</a:t>
          </a:r>
        </a:p>
      </dsp:txBody>
      <dsp:txXfrm>
        <a:off x="4370726" y="624241"/>
        <a:ext cx="3112037" cy="1932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D3CB0-B7A7-480F-86D6-BA89BE67F511}">
      <dsp:nvSpPr>
        <dsp:cNvPr id="0" name=""/>
        <dsp:cNvSpPr/>
      </dsp:nvSpPr>
      <dsp:spPr>
        <a:xfrm>
          <a:off x="749317" y="385024"/>
          <a:ext cx="971544" cy="97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A8298-09DC-4624-BF62-B25B5C8D6152}">
      <dsp:nvSpPr>
        <dsp:cNvPr id="0" name=""/>
        <dsp:cNvSpPr/>
      </dsp:nvSpPr>
      <dsp:spPr>
        <a:xfrm>
          <a:off x="155595" y="1667035"/>
          <a:ext cx="2158987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Counterfeit drugs comprise a growing percentage of the US drug market,  The World Health Organisation estimates they make up 10-30% of global pharmaceutical supply.</a:t>
          </a:r>
        </a:p>
      </dsp:txBody>
      <dsp:txXfrm>
        <a:off x="155595" y="1667035"/>
        <a:ext cx="2158987" cy="787500"/>
      </dsp:txXfrm>
    </dsp:sp>
    <dsp:sp modelId="{2737469D-1F8F-4A71-8AC2-65F52994C491}">
      <dsp:nvSpPr>
        <dsp:cNvPr id="0" name=""/>
        <dsp:cNvSpPr/>
      </dsp:nvSpPr>
      <dsp:spPr>
        <a:xfrm>
          <a:off x="3286127" y="385024"/>
          <a:ext cx="971544" cy="97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BA775-AC90-4A88-A3EE-F17A9A446E58}">
      <dsp:nvSpPr>
        <dsp:cNvPr id="0" name=""/>
        <dsp:cNvSpPr/>
      </dsp:nvSpPr>
      <dsp:spPr>
        <a:xfrm>
          <a:off x="2692406" y="1667035"/>
          <a:ext cx="2158987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Our system helps the pharmaceutical world by protecting patients from counterfeit drugs and improving supply chain efficiencies.</a:t>
          </a:r>
        </a:p>
      </dsp:txBody>
      <dsp:txXfrm>
        <a:off x="2692406" y="1667035"/>
        <a:ext cx="2158987" cy="787500"/>
      </dsp:txXfrm>
    </dsp:sp>
    <dsp:sp modelId="{B8285165-2532-4A56-81A9-76597D8A3FE8}">
      <dsp:nvSpPr>
        <dsp:cNvPr id="0" name=""/>
        <dsp:cNvSpPr/>
      </dsp:nvSpPr>
      <dsp:spPr>
        <a:xfrm>
          <a:off x="5822938" y="385024"/>
          <a:ext cx="971544" cy="97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8CC81-240E-4866-8AFD-28601BDA8671}">
      <dsp:nvSpPr>
        <dsp:cNvPr id="0" name=""/>
        <dsp:cNvSpPr/>
      </dsp:nvSpPr>
      <dsp:spPr>
        <a:xfrm>
          <a:off x="5229216" y="1667035"/>
          <a:ext cx="2158987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One way that counterfeit drugs enter the supply chain is through the gaps in the pharmaceutical supply chain. </a:t>
          </a:r>
        </a:p>
      </dsp:txBody>
      <dsp:txXfrm>
        <a:off x="5229216" y="1667035"/>
        <a:ext cx="2158987" cy="78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8788F-41C8-4CA0-BAAB-41B7D69585FA}">
      <dsp:nvSpPr>
        <dsp:cNvPr id="0" name=""/>
        <dsp:cNvSpPr/>
      </dsp:nvSpPr>
      <dsp:spPr>
        <a:xfrm>
          <a:off x="4336" y="166478"/>
          <a:ext cx="1212549" cy="10703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B61DD-0335-452E-94FA-E0D39CFE6E9F}">
      <dsp:nvSpPr>
        <dsp:cNvPr id="0" name=""/>
        <dsp:cNvSpPr/>
      </dsp:nvSpPr>
      <dsp:spPr>
        <a:xfrm>
          <a:off x="4336" y="1344632"/>
          <a:ext cx="3464425" cy="458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kern="1200"/>
            <a:t>Network Admin:</a:t>
          </a:r>
          <a:endParaRPr lang="en-US" sz="3200" kern="1200"/>
        </a:p>
      </dsp:txBody>
      <dsp:txXfrm>
        <a:off x="4336" y="1344632"/>
        <a:ext cx="3464425" cy="458729"/>
      </dsp:txXfrm>
    </dsp:sp>
    <dsp:sp modelId="{A961E48C-6C5C-4C0B-953B-9266FC3DD47E}">
      <dsp:nvSpPr>
        <dsp:cNvPr id="0" name=""/>
        <dsp:cNvSpPr/>
      </dsp:nvSpPr>
      <dsp:spPr>
        <a:xfrm>
          <a:off x="4336" y="1853494"/>
          <a:ext cx="3464425" cy="819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Network  admin can create Enterprise admin along with their user account.</a:t>
          </a:r>
        </a:p>
      </dsp:txBody>
      <dsp:txXfrm>
        <a:off x="4336" y="1853494"/>
        <a:ext cx="3464425" cy="819587"/>
      </dsp:txXfrm>
    </dsp:sp>
    <dsp:sp modelId="{C59F46B2-6205-460B-846D-E935D0693917}">
      <dsp:nvSpPr>
        <dsp:cNvPr id="0" name=""/>
        <dsp:cNvSpPr/>
      </dsp:nvSpPr>
      <dsp:spPr>
        <a:xfrm>
          <a:off x="4075037" y="166478"/>
          <a:ext cx="1212549" cy="10703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3C6E5-49C7-4FC9-A435-28AD99853E23}">
      <dsp:nvSpPr>
        <dsp:cNvPr id="0" name=""/>
        <dsp:cNvSpPr/>
      </dsp:nvSpPr>
      <dsp:spPr>
        <a:xfrm>
          <a:off x="4075037" y="1344632"/>
          <a:ext cx="3464425" cy="458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kern="1200"/>
            <a:t>Enterprise Admin:</a:t>
          </a:r>
          <a:endParaRPr lang="en-US" sz="3200" kern="1200"/>
        </a:p>
      </dsp:txBody>
      <dsp:txXfrm>
        <a:off x="4075037" y="1344632"/>
        <a:ext cx="3464425" cy="458729"/>
      </dsp:txXfrm>
    </dsp:sp>
    <dsp:sp modelId="{0AECABFC-1204-424F-B38E-F04708E44C3C}">
      <dsp:nvSpPr>
        <dsp:cNvPr id="0" name=""/>
        <dsp:cNvSpPr/>
      </dsp:nvSpPr>
      <dsp:spPr>
        <a:xfrm>
          <a:off x="4075037" y="1853494"/>
          <a:ext cx="3464425" cy="819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Each Enterprise has Admin  i.e. Manufacturer Admin, Distributor Admin etc.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They can create and delete user account</a:t>
          </a:r>
        </a:p>
      </dsp:txBody>
      <dsp:txXfrm>
        <a:off x="4075037" y="1853494"/>
        <a:ext cx="3464425" cy="819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460FA-3624-4550-AB6F-599F19A738B0}">
      <dsp:nvSpPr>
        <dsp:cNvPr id="0" name=""/>
        <dsp:cNvSpPr/>
      </dsp:nvSpPr>
      <dsp:spPr>
        <a:xfrm rot="5400000">
          <a:off x="4575737" y="-1721422"/>
          <a:ext cx="1108093" cy="482803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Sales Manager - Receives requests for drugs from warehouse manager of Distributor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Product Manager - Adds drug to catalog</a:t>
          </a:r>
        </a:p>
      </dsp:txBody>
      <dsp:txXfrm rot="-5400000">
        <a:off x="2715768" y="192640"/>
        <a:ext cx="4773939" cy="999907"/>
      </dsp:txXfrm>
    </dsp:sp>
    <dsp:sp modelId="{801F18BD-1002-4D08-AE9E-F23DB38CB414}">
      <dsp:nvSpPr>
        <dsp:cNvPr id="0" name=""/>
        <dsp:cNvSpPr/>
      </dsp:nvSpPr>
      <dsp:spPr>
        <a:xfrm>
          <a:off x="0" y="34"/>
          <a:ext cx="2715768" cy="13851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Manufacturer:</a:t>
          </a:r>
          <a:endParaRPr lang="en-US" sz="2900" kern="1200" dirty="0"/>
        </a:p>
      </dsp:txBody>
      <dsp:txXfrm>
        <a:off x="67616" y="67650"/>
        <a:ext cx="2580536" cy="1249885"/>
      </dsp:txXfrm>
    </dsp:sp>
    <dsp:sp modelId="{B5A0DF23-4EB1-4987-B024-0684F2ED8321}">
      <dsp:nvSpPr>
        <dsp:cNvPr id="0" name=""/>
        <dsp:cNvSpPr/>
      </dsp:nvSpPr>
      <dsp:spPr>
        <a:xfrm rot="5400000">
          <a:off x="4575737" y="-267049"/>
          <a:ext cx="1108093" cy="4828032"/>
        </a:xfrm>
        <a:prstGeom prst="round2SameRect">
          <a:avLst/>
        </a:prstGeom>
        <a:solidFill>
          <a:schemeClr val="accent2">
            <a:tint val="40000"/>
            <a:alpha val="90000"/>
            <a:hueOff val="-1857840"/>
            <a:satOff val="3922"/>
            <a:lumOff val="4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57840"/>
              <a:satOff val="3922"/>
              <a:lumOff val="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Sales Manager - Receives requests for drugs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Warehouse Manager - Requests for drugs, add to inventory</a:t>
          </a:r>
        </a:p>
      </dsp:txBody>
      <dsp:txXfrm rot="-5400000">
        <a:off x="2715768" y="1647013"/>
        <a:ext cx="4773939" cy="999907"/>
      </dsp:txXfrm>
    </dsp:sp>
    <dsp:sp modelId="{DBBB14AA-C260-4CD3-9375-398174D0A903}">
      <dsp:nvSpPr>
        <dsp:cNvPr id="0" name=""/>
        <dsp:cNvSpPr/>
      </dsp:nvSpPr>
      <dsp:spPr>
        <a:xfrm>
          <a:off x="0" y="1454407"/>
          <a:ext cx="2715768" cy="1385117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Distributor:</a:t>
          </a:r>
          <a:r>
            <a:rPr lang="en-US" sz="2900" kern="1200"/>
            <a:t> </a:t>
          </a:r>
        </a:p>
      </dsp:txBody>
      <dsp:txXfrm>
        <a:off x="67616" y="1522023"/>
        <a:ext cx="2580536" cy="12498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362D3-F8C1-4E61-96C9-266ECA819EB4}">
      <dsp:nvSpPr>
        <dsp:cNvPr id="0" name=""/>
        <dsp:cNvSpPr/>
      </dsp:nvSpPr>
      <dsp:spPr>
        <a:xfrm rot="5400000">
          <a:off x="4575737" y="-1721422"/>
          <a:ext cx="1108093" cy="482803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Inventory Manager - Orders and adds drug to inventory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Hospital Manager - Adds Doctor profile, receives and reports illegitimate drug to FDA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Doctor - Orders drugs from inventory and reports illegitimate drug to FDA.</a:t>
          </a:r>
        </a:p>
      </dsp:txBody>
      <dsp:txXfrm rot="-5400000">
        <a:off x="2715768" y="192640"/>
        <a:ext cx="4773939" cy="999907"/>
      </dsp:txXfrm>
    </dsp:sp>
    <dsp:sp modelId="{3104B932-395B-4E63-847F-7158C8014814}">
      <dsp:nvSpPr>
        <dsp:cNvPr id="0" name=""/>
        <dsp:cNvSpPr/>
      </dsp:nvSpPr>
      <dsp:spPr>
        <a:xfrm>
          <a:off x="0" y="34"/>
          <a:ext cx="2715768" cy="13851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400" b="1" kern="1200"/>
            <a:t>Hospital</a:t>
          </a:r>
          <a:r>
            <a:rPr lang="en-US" sz="4400" kern="1200"/>
            <a:t>:  </a:t>
          </a:r>
        </a:p>
      </dsp:txBody>
      <dsp:txXfrm>
        <a:off x="67616" y="67650"/>
        <a:ext cx="2580536" cy="1249885"/>
      </dsp:txXfrm>
    </dsp:sp>
    <dsp:sp modelId="{8409FA22-3853-4CF8-A8D1-FE39D880AB6B}">
      <dsp:nvSpPr>
        <dsp:cNvPr id="0" name=""/>
        <dsp:cNvSpPr/>
      </dsp:nvSpPr>
      <dsp:spPr>
        <a:xfrm rot="5400000">
          <a:off x="4575737" y="-267049"/>
          <a:ext cx="1108093" cy="4828032"/>
        </a:xfrm>
        <a:prstGeom prst="round2SameRect">
          <a:avLst/>
        </a:prstGeom>
        <a:solidFill>
          <a:schemeClr val="accent2">
            <a:tint val="40000"/>
            <a:alpha val="90000"/>
            <a:hueOff val="-1857840"/>
            <a:satOff val="3922"/>
            <a:lumOff val="4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57840"/>
              <a:satOff val="3922"/>
              <a:lumOff val="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Return Processor - Disposes reported illegitimate drugs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Drug Tester - Receives request from doctor, tests drug and send report to FDA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FDA Inspector - Receives test results and send notifications to related enterprises.</a:t>
          </a:r>
        </a:p>
      </dsp:txBody>
      <dsp:txXfrm rot="-5400000">
        <a:off x="2715768" y="1647013"/>
        <a:ext cx="4773939" cy="999907"/>
      </dsp:txXfrm>
    </dsp:sp>
    <dsp:sp modelId="{8E6DE33B-94AB-461D-9CF3-F55A770CB144}">
      <dsp:nvSpPr>
        <dsp:cNvPr id="0" name=""/>
        <dsp:cNvSpPr/>
      </dsp:nvSpPr>
      <dsp:spPr>
        <a:xfrm>
          <a:off x="0" y="1454407"/>
          <a:ext cx="2715768" cy="1385117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400" b="1" kern="1200"/>
            <a:t>FDA</a:t>
          </a:r>
          <a:r>
            <a:rPr lang="en-US" sz="4400" kern="1200"/>
            <a:t>:  </a:t>
          </a:r>
        </a:p>
      </dsp:txBody>
      <dsp:txXfrm>
        <a:off x="67616" y="1522023"/>
        <a:ext cx="2580536" cy="1249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6c3d851d_0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46c3d851d_0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46c3d851d_0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46c3d851d_0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46c3d851d_0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46c3d851d_0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46c3d851d_0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46c3d851d_0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46c3d851d_0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46c3d851d_0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6c3d851d_0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46c3d851d_0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716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6c3d851d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6c3d851d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6c3d851d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6c3d851d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46c3d851d_0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46c3d851d_0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6c3d851d_0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46c3d851d_0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46c3d851d_0_1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46c3d851d_0_1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46c3d851d_0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46c3d851d_0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46c3d851d_0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46c3d851d_0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46c3d851d_0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46c3d851d_0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12424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13196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36201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206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56772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5633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9626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11778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83560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938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05C68B11-C5A8-448C-8CE9-B1A273C79CFC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746501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6737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78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75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91912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COUNTERFEIT MEDICATION AND TRACKING SYSTEM </a:t>
            </a:r>
          </a:p>
        </p:txBody>
      </p:sp>
      <p:sp>
        <p:nvSpPr>
          <p:cNvPr id="143" name="Rectangle 7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3679632"/>
            <a:ext cx="91417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Rectangle 7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3714750"/>
            <a:ext cx="9141714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825038" y="3918930"/>
            <a:ext cx="7543800" cy="857250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Done by :    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Srushti Dhamangaonkar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 err="1">
                <a:solidFill>
                  <a:srgbClr val="FFFFFF"/>
                </a:solidFill>
              </a:rPr>
              <a:t>Niveditha</a:t>
            </a:r>
            <a:r>
              <a:rPr lang="en-US" sz="1000" dirty="0">
                <a:solidFill>
                  <a:srgbClr val="FFFFFF"/>
                </a:solidFill>
              </a:rPr>
              <a:t> Bharadwaj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Rahul Mahadev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0" y="181451"/>
            <a:ext cx="5186359" cy="344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Hospital-Distributor Workflow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862CC8-46A3-4C77-B9B5-DE101ABBC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3" y="981229"/>
            <a:ext cx="4057496" cy="1990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731D79-A2AA-41D5-83E4-4A5DD433C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464" y="1113607"/>
            <a:ext cx="4501783" cy="15433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C7CEE2-B7DD-4A1C-A9FC-D5461EEE4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0" y="3051339"/>
            <a:ext cx="4296647" cy="1681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84C403-1157-437D-9426-39188615E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1346" y="2825224"/>
            <a:ext cx="4501783" cy="19077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AD549D-984E-4206-8C97-8AD480DE2090}"/>
              </a:ext>
            </a:extLst>
          </p:cNvPr>
          <p:cNvSpPr txBox="1"/>
          <p:nvPr/>
        </p:nvSpPr>
        <p:spPr>
          <a:xfrm>
            <a:off x="0" y="635132"/>
            <a:ext cx="722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Hospital manager orders drugs for the inventory through distributor</a:t>
            </a:r>
          </a:p>
        </p:txBody>
      </p:sp>
    </p:spTree>
    <p:extLst>
      <p:ext uri="{BB962C8B-B14F-4D97-AF65-F5344CB8AC3E}">
        <p14:creationId xmlns:p14="http://schemas.microsoft.com/office/powerpoint/2010/main" val="36532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97673" y="308060"/>
            <a:ext cx="5186359" cy="344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Doctor-Hospital Workflow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FEC36-96CE-40E6-9A52-18C9759F5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8" y="931138"/>
            <a:ext cx="4266075" cy="2215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BF9CFF-4C92-45D1-B654-831A360CE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888951"/>
            <a:ext cx="4505832" cy="2215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1ABCAB-F45A-47D1-8ADE-B546F4D11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092" y="3146745"/>
            <a:ext cx="4266075" cy="15862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BE982-1077-4C01-AA08-6B2B545A4686}"/>
              </a:ext>
            </a:extLst>
          </p:cNvPr>
          <p:cNvSpPr txBox="1"/>
          <p:nvPr/>
        </p:nvSpPr>
        <p:spPr>
          <a:xfrm>
            <a:off x="97673" y="3425285"/>
            <a:ext cx="3924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Hospital manager creates logins for the doctor and the doctor can place an order for drugs from the hospital inventory</a:t>
            </a:r>
          </a:p>
        </p:txBody>
      </p:sp>
    </p:spTree>
    <p:extLst>
      <p:ext uri="{BB962C8B-B14F-4D97-AF65-F5344CB8AC3E}">
        <p14:creationId xmlns:p14="http://schemas.microsoft.com/office/powerpoint/2010/main" val="411655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97673" y="145397"/>
            <a:ext cx="5186359" cy="344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Illegitimate Report Workflow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41A81D-1687-421C-98EF-CA01554DD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83" y="1006181"/>
            <a:ext cx="1805970" cy="2007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F3535A-A4C4-4CED-A3E6-1AAA1B6B5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872" y="972739"/>
            <a:ext cx="5415555" cy="17944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84A41-4515-4610-9959-07E74321D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38" y="3170457"/>
            <a:ext cx="2035099" cy="1591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AF4145-F6F4-4A4D-A953-6C10A9320A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8873" y="2963502"/>
            <a:ext cx="5075102" cy="1798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ED7935-3122-4E1E-B63C-0D5FD6AC2687}"/>
              </a:ext>
            </a:extLst>
          </p:cNvPr>
          <p:cNvSpPr txBox="1"/>
          <p:nvPr/>
        </p:nvSpPr>
        <p:spPr>
          <a:xfrm>
            <a:off x="585538" y="664962"/>
            <a:ext cx="4975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Doctor files for a report in case he encounters an illegitimate drug</a:t>
            </a:r>
          </a:p>
        </p:txBody>
      </p:sp>
    </p:spTree>
    <p:extLst>
      <p:ext uri="{BB962C8B-B14F-4D97-AF65-F5344CB8AC3E}">
        <p14:creationId xmlns:p14="http://schemas.microsoft.com/office/powerpoint/2010/main" val="327626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97673" y="308060"/>
            <a:ext cx="5186359" cy="344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Drug Disposal Workflow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B6F0D-3FDD-41BF-9BBC-89D51AB03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579" y="3219100"/>
            <a:ext cx="4204359" cy="15381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7EC22D-873E-4ED1-9928-4DACF7649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73" y="1080229"/>
            <a:ext cx="3467053" cy="2830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5DCA8-125B-483E-ACEB-7B3BD8261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850" y="1080229"/>
            <a:ext cx="3993344" cy="19563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59BB39-6FE3-429A-B045-281A7F76F6BF}"/>
              </a:ext>
            </a:extLst>
          </p:cNvPr>
          <p:cNvSpPr txBox="1"/>
          <p:nvPr/>
        </p:nvSpPr>
        <p:spPr>
          <a:xfrm>
            <a:off x="0" y="835086"/>
            <a:ext cx="5322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illegitimate drugs are disposed by the returns processor from FDA </a:t>
            </a:r>
          </a:p>
        </p:txBody>
      </p:sp>
    </p:spTree>
    <p:extLst>
      <p:ext uri="{BB962C8B-B14F-4D97-AF65-F5344CB8AC3E}">
        <p14:creationId xmlns:p14="http://schemas.microsoft.com/office/powerpoint/2010/main" val="263716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8615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DD1E6-A614-4DF9-8660-641158E2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800" spc="-50"/>
              <a:t>Roles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71EB39C-B953-43A6-B2E7-E3F068489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5752224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7022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EDC8-CF93-4B50-B88A-AF5A97C7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800" spc="-50"/>
              <a:t>Enterprise Roles</a:t>
            </a:r>
          </a:p>
        </p:txBody>
      </p:sp>
      <p:graphicFrame>
        <p:nvGraphicFramePr>
          <p:cNvPr id="19" name="Text Placeholder 2">
            <a:extLst>
              <a:ext uri="{FF2B5EF4-FFF2-40B4-BE49-F238E27FC236}">
                <a16:creationId xmlns:a16="http://schemas.microsoft.com/office/drawing/2014/main" id="{0912DE01-FB88-4355-8E88-2082394444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6946708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89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135A-903D-43AC-B5DE-73F95690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800" spc="-50"/>
              <a:t>Enterprise Roles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430EC09-0FE2-4CCE-8BD7-CA86EDAE3A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336926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4373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525151" y="-120103"/>
            <a:ext cx="7543800" cy="291912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825038" y="3918930"/>
            <a:ext cx="7543800" cy="857250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Done by :    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Srushti Dhamangaonkar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 err="1">
                <a:solidFill>
                  <a:srgbClr val="FFFFFF"/>
                </a:solidFill>
              </a:rPr>
              <a:t>Naradwaj</a:t>
            </a:r>
            <a:endParaRPr lang="en-US" sz="10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Rahul Mahadev</a:t>
            </a:r>
          </a:p>
        </p:txBody>
      </p:sp>
    </p:spTree>
    <p:extLst>
      <p:ext uri="{BB962C8B-B14F-4D97-AF65-F5344CB8AC3E}">
        <p14:creationId xmlns:p14="http://schemas.microsoft.com/office/powerpoint/2010/main" val="221259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800" spc="-50" dirty="0"/>
              <a:t>SYSTEM USAGE</a:t>
            </a:r>
          </a:p>
        </p:txBody>
      </p:sp>
      <p:graphicFrame>
        <p:nvGraphicFramePr>
          <p:cNvPr id="143" name="Google Shape;141;p14">
            <a:extLst>
              <a:ext uri="{FF2B5EF4-FFF2-40B4-BE49-F238E27FC236}">
                <a16:creationId xmlns:a16="http://schemas.microsoft.com/office/drawing/2014/main" id="{A43062A9-84C4-4039-92D7-D0B7D955E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320693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800" spc="-50"/>
              <a:t>CREATING AN IMPACT </a:t>
            </a:r>
          </a:p>
        </p:txBody>
      </p:sp>
      <p:graphicFrame>
        <p:nvGraphicFramePr>
          <p:cNvPr id="149" name="Google Shape;147;p15">
            <a:extLst>
              <a:ext uri="{FF2B5EF4-FFF2-40B4-BE49-F238E27FC236}">
                <a16:creationId xmlns:a16="http://schemas.microsoft.com/office/drawing/2014/main" id="{BF39A564-75D0-47D9-8459-5F7C7E3B3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169456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 SYSTEM ARCHITECTURE DIAGRAM</a:t>
            </a:r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2CFD84-73D1-4F38-8EFB-B6E9EE72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31" y="1018382"/>
            <a:ext cx="6304137" cy="37313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0" y="207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UML DIAGRAM</a:t>
            </a:r>
            <a:endParaRPr dirty="0"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6ACDBE-AD77-417B-B754-6C3338F45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9710"/>
            <a:ext cx="9144000" cy="42868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DE1F88EA-5B85-4782-9A95-9C738F48E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9A9E663-1F8A-406B-B295-B1EF8596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C97561C-9294-4114-A5D6-9CF6CF68A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369277" y="454422"/>
            <a:ext cx="2313633" cy="42346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50" dirty="0">
                <a:solidFill>
                  <a:srgbClr val="FFFFFF"/>
                </a:solidFill>
              </a:rPr>
              <a:t>DISTRIBUTOR UML DIAGRAM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A56E4-42AF-4378-84D0-DF119ACFA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058" y="707574"/>
            <a:ext cx="6065941" cy="38014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907143" y="778379"/>
            <a:ext cx="742925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WORKFLOW PANELS</a:t>
            </a:r>
            <a:r>
              <a:rPr lang="en-US" dirty="0"/>
              <a:t>:  NETWORK ADMIN WORKFLOW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EF5F833A-F1FC-4AB0-8EEC-8940378C6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045" y="1692479"/>
            <a:ext cx="4643355" cy="2410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68858-3916-4D66-9214-2F26EC448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43" y="1406466"/>
            <a:ext cx="2500312" cy="2725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95BA3-EF53-486A-B3DA-9BF196C9B75E}"/>
              </a:ext>
            </a:extLst>
          </p:cNvPr>
          <p:cNvSpPr txBox="1"/>
          <p:nvPr/>
        </p:nvSpPr>
        <p:spPr>
          <a:xfrm>
            <a:off x="725025" y="4211232"/>
            <a:ext cx="302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Admin adds new Enterprises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CA8220-92AB-4763-BAD2-50F961970CFC}"/>
              </a:ext>
            </a:extLst>
          </p:cNvPr>
          <p:cNvSpPr txBox="1"/>
          <p:nvPr/>
        </p:nvSpPr>
        <p:spPr>
          <a:xfrm>
            <a:off x="5394199" y="4209555"/>
            <a:ext cx="152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View of enterprise</a:t>
            </a:r>
          </a:p>
        </p:txBody>
      </p:sp>
    </p:spTree>
    <p:extLst>
      <p:ext uri="{BB962C8B-B14F-4D97-AF65-F5344CB8AC3E}">
        <p14:creationId xmlns:p14="http://schemas.microsoft.com/office/powerpoint/2010/main" val="227302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97674" y="308060"/>
            <a:ext cx="3807502" cy="344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ENTERPRISE WORKFLOW</a:t>
            </a:r>
            <a:br>
              <a:rPr lang="en-US"/>
            </a:br>
            <a:br>
              <a:rPr lang="en-US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637B88-BB12-4560-8EF9-C4F2D71D3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93" y="1005884"/>
            <a:ext cx="4114800" cy="18360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0BD9AC-2781-4667-9B7E-94F09F06F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757" y="2841914"/>
            <a:ext cx="2479168" cy="1890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7E2306-3A3A-4F43-9086-AA43B060D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93" y="2894836"/>
            <a:ext cx="4114800" cy="1852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AF5AAA-B72E-437D-8CBE-5F18F8A08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3757" y="786715"/>
            <a:ext cx="2552482" cy="188942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2579D9D-43B3-4EB3-8EE4-EE875C856C81}"/>
              </a:ext>
            </a:extLst>
          </p:cNvPr>
          <p:cNvSpPr txBox="1"/>
          <p:nvPr/>
        </p:nvSpPr>
        <p:spPr>
          <a:xfrm flipH="1">
            <a:off x="223353" y="705520"/>
            <a:ext cx="529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Enterprise admin manages employee and user account creation</a:t>
            </a:r>
          </a:p>
        </p:txBody>
      </p:sp>
    </p:spTree>
    <p:extLst>
      <p:ext uri="{BB962C8B-B14F-4D97-AF65-F5344CB8AC3E}">
        <p14:creationId xmlns:p14="http://schemas.microsoft.com/office/powerpoint/2010/main" val="407603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97673" y="308060"/>
            <a:ext cx="5186359" cy="344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Manufacturer-Distributor Workflow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9AED0-3286-490A-BBAA-14D8D6EB1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64" y="1144233"/>
            <a:ext cx="4323235" cy="1814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8A3147-7893-4962-957F-65771833A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278" y="1118141"/>
            <a:ext cx="2392608" cy="1840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F14040-4D90-44E6-9336-50216A158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871" y="3092263"/>
            <a:ext cx="4482060" cy="16406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301C1E-B7E4-4CF6-8FEB-9163C5CF9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032" y="3092263"/>
            <a:ext cx="3858077" cy="16406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8DAA45-DD5C-44C4-BB98-EB02283CF933}"/>
              </a:ext>
            </a:extLst>
          </p:cNvPr>
          <p:cNvSpPr txBox="1"/>
          <p:nvPr/>
        </p:nvSpPr>
        <p:spPr>
          <a:xfrm>
            <a:off x="248763" y="786621"/>
            <a:ext cx="704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Distributor places an order based on drugs available in the catalog of manufacturer</a:t>
            </a:r>
          </a:p>
        </p:txBody>
      </p:sp>
    </p:spTree>
    <p:extLst>
      <p:ext uri="{BB962C8B-B14F-4D97-AF65-F5344CB8AC3E}">
        <p14:creationId xmlns:p14="http://schemas.microsoft.com/office/powerpoint/2010/main" val="37896592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194</TotalTime>
  <Words>411</Words>
  <Application>Microsoft Office PowerPoint</Application>
  <PresentationFormat>On-screen Show (16:9)</PresentationFormat>
  <Paragraphs>57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Arial</vt:lpstr>
      <vt:lpstr>Calibri Light</vt:lpstr>
      <vt:lpstr>Retrospect</vt:lpstr>
      <vt:lpstr>COUNTERFEIT MEDICATION AND TRACKING SYSTEM </vt:lpstr>
      <vt:lpstr>SYSTEM USAGE</vt:lpstr>
      <vt:lpstr>CREATING AN IMPACT </vt:lpstr>
      <vt:lpstr>ECO SYSTEM ARCHITECTURE DIAGRAM</vt:lpstr>
      <vt:lpstr>UML DIAGRAM</vt:lpstr>
      <vt:lpstr>DISTRIBUTOR UML DIAGRAM</vt:lpstr>
      <vt:lpstr>WORKFLOW PANELS:  NETWORK ADMIN WORKFLOW  </vt:lpstr>
      <vt:lpstr>ENTERPRISE WORKFLOW  </vt:lpstr>
      <vt:lpstr>Manufacturer-Distributor Workflow  </vt:lpstr>
      <vt:lpstr>Hospital-Distributor Workflow  </vt:lpstr>
      <vt:lpstr>Doctor-Hospital Workflow  </vt:lpstr>
      <vt:lpstr>Illegitimate Report Workflow  </vt:lpstr>
      <vt:lpstr>Drug Disposal Workflow  </vt:lpstr>
      <vt:lpstr>Roles</vt:lpstr>
      <vt:lpstr>Enterprise Roles</vt:lpstr>
      <vt:lpstr>Enterprise Roles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COUNTERFEIT MEDICATION AND TRACKING SYSTEM</dc:title>
  <dc:creator>Srushti Dhamangaonkar</dc:creator>
  <cp:lastModifiedBy>Ravi Rao</cp:lastModifiedBy>
  <cp:revision>27</cp:revision>
  <dcterms:created xsi:type="dcterms:W3CDTF">2020-04-21T23:46:13Z</dcterms:created>
  <dcterms:modified xsi:type="dcterms:W3CDTF">2020-04-22T03:28:40Z</dcterms:modified>
</cp:coreProperties>
</file>