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7266-33D5-6DE5-9955-43D0FA05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302E1-F85B-654D-8338-28EE3F656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F438-B177-F113-7C9F-5DEE05B8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96EB3-2F08-7B60-A5DF-2C496099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A62F-0551-1716-A660-66CB6EFD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BDF3-AF4D-4B93-B98B-2C81AE5A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FB74E-0F8F-23AC-C38A-0B49260D7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B259-712A-182A-6194-EA067B93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BCED-135D-DFD1-4AC1-70F64C0B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D8E6-EBAB-0F95-060C-8C819E6B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6D1A0-F218-C21E-42FA-873AC53A7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1F648-3E31-CBF7-D65D-4B19E77BC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7E78-EF71-00FC-97F9-B810C54F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5E99-D6AC-EBB6-4674-812306CE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83B3-3109-1D43-95EF-9BB6248A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135D-5D7C-2DAC-BCC7-CFC68AC7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7F62-BA95-B104-603F-8A7C7B2F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53C2-1535-B0B2-0894-BC7833BD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2FA5-AAF7-6A55-B795-3A820CED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BCCC-83D5-8C0F-03E8-A256A071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9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CC4D-8EA7-3313-8F8F-FACF928A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3161-B204-BF90-137C-A3DA401C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0F9CE-6963-2D6D-029D-921CDDC4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DE24-1D95-78D4-8C5C-FC067F39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C47A-67D9-6299-8431-96C85D46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40DF-F7C9-7B4F-D9FA-721EADB4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0B23-FDC4-9090-7B0D-5D2067568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67696-D1AB-7F0F-FCC5-9A5FCF48A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9351D-E69F-7384-4A86-EFD39649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9C1F-66C0-B16B-7C85-FD9202C0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B188D-BB01-1E53-BF2B-5E097879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C41A-DD00-ECAF-2A01-22CA7959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8A50B-F726-8826-5F7F-9EE5AAE3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88D4E-0921-B453-F431-A68849799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3FA6B-4757-F2C6-9CF9-1ED02A0B4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F8D62-DEAC-F5E1-B8AC-85499B1B7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33C61-F671-BD38-97DC-D1F22C61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97CBF-0A57-73CD-6787-9B2F36C5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DDEB4-7856-3DF4-2054-776571D2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8940-F0B8-D9BE-A3C6-EA5FD5CA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A4FDC-49CD-9A2B-4173-5EC8E191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96F37-130A-DF79-8B7C-F3E8BD0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E3859-2179-B719-A484-496CD950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57EA2-5BD1-FB03-5804-26A2A50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39BF8-5B5F-ED6D-524D-5BFC1D27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357C9-E96A-FAEE-09E5-90DC34FF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C8F5-8F89-7095-A081-42E54326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EF9B-DB0C-3378-6FFC-AC45015B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A7BDF-B58B-3A3C-92B0-9F51780B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5FA5D-3AFD-0732-1EA4-6DF58D5F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36F42-C9E3-0134-06DD-0F37ADF5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7A344-D016-E35A-6656-74DFD4E1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7393-CB5E-0368-5994-180183D2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CC82F-27AC-F517-8085-117B310B2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3B7F9-CD2D-6F71-95B3-7E99C0C13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CB393-5F4F-5186-CD8A-8AD990AC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5F294-F08A-C57D-EB1C-9423963B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4488E-C2EC-9CB6-13B2-F37E1D3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08F16-6040-EE47-F8F7-1A0E5170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D944-E60A-C052-EE53-ADECEE74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73521-0EF3-BFD8-E91F-D7C094B34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F645-B051-45AF-A32C-B3CE43DA842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3AAA6-7C87-DF69-0591-F2E5CDE9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74BF-C131-C266-A7F9-0CC0D83C0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CC6E-07CD-41C0-82B8-1B3C21AAC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A47CD4-B892-EC08-C0D0-EDFB41731A90}"/>
              </a:ext>
            </a:extLst>
          </p:cNvPr>
          <p:cNvSpPr txBox="1"/>
          <p:nvPr/>
        </p:nvSpPr>
        <p:spPr>
          <a:xfrm>
            <a:off x="1010653" y="802105"/>
            <a:ext cx="98338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lost treasure: a choose your path adventure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Instruction: “Welcome to adventure&gt; you are an explorer on a quest to find the legendary lost treasure. Make your choices wisely, as they  will determine your fate. Click ‘Start’ to begin”</a:t>
            </a:r>
          </a:p>
          <a:p>
            <a:pPr algn="ctr"/>
            <a:endParaRPr lang="en-US" sz="2800" dirty="0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C9E09FA7-C2DD-BBBB-5D10-7928464AF939}"/>
              </a:ext>
            </a:extLst>
          </p:cNvPr>
          <p:cNvSpPr/>
          <p:nvPr/>
        </p:nvSpPr>
        <p:spPr>
          <a:xfrm>
            <a:off x="4138863" y="4908884"/>
            <a:ext cx="2951748" cy="8983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81714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3AFC7-8102-137E-5AA4-08CEF031533B}"/>
              </a:ext>
            </a:extLst>
          </p:cNvPr>
          <p:cNvSpPr txBox="1"/>
          <p:nvPr/>
        </p:nvSpPr>
        <p:spPr>
          <a:xfrm>
            <a:off x="1604211" y="850232"/>
            <a:ext cx="8646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You arrive at the entrance of the dark cave, as you stand at the mouth of the dark cave you see two paths</a:t>
            </a:r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E22DBE7A-B4DE-585A-2F59-780056F573EC}"/>
              </a:ext>
            </a:extLst>
          </p:cNvPr>
          <p:cNvSpPr/>
          <p:nvPr/>
        </p:nvSpPr>
        <p:spPr>
          <a:xfrm>
            <a:off x="1604211" y="3994484"/>
            <a:ext cx="2999873" cy="13154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</a:t>
            </a:r>
            <a:r>
              <a:rPr lang="en-US" dirty="0" err="1">
                <a:hlinkClick r:id="rId3" action="ppaction://hlinksldjump"/>
              </a:rPr>
              <a:t>Slide</a:t>
            </a:r>
            <a:r>
              <a:rPr lang="en-US" dirty="0">
                <a:hlinkClick r:id="rId3" action="ppaction://hlinksldjump"/>
              </a:rPr>
              <a:t> 3</a:t>
            </a:r>
            <a:r>
              <a:rPr lang="en-US" dirty="0"/>
              <a:t> left</a:t>
            </a:r>
          </a:p>
        </p:txBody>
      </p:sp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6F843023-2687-A680-3954-591C2BBF860C}"/>
              </a:ext>
            </a:extLst>
          </p:cNvPr>
          <p:cNvSpPr/>
          <p:nvPr/>
        </p:nvSpPr>
        <p:spPr>
          <a:xfrm>
            <a:off x="6825916" y="3994483"/>
            <a:ext cx="2999873" cy="13154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</a:t>
            </a:r>
            <a:r>
              <a:rPr lang="en-US" dirty="0">
                <a:hlinkClick r:id="rId4" action="ppaction://hlinksldjump"/>
              </a:rPr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25F5-CD6B-D542-048D-85F22CDD4326}"/>
              </a:ext>
            </a:extLst>
          </p:cNvPr>
          <p:cNvSpPr txBox="1"/>
          <p:nvPr/>
        </p:nvSpPr>
        <p:spPr>
          <a:xfrm>
            <a:off x="1588168" y="946484"/>
            <a:ext cx="863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lost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C5685F-662B-4FCE-A1DE-66996BC47B79}"/>
              </a:ext>
            </a:extLst>
          </p:cNvPr>
          <p:cNvSpPr/>
          <p:nvPr/>
        </p:nvSpPr>
        <p:spPr>
          <a:xfrm>
            <a:off x="4636168" y="3192015"/>
            <a:ext cx="2919664" cy="1155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328748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8A3F1-84E8-18FB-1FA0-7106446B75AC}"/>
              </a:ext>
            </a:extLst>
          </p:cNvPr>
          <p:cNvSpPr txBox="1"/>
          <p:nvPr/>
        </p:nvSpPr>
        <p:spPr>
          <a:xfrm>
            <a:off x="1620253" y="1203158"/>
            <a:ext cx="62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4A53B2-38A5-3455-9AD8-FF1873C40AD1}"/>
              </a:ext>
            </a:extLst>
          </p:cNvPr>
          <p:cNvSpPr/>
          <p:nvPr/>
        </p:nvSpPr>
        <p:spPr>
          <a:xfrm>
            <a:off x="2823411" y="3272589"/>
            <a:ext cx="2983831" cy="1106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restart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srushti bali</dc:creator>
  <cp:lastModifiedBy>srushti bali</cp:lastModifiedBy>
  <cp:revision>2</cp:revision>
  <dcterms:created xsi:type="dcterms:W3CDTF">2024-08-14T07:46:58Z</dcterms:created>
  <dcterms:modified xsi:type="dcterms:W3CDTF">2024-08-14T07:50:43Z</dcterms:modified>
</cp:coreProperties>
</file>