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IN" altLang="en-US"/>
              <a:t>What is React?</a:t>
            </a:r>
            <a:endParaRPr lang="en-IN" altLang="en-US"/>
          </a:p>
        </p:txBody>
      </p:sp>
      <p:sp>
        <p:nvSpPr>
          <p:cNvPr id="5" name="Content Placeholder 4"/>
          <p:cNvSpPr>
            <a:spLocks noGrp="1"/>
          </p:cNvSpPr>
          <p:nvPr>
            <p:ph idx="1"/>
          </p:nvPr>
        </p:nvSpPr>
        <p:spPr>
          <a:xfrm>
            <a:off x="838200" y="1839595"/>
            <a:ext cx="10515600" cy="4351338"/>
          </a:xfrm>
        </p:spPr>
        <p:txBody>
          <a:bodyPr/>
          <a:p>
            <a:r>
              <a:rPr lang="en-IN" altLang="en-US"/>
              <a:t>React is a JavaScript library for building user interfaces</a:t>
            </a:r>
            <a:endParaRPr lang="en-IN" altLang="en-US"/>
          </a:p>
          <a:p>
            <a:r>
              <a:rPr lang="en-IN" altLang="en-US"/>
              <a:t>React is created by Facebook now refered as meta.</a:t>
            </a:r>
            <a:endParaRPr lang="en-IN" altLang="en-US"/>
          </a:p>
          <a:p>
            <a:r>
              <a:rPr lang="en-IN" altLang="en-US">
                <a:sym typeface="+mn-ea"/>
              </a:rPr>
              <a:t>It lets you compose complex UIs from small and isolated pieces of code called “components”.</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Now We Will Do Demo For the React</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Why to use React?</a:t>
            </a:r>
            <a:endParaRPr lang="en-IN" altLang="en-US"/>
          </a:p>
        </p:txBody>
      </p:sp>
      <p:sp>
        <p:nvSpPr>
          <p:cNvPr id="3" name="Content Placeholder 2"/>
          <p:cNvSpPr>
            <a:spLocks noGrp="1"/>
          </p:cNvSpPr>
          <p:nvPr>
            <p:ph idx="1"/>
          </p:nvPr>
        </p:nvSpPr>
        <p:spPr/>
        <p:txBody>
          <a:bodyPr/>
          <a:p>
            <a:r>
              <a:rPr lang="en-US"/>
              <a:t>Speed</a:t>
            </a:r>
            <a:endParaRPr lang="en-US"/>
          </a:p>
          <a:p>
            <a:r>
              <a:rPr lang="en-US"/>
              <a:t>Flexibility</a:t>
            </a:r>
            <a:endParaRPr lang="en-US"/>
          </a:p>
          <a:p>
            <a:r>
              <a:rPr lang="en-US"/>
              <a:t>Performance</a:t>
            </a:r>
            <a:endParaRPr lang="en-US"/>
          </a:p>
          <a:p>
            <a:r>
              <a:rPr lang="en-US"/>
              <a:t>Reusable Components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React Work?</a:t>
            </a:r>
            <a:endParaRPr lang="en-US"/>
          </a:p>
        </p:txBody>
      </p:sp>
      <p:sp>
        <p:nvSpPr>
          <p:cNvPr id="3" name="Content Placeholder 2"/>
          <p:cNvSpPr>
            <a:spLocks noGrp="1"/>
          </p:cNvSpPr>
          <p:nvPr>
            <p:ph idx="1"/>
          </p:nvPr>
        </p:nvSpPr>
        <p:spPr/>
        <p:txBody>
          <a:bodyPr/>
          <a:p>
            <a:r>
              <a:rPr lang="en-US"/>
              <a:t>React creates a VIRTUAL DOM in memory.</a:t>
            </a:r>
            <a:endParaRPr lang="en-US"/>
          </a:p>
          <a:p>
            <a:r>
              <a:rPr lang="en-IN" altLang="en-US"/>
              <a:t>Instead of manipulating the browser's DOM directly, React creates a virtual DOM in memory, where it does all the necessary manipulating, before making the changes in the browser DOM.</a:t>
            </a:r>
            <a:endParaRPr lang="en-IN" altLang="en-US"/>
          </a:p>
          <a:p>
            <a:r>
              <a:rPr lang="en-IN" altLang="en-US"/>
              <a:t>React only changes what needs to be changed!</a:t>
            </a:r>
            <a:endParaRPr lang="en-IN" altLang="en-US"/>
          </a:p>
          <a:p>
            <a:r>
              <a:rPr lang="en-IN" altLang="en-US"/>
              <a:t>React finds out what changes have been made, and changes only what needs to be changed.</a:t>
            </a:r>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React.JS History</a:t>
            </a:r>
            <a:endParaRPr lang="en-US"/>
          </a:p>
        </p:txBody>
      </p:sp>
      <p:sp>
        <p:nvSpPr>
          <p:cNvPr id="3" name="Content Placeholder 2"/>
          <p:cNvSpPr>
            <a:spLocks noGrp="1"/>
          </p:cNvSpPr>
          <p:nvPr>
            <p:ph idx="1"/>
          </p:nvPr>
        </p:nvSpPr>
        <p:spPr/>
        <p:txBody>
          <a:bodyPr/>
          <a:p>
            <a:r>
              <a:rPr lang="en-US"/>
              <a:t>Current version of React.JS is V18.0.0 (April 2022).</a:t>
            </a:r>
            <a:endParaRPr lang="en-US"/>
          </a:p>
          <a:p>
            <a:r>
              <a:rPr lang="en-IN" altLang="en-US"/>
              <a:t>Initial Release to the Public (V0.3.0) was in July 2013.</a:t>
            </a:r>
            <a:endParaRPr lang="en-IN" altLang="en-US"/>
          </a:p>
          <a:p>
            <a:r>
              <a:rPr lang="en-IN" altLang="en-US"/>
              <a:t>React.JS was first used in 2011 for Facebook's Newsfeed feature.</a:t>
            </a:r>
            <a:endParaRPr lang="en-IN" altLang="en-US"/>
          </a:p>
          <a:p>
            <a:r>
              <a:rPr lang="en-IN" altLang="en-US"/>
              <a:t>Facebook Software Engineer, Jordan Walke, created it.</a:t>
            </a:r>
            <a:endParaRPr lang="en-IN" altLang="en-US"/>
          </a:p>
          <a:p>
            <a:r>
              <a:rPr lang="en-IN" altLang="en-US"/>
              <a:t>Current version of create-react-app is v5.0.1 (April 2022).</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React ES6</a:t>
            </a:r>
            <a:endParaRPr lang="en-US"/>
          </a:p>
        </p:txBody>
      </p:sp>
      <p:sp>
        <p:nvSpPr>
          <p:cNvPr id="3" name="Content Placeholder 2"/>
          <p:cNvSpPr>
            <a:spLocks noGrp="1"/>
          </p:cNvSpPr>
          <p:nvPr>
            <p:ph idx="1"/>
          </p:nvPr>
        </p:nvSpPr>
        <p:spPr/>
        <p:txBody>
          <a:bodyPr/>
          <a:p>
            <a:r>
              <a:rPr lang="en-US"/>
              <a:t>What is ES6?</a:t>
            </a:r>
            <a:endParaRPr lang="en-US"/>
          </a:p>
          <a:p>
            <a:r>
              <a:rPr lang="en-IN" altLang="en-US"/>
              <a:t>-ES6 stands for ECMAScript 6.</a:t>
            </a:r>
            <a:br>
              <a:rPr lang="en-IN" altLang="en-US"/>
            </a:br>
            <a:r>
              <a:rPr lang="en-IN" altLang="en-US"/>
              <a:t>-ECMAScript was created to standardize JavaScript, and ES6 is the 6th version of ECMAScript, it was published in 2015, and is also known as ECMAScript 2015.</a:t>
            </a:r>
            <a:endParaRPr lang="en-IN" altLang="en-US"/>
          </a:p>
          <a:p>
            <a:r>
              <a:rPr lang="en-IN" altLang="en-US"/>
              <a:t>React uses ES6</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React ES6</a:t>
            </a:r>
            <a:r>
              <a:rPr lang="en-IN" altLang="en-US">
                <a:sym typeface="+mn-ea"/>
              </a:rPr>
              <a:t> Concepts</a:t>
            </a:r>
            <a:endParaRPr lang="en-IN" altLang="en-US">
              <a:sym typeface="+mn-ea"/>
            </a:endParaRPr>
          </a:p>
        </p:txBody>
      </p:sp>
      <p:sp>
        <p:nvSpPr>
          <p:cNvPr id="3" name="Content Placeholder 2"/>
          <p:cNvSpPr>
            <a:spLocks noGrp="1"/>
          </p:cNvSpPr>
          <p:nvPr>
            <p:ph idx="1"/>
          </p:nvPr>
        </p:nvSpPr>
        <p:spPr/>
        <p:txBody>
          <a:bodyPr>
            <a:normAutofit lnSpcReduction="10000"/>
          </a:bodyPr>
          <a:p>
            <a:r>
              <a:rPr lang="en-IN" altLang="en-US"/>
              <a:t>Classes:- A class is a type of function, but instead of using the keyword function to initiate it, we use the keyword class, and the properties are assigned inside a constructor() method.</a:t>
            </a:r>
            <a:endParaRPr lang="en-IN" altLang="en-US"/>
          </a:p>
          <a:p>
            <a:r>
              <a:rPr lang="en-IN" altLang="en-US"/>
              <a:t>Arrow Functions :-  Arrow functions allow us to write shorter function syntax E.g :- const hello = function() { return "Hello World!"}</a:t>
            </a:r>
            <a:endParaRPr lang="en-IN" altLang="en-US"/>
          </a:p>
          <a:p>
            <a:r>
              <a:rPr lang="en-IN" altLang="en-US"/>
              <a:t>Variables :- Before ES6 there was only one way of defining your variables: with the var keyword. If you did not define them, they would be assigned to the global object. Unless you were in strict mode, then you would get an error if your variables were undefined.</a:t>
            </a:r>
            <a:endParaRPr lang="en-IN" altLang="en-US"/>
          </a:p>
          <a:p>
            <a:r>
              <a:rPr lang="en-IN" altLang="en-US"/>
              <a:t>Now, with ES6, there are three ways of defining your variables: var, let, and const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React ES6</a:t>
            </a:r>
            <a:r>
              <a:rPr lang="en-IN" altLang="en-US">
                <a:sym typeface="+mn-ea"/>
              </a:rPr>
              <a:t> Concepts</a:t>
            </a:r>
            <a:endParaRPr lang="en-US"/>
          </a:p>
        </p:txBody>
      </p:sp>
      <p:sp>
        <p:nvSpPr>
          <p:cNvPr id="3" name="Content Placeholder 2"/>
          <p:cNvSpPr>
            <a:spLocks noGrp="1"/>
          </p:cNvSpPr>
          <p:nvPr>
            <p:ph idx="1"/>
          </p:nvPr>
        </p:nvSpPr>
        <p:spPr/>
        <p:txBody>
          <a:bodyPr>
            <a:normAutofit fontScale="90000" lnSpcReduction="10000"/>
          </a:bodyPr>
          <a:p>
            <a:r>
              <a:rPr lang="en-US"/>
              <a:t>Array Methods</a:t>
            </a:r>
            <a:r>
              <a:rPr lang="en-IN" altLang="en-US"/>
              <a:t> :- One of the most useful in React is the .map() array method.</a:t>
            </a:r>
            <a:endParaRPr lang="en-IN" altLang="en-US"/>
          </a:p>
          <a:p>
            <a:r>
              <a:rPr lang="en-IN" altLang="en-US"/>
              <a:t>Destructuring :- We may have an array or object that we are working with, but we only need some of the items contained in these.Destructuring makes it easy to extract only what is needed.</a:t>
            </a:r>
            <a:endParaRPr lang="en-IN" altLang="en-US"/>
          </a:p>
          <a:p>
            <a:r>
              <a:rPr lang="en-IN" altLang="en-US"/>
              <a:t>Spread Operator:- The JavaScript spread operator (...) allows us to quickly copy all or part of an existing array or object into another array or object.</a:t>
            </a:r>
            <a:endParaRPr lang="en-IN" altLang="en-US"/>
          </a:p>
          <a:p>
            <a:r>
              <a:rPr lang="en-IN" altLang="en-US"/>
              <a:t>Ternary Operator:- The ternary operator is a simplified conditional operator like if / else. Syntax: condition ? &lt;expression if true&gt; : &lt;expression if false&gt;</a:t>
            </a:r>
            <a:endParaRPr lang="en-IN" altLang="en-US"/>
          </a:p>
          <a:p>
            <a:r>
              <a:rPr lang="en-IN" altLang="en-US"/>
              <a:t>Modules:- JavaScript modules allow you to break up your code into separate files.This makes it easier to maintain the code-base.ES Modules rely on the import and export statements.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React Render HTML</a:t>
            </a:r>
            <a:endParaRPr lang="en-US"/>
          </a:p>
        </p:txBody>
      </p:sp>
      <p:sp>
        <p:nvSpPr>
          <p:cNvPr id="3" name="Content Placeholder 2"/>
          <p:cNvSpPr>
            <a:spLocks noGrp="1"/>
          </p:cNvSpPr>
          <p:nvPr>
            <p:ph idx="1"/>
          </p:nvPr>
        </p:nvSpPr>
        <p:spPr/>
        <p:txBody>
          <a:bodyPr/>
          <a:p>
            <a:r>
              <a:rPr lang="en-US"/>
              <a:t>React's goal is in many ways to render HTML in a web page.</a:t>
            </a:r>
            <a:endParaRPr lang="en-US"/>
          </a:p>
          <a:p>
            <a:r>
              <a:rPr lang="en-US"/>
              <a:t>React renders HTML to the web page by using a function called ReactDOM.render().</a:t>
            </a:r>
            <a:endParaRPr lang="en-US"/>
          </a:p>
          <a:p>
            <a:r>
              <a:rPr lang="en-US"/>
              <a:t>The ReactDOM.render() function takes two arguments, HTML code and an HTML element.</a:t>
            </a:r>
            <a:endParaRPr lang="en-US"/>
          </a:p>
          <a:p>
            <a:r>
              <a:rPr lang="en-US"/>
              <a:t>The purpose of the function is to display the specified HTML code inside the specified HTML element.</a:t>
            </a:r>
            <a:endParaRPr lang="en-US"/>
          </a:p>
          <a:p>
            <a:r>
              <a:rPr lang="en-US"/>
              <a:t>There is another folder in the root directory of your React project, named "public". In this folder, there is an index.html file.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React Components</a:t>
            </a:r>
            <a:endParaRPr lang="en-US"/>
          </a:p>
        </p:txBody>
      </p:sp>
      <p:sp>
        <p:nvSpPr>
          <p:cNvPr id="3" name="Content Placeholder 2"/>
          <p:cNvSpPr>
            <a:spLocks noGrp="1"/>
          </p:cNvSpPr>
          <p:nvPr>
            <p:ph idx="1"/>
          </p:nvPr>
        </p:nvSpPr>
        <p:spPr/>
        <p:txBody>
          <a:bodyPr/>
          <a:p>
            <a:r>
              <a:rPr lang="en-US"/>
              <a:t>Components are independent and reusable bits of code. They serve the same purpose as JavaScript functions, but work in isolation and return HTML.</a:t>
            </a:r>
            <a:endParaRPr lang="en-US"/>
          </a:p>
          <a:p>
            <a:r>
              <a:rPr lang="en-US"/>
              <a:t>Components come in two types, Class components and Function components</a:t>
            </a:r>
            <a:endParaRPr lang="en-US"/>
          </a:p>
          <a:p>
            <a:r>
              <a:rPr lang="en-US"/>
              <a:t>Create Your First Component</a:t>
            </a:r>
            <a:r>
              <a:rPr lang="en-IN" altLang="en-US"/>
              <a:t> </a:t>
            </a:r>
            <a:r>
              <a:rPr lang="en-US"/>
              <a:t>When creating a React component, the component's name MUST start with an upper case letter.</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3472</Words>
  <Application>WPS Presentation</Application>
  <PresentationFormat>Widescreen</PresentationFormat>
  <Paragraphs>70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
  <cp:lastModifiedBy>Priya Pandey</cp:lastModifiedBy>
  <cp:revision>2</cp:revision>
  <dcterms:created xsi:type="dcterms:W3CDTF">2022-08-18T09:18:32Z</dcterms:created>
  <dcterms:modified xsi:type="dcterms:W3CDTF">2022-08-18T09:22:11Z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5D2344C1FB1F498BAB9178974237372B</vt:lpwstr>
  </property>
  <property fmtid="{D5CDD505-2E9C-101B-9397-08002B2CF9AE}" pid="3" name="KSOProductBuildVer">
    <vt:lpwstr>1033-11.2.0.11254</vt:lpwstr>
  </property>
</Properties>
</file>