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WILCO construction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Gurleen </a:t>
            </a:r>
            <a:r>
              <a:rPr lang="en-US" dirty="0" err="1"/>
              <a:t>kaur</a:t>
            </a:r>
            <a:r>
              <a:rPr lang="en-US" dirty="0"/>
              <a:t>, </a:t>
            </a:r>
            <a:r>
              <a:rPr lang="en-US" dirty="0" err="1"/>
              <a:t>srushti</a:t>
            </a:r>
            <a:r>
              <a:rPr lang="en-US" dirty="0"/>
              <a:t> </a:t>
            </a:r>
            <a:r>
              <a:rPr lang="en-US" dirty="0" err="1"/>
              <a:t>gangireddy</a:t>
            </a:r>
            <a:r>
              <a:rPr lang="en-US" dirty="0"/>
              <a:t>, </a:t>
            </a:r>
            <a:r>
              <a:rPr lang="en-US" dirty="0" err="1"/>
              <a:t>wenjie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424201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24" y="241811"/>
            <a:ext cx="9603275" cy="1049235"/>
          </a:xfrm>
        </p:spPr>
        <p:txBody>
          <a:bodyPr/>
          <a:lstStyle/>
          <a:p>
            <a:r>
              <a:rPr lang="en-US" dirty="0"/>
              <a:t>Web application prototypes(cont.)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2" y="914400"/>
            <a:ext cx="9788707" cy="5205046"/>
          </a:xfrm>
        </p:spPr>
      </p:pic>
    </p:spTree>
    <p:extLst>
      <p:ext uri="{BB962C8B-B14F-4D97-AF65-F5344CB8AC3E}">
        <p14:creationId xmlns:p14="http://schemas.microsoft.com/office/powerpoint/2010/main" val="142873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EEOC_CompliAnce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24050"/>
            <a:ext cx="9085792" cy="3541713"/>
          </a:xfrm>
        </p:spPr>
      </p:pic>
    </p:spTree>
    <p:extLst>
      <p:ext uri="{BB962C8B-B14F-4D97-AF65-F5344CB8AC3E}">
        <p14:creationId xmlns:p14="http://schemas.microsoft.com/office/powerpoint/2010/main" val="120867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Payroll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5464"/>
            <a:ext cx="9155461" cy="3449638"/>
          </a:xfrm>
        </p:spPr>
      </p:pic>
    </p:spTree>
    <p:extLst>
      <p:ext uri="{BB962C8B-B14F-4D97-AF65-F5344CB8AC3E}">
        <p14:creationId xmlns:p14="http://schemas.microsoft.com/office/powerpoint/2010/main" val="39422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record of all the equipment using equipment ID  </a:t>
            </a:r>
          </a:p>
          <a:p>
            <a:r>
              <a:rPr lang="en-US" dirty="0"/>
              <a:t>Use maintenance due date to schedule maintenance</a:t>
            </a:r>
          </a:p>
          <a:p>
            <a:r>
              <a:rPr lang="en-US" dirty="0"/>
              <a:t>Check out equipment using employee ID and project ID to track each equipment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check in and check out by supervisor for each employee </a:t>
            </a:r>
          </a:p>
          <a:p>
            <a:r>
              <a:rPr lang="en-US" dirty="0"/>
              <a:t>Store detailed data for each project and vendor for future analysis </a:t>
            </a:r>
          </a:p>
          <a:p>
            <a:r>
              <a:rPr lang="en-US" dirty="0"/>
              <a:t>Keep financial data for tax purposes </a:t>
            </a:r>
          </a:p>
          <a:p>
            <a:r>
              <a:rPr lang="en-US" dirty="0"/>
              <a:t>Send low inventory alerts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database model will address the problem of payroll generation.</a:t>
            </a:r>
          </a:p>
          <a:p>
            <a:r>
              <a:rPr lang="en-US" dirty="0"/>
              <a:t>Generates once in two weeks which can be sent to the EEOC.</a:t>
            </a:r>
          </a:p>
          <a:p>
            <a:r>
              <a:rPr lang="en-US" dirty="0"/>
              <a:t>Inventory maintenance process is easier.</a:t>
            </a:r>
          </a:p>
          <a:p>
            <a:r>
              <a:rPr lang="en-US" dirty="0"/>
              <a:t>Can be enhanced to automate majority of company’s operations. </a:t>
            </a:r>
          </a:p>
        </p:txBody>
      </p:sp>
    </p:spTree>
    <p:extLst>
      <p:ext uri="{BB962C8B-B14F-4D97-AF65-F5344CB8AC3E}">
        <p14:creationId xmlns:p14="http://schemas.microsoft.com/office/powerpoint/2010/main" val="196186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Old Database Model</a:t>
            </a:r>
          </a:p>
          <a:p>
            <a:r>
              <a:rPr lang="en-US" dirty="0"/>
              <a:t>Proposed Database Model</a:t>
            </a:r>
          </a:p>
          <a:p>
            <a:r>
              <a:rPr lang="en-US" dirty="0"/>
              <a:t>Web Application Prototypes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9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Jack and Bob Wilson started the company twenty years ago</a:t>
            </a:r>
          </a:p>
          <a:p>
            <a:r>
              <a:rPr lang="en-US" dirty="0"/>
              <a:t>Very few official titles with an organized structure</a:t>
            </a:r>
          </a:p>
          <a:p>
            <a:r>
              <a:rPr lang="en-US" dirty="0"/>
              <a:t>Jack and Bob, together take care of decision making</a:t>
            </a:r>
          </a:p>
          <a:p>
            <a:r>
              <a:rPr lang="en-US" dirty="0"/>
              <a:t>Mary does all the office work</a:t>
            </a:r>
          </a:p>
          <a:p>
            <a:r>
              <a:rPr lang="en-US" dirty="0"/>
              <a:t>City, township, and country government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EEOC Compliance reports</a:t>
            </a:r>
          </a:p>
          <a:p>
            <a:r>
              <a:rPr lang="en-US" dirty="0"/>
              <a:t>Calculation of complex payrolls</a:t>
            </a:r>
          </a:p>
          <a:p>
            <a:r>
              <a:rPr lang="en-US" dirty="0"/>
              <a:t>Tracking inventories and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24" y="340285"/>
            <a:ext cx="9603275" cy="1049235"/>
          </a:xfrm>
        </p:spPr>
        <p:txBody>
          <a:bodyPr/>
          <a:lstStyle/>
          <a:p>
            <a:r>
              <a:rPr lang="en-US" dirty="0"/>
              <a:t>Old database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499" y="970671"/>
            <a:ext cx="9704300" cy="5162843"/>
          </a:xfrm>
        </p:spPr>
      </p:pic>
    </p:spTree>
    <p:extLst>
      <p:ext uri="{BB962C8B-B14F-4D97-AF65-F5344CB8AC3E}">
        <p14:creationId xmlns:p14="http://schemas.microsoft.com/office/powerpoint/2010/main" val="272082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40285"/>
            <a:ext cx="9603275" cy="1049235"/>
          </a:xfrm>
        </p:spPr>
        <p:txBody>
          <a:bodyPr/>
          <a:lstStyle/>
          <a:p>
            <a:r>
              <a:rPr lang="en-US" dirty="0"/>
              <a:t>Proposed database design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970671"/>
            <a:ext cx="9603275" cy="5120639"/>
          </a:xfrm>
        </p:spPr>
      </p:pic>
    </p:spTree>
    <p:extLst>
      <p:ext uri="{BB962C8B-B14F-4D97-AF65-F5344CB8AC3E}">
        <p14:creationId xmlns:p14="http://schemas.microsoft.com/office/powerpoint/2010/main" val="1799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68420"/>
            <a:ext cx="9603275" cy="1049235"/>
          </a:xfrm>
        </p:spPr>
        <p:txBody>
          <a:bodyPr/>
          <a:lstStyle/>
          <a:p>
            <a:r>
              <a:rPr lang="en-US" dirty="0"/>
              <a:t>Web application prototypes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858129"/>
            <a:ext cx="9774694" cy="5247249"/>
          </a:xfrm>
        </p:spPr>
      </p:pic>
    </p:spTree>
    <p:extLst>
      <p:ext uri="{BB962C8B-B14F-4D97-AF65-F5344CB8AC3E}">
        <p14:creationId xmlns:p14="http://schemas.microsoft.com/office/powerpoint/2010/main" val="104787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24" y="427873"/>
            <a:ext cx="9603275" cy="1049235"/>
          </a:xfrm>
        </p:spPr>
        <p:txBody>
          <a:bodyPr/>
          <a:lstStyle/>
          <a:p>
            <a:r>
              <a:rPr lang="en-US" dirty="0"/>
              <a:t>Web application prototypes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2" y="956603"/>
            <a:ext cx="9788707" cy="5162843"/>
          </a:xfrm>
        </p:spPr>
      </p:pic>
    </p:spTree>
    <p:extLst>
      <p:ext uri="{BB962C8B-B14F-4D97-AF65-F5344CB8AC3E}">
        <p14:creationId xmlns:p14="http://schemas.microsoft.com/office/powerpoint/2010/main" val="6443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902" y="385670"/>
            <a:ext cx="9603275" cy="1049235"/>
          </a:xfrm>
        </p:spPr>
        <p:txBody>
          <a:bodyPr/>
          <a:lstStyle/>
          <a:p>
            <a:r>
              <a:rPr lang="en-US" dirty="0"/>
              <a:t>Web application prototypes(cont.)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228" y="942534"/>
            <a:ext cx="9760625" cy="5190979"/>
          </a:xfrm>
        </p:spPr>
      </p:pic>
    </p:spTree>
    <p:extLst>
      <p:ext uri="{BB962C8B-B14F-4D97-AF65-F5344CB8AC3E}">
        <p14:creationId xmlns:p14="http://schemas.microsoft.com/office/powerpoint/2010/main" val="2840424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221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WILCO construction company</vt:lpstr>
      <vt:lpstr>agenda</vt:lpstr>
      <vt:lpstr>introduction</vt:lpstr>
      <vt:lpstr>Business problems </vt:lpstr>
      <vt:lpstr>Old database model</vt:lpstr>
      <vt:lpstr>Proposed database design model</vt:lpstr>
      <vt:lpstr>Web application prototypes</vt:lpstr>
      <vt:lpstr>Web application prototypes (cont.)</vt:lpstr>
      <vt:lpstr>Web application prototypes(cont.)</vt:lpstr>
      <vt:lpstr>Web application prototypes(cont.)</vt:lpstr>
      <vt:lpstr>EEOC_CompliAnce</vt:lpstr>
      <vt:lpstr>Payroll System</vt:lpstr>
      <vt:lpstr>inventory System</vt:lpstr>
      <vt:lpstr>FUTURE SCOPE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WILCO construction company</dc:title>
  <dc:creator>kaur.gurleeen</dc:creator>
  <cp:lastModifiedBy>Srushti Gangireddy</cp:lastModifiedBy>
  <cp:revision>12</cp:revision>
  <dcterms:created xsi:type="dcterms:W3CDTF">2017-05-18T03:00:19Z</dcterms:created>
  <dcterms:modified xsi:type="dcterms:W3CDTF">2017-05-18T04:45:46Z</dcterms:modified>
</cp:coreProperties>
</file>