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74" r:id="rId21"/>
    <p:sldId id="275" r:id="rId22"/>
    <p:sldId id="276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E951-920E-4D36-B9CE-86617671B10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C6A6B-4EC1-4CC7-B9A7-D306E9791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FD7C-C538-4D17-B46C-BCF6323EB4FA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E96-86D6-4230-B7D0-F44F182FE4CB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65FF-0D22-4B8A-90F8-B98CA32D8422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D123-2798-4579-9E19-D03CEC0FBEF8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0466-DC1C-47D0-8EDC-32EC97465BD7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F-8A79-4F1D-B3C4-9C005D74844B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B1D9-73B9-4E46-90FC-BF7F24DC65D6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9A-F86E-4EEB-86CD-1D1A199B8FE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E72-25C7-4A76-A05F-9D20B51E93DE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E3C2-A595-43C2-90D6-4591529327D7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1AF506-9B49-48AD-94E7-F2EF7F645D79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A1BB5D3-D3CE-4172-8AD7-09B969C8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FF5E-62A9-47F5-8D0A-6AC9916286B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153400" cy="1447799"/>
          </a:xfrm>
        </p:spPr>
        <p:txBody>
          <a:bodyPr>
            <a:noAutofit/>
          </a:bodyPr>
          <a:lstStyle/>
          <a:p>
            <a:pPr algn="just"/>
            <a:r>
              <a:rPr sz="3200" smtClean="0">
                <a:latin typeface="Times New Roman" pitchFamily="18" charset="0"/>
                <a:cs typeface="Times New Roman" pitchFamily="18" charset="0"/>
              </a:rPr>
              <a:t>Asymmetric Physical Layer Encryption for Wireless Communications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4724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      : VIGNESHA  M. SHETTY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USN          : 4AL16CS124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SECTION: 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72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UNDER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GUIDANCE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PROF . MR. SAYEESH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CSE -DEPARTMENT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model of APLE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7467599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257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APLE system consist of  message space M , cipher space C and key space K.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Key generation algorithm G:→K×K0. G is a probabilistic algorithm that outputs a key pair( K, K0)∈K×K0.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Encryption algorithm T: M ×K→C.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Channel function HB :C→Z , ZB = HB(Y). 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Z is the set of all possible ZB, and ZB ∈Z.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Decryption algorithm D: Z×K’ →M. 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above model only deﬁned for a single user scenario.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4864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APLE  algorithm based on elliptic curve cryptography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914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334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Elliptic curve cryptography: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elliptic curve E deﬁned over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ﬁnite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ﬁeld GF(p) is a set of points P=(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), where x and y are elements of GF(p) that satisfy a certain equation is, </a:t>
            </a:r>
          </a:p>
          <a:p>
            <a:pPr algn="ctr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(1)</a:t>
            </a:r>
          </a:p>
          <a:p>
            <a:pPr algn="ctr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are deﬁnitions of addition, subtraction, and scalar multiplication operations on elliptic curves, which are different from operations on the ordinary number ﬁeld.  </a:t>
            </a:r>
          </a:p>
          <a:p>
            <a:pPr algn="ctr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(2)</a:t>
            </a:r>
          </a:p>
          <a:p>
            <a:pPr algn="ctr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NIST recommends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ﬁve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prime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ﬁelds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certain primes p of sizes 192, 224, 256, 384, and 521 bits.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95600" y="1981200"/>
          <a:ext cx="2438400" cy="838200"/>
        </p:xfrm>
        <a:graphic>
          <a:graphicData uri="http://schemas.openxmlformats.org/presentationml/2006/ole">
            <p:oleObj spid="_x0000_s1027" name="Equation" r:id="rId3" imgW="1028520" imgH="3171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43200" y="4267200"/>
          <a:ext cx="2819400" cy="533400"/>
        </p:xfrm>
        <a:graphic>
          <a:graphicData uri="http://schemas.openxmlformats.org/presentationml/2006/ole">
            <p:oleObj spid="_x0000_s1028" name="Equation" r:id="rId4" imgW="156204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APLE  algorithm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 divided into  four steps: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Private and public key pairs generation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keys exchange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Security matrix generation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Block change and secure communication</a:t>
            </a:r>
          </a:p>
          <a:p>
            <a:pPr marL="457200" indent="-45720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Private and public key pairs generation:</a:t>
            </a:r>
          </a:p>
          <a:p>
            <a:pPr marL="457200" indent="-45720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Following key generation primitive is used by each user to generate the individual public and private key pairs. </a:t>
            </a:r>
          </a:p>
          <a:p>
            <a:pPr marL="457200" indent="-45720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Chose a random integer d from {1,··· ,n−1}</a:t>
            </a:r>
          </a:p>
          <a:p>
            <a:pPr marL="457200" indent="-45720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Compute Q=d ×G.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DEPT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772400" cy="5181600"/>
          </a:xfrm>
        </p:spPr>
        <p:txBody>
          <a:bodyPr/>
          <a:lstStyle/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 key exchange: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and B exchange their public keys QA and QB over a public channel. 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Security matrix generation: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and B calculates it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by using the equation ,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dAQB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dBG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)=dB(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dBQA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(3)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Block change and secure communication: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process of encryption at Alice ,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Y =UX                              (4)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process of encryption at Bob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    X’=UHY’                           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Capture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72390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257800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1) Hash function:</a:t>
            </a:r>
          </a:p>
          <a:p>
            <a:pPr marL="457200" indent="-45720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/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 purpose of the hash function is to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shufﬂe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data so that the distribution of the rotation angles is more uniform and random.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2) Rotation direction vector generation: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Considering the range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θi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(0,2π) , and author using a mapping function ,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(6)                         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429000" y="4572000"/>
          <a:ext cx="2209800" cy="609600"/>
        </p:xfrm>
        <a:graphic>
          <a:graphicData uri="http://schemas.openxmlformats.org/presentationml/2006/ole">
            <p:oleObj spid="_x0000_s2053" name="Equation" r:id="rId3" imgW="6476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3) Generation of U from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 θ: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524000"/>
            <a:ext cx="52578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4864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of APLE  and PLE: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143000"/>
            <a:ext cx="6858000" cy="4495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 of the problem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Scope for the study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 for the study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 such application is a system comprising a medical sensor device and a wireless communication module.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recent applications of PLS techniques to different emerging communication systems VLC ,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BAN,PLC,IoT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etc.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Unmanned Aerial Vehicle (UAV) Communication.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Vehicular social networks (VSN) emerging field where APLE contributed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Proposed framework establishes cryptographic primitive for an asymmetric physical layer encryption system, which provides a new path for PLE system design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Asymmetric physical layer encryption scheme based on elliptic curve cryptography is proposed.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Compared with the existing symmetric PLE scheme, the scheme does not need to perform key distribution.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More suitable for a multi-user communication scenario.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T. R. Dean and A. J. Goldsmith, ‘‘Physical-layer cryptography through massive MIMO,’’ IEEE Trans. Inf. Theory, vol. 63, no. 8, pp. 5419–5436, Aug. 2017. 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S. Wang, W. Li, and J. Lei, ‘‘Physical-layer encryption in massive MIMO systems with spatial modulation,’’ China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., vol. 15, no. 10, pp. 159–171, Oct. 2018.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Xinjin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LU and Jing LEI “Physical Layer Encryption Algorithm Based on Polar Codes and Chaotic Sequences,” vol. 07,no.9 ,Jan.2019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Wei LI , Des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Mclernon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,  Kai-Kit Wong , “Asymmetric Physical Layer Encryption for Wireless Communications”  vol. 7 , pp. 46960-46967,Apr.2019.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42265"/>
            <a:ext cx="8285083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648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is always an important issue in communications networks, and more so for wireless networks due to its broadcast nature. 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Encryption has been the technology to provide security.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 different algorithms SNOW 3G, ZUC  and AES.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But have faced new challenges in 5G scenarios.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particular, the application scenarios, such as enhanced mobile broadband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eMBB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massive machine type communications, put new requirements on security.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 are: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latency.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Low-power consumption and low complexity.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Heterogeneous access and massive users.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Simple and robust key distribution.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does not rely on channel information and eavesdropper status.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Author is looking for a secure communication method that meets the above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ﬁve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features for 5G scenarios.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PLE is a different approach from the bit layer cryptography and information theory based physical layer security.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PLE studies considered symmetric PLE schemes. That is, the same key is used at both the transmitter and receiver.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PLE is a different approach from the bit layer cryptography and information theory based physical layer security.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Statement of the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Does not provides a reliable communication.</a:t>
            </a:r>
          </a:p>
          <a:p>
            <a:pPr algn="just"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Use  of complex algorithms and high power algorithms.</a:t>
            </a:r>
          </a:p>
          <a:p>
            <a:pPr algn="just"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It is less secure in the heterogeneous technology.</a:t>
            </a:r>
          </a:p>
          <a:p>
            <a:pPr algn="just"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It is difficult to manage the distribution and generation keys.</a:t>
            </a:r>
          </a:p>
          <a:p>
            <a:pPr algn="just"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Algorithm is not secured comparing to the attackers can easily attack.</a:t>
            </a:r>
          </a:p>
          <a:p>
            <a:pPr algn="just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new APLE system has been proposed to generate separate keys for encryption and decryption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APLE design based on elliptic curve cryptography (ECC). A security matrix generation algorithm is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proposed.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method makes each input bit dispersed into the entire output signal block, thereby causing confusion at the output signal.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provides high level security which is more efficient and provides better performance with a existing one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Scope for the study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Achieving the new requirements which is put up by the massive  MMTC and URLLC.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 APLE the effects of wireless channels and noise can be exploited to enhance security using generated security matrix. 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APLE design based on elliptic curve cryptography (ECC) which is used for security matrix generation. 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Generated security matrix is used to encrypt the physical layer signal block of the transmitted signal.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Need for the Study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AE8A-DA4C-4084-924D-C338495BB70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D3-D3CE-4172-8AD7-09B969C8FA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study offers thorough knowledge of the capabilities and challenges faced in the 5G scenario.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 overcomes the challenges and achieves it with different a algorithmic technique which is more secure compare to existing one.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improves the knowledge in the areas of cryptographic primitives and bit level encryption. 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PLE offers an alternative to achieve lower latency, lower complexity and higher security for secure transmission.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799</TotalTime>
  <Words>1310</Words>
  <Application>Microsoft Office PowerPoint</Application>
  <PresentationFormat>On-screen Show (4:3)</PresentationFormat>
  <Paragraphs>237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Equity</vt:lpstr>
      <vt:lpstr>Equation</vt:lpstr>
      <vt:lpstr>Asymmetric Physical Layer Encryption for Wireless Communications</vt:lpstr>
      <vt:lpstr>CONTENTS</vt:lpstr>
      <vt:lpstr>Introduction</vt:lpstr>
      <vt:lpstr>Slide 4</vt:lpstr>
      <vt:lpstr>Slide 5</vt:lpstr>
      <vt:lpstr>Statement of the Problem</vt:lpstr>
      <vt:lpstr>Objectives</vt:lpstr>
      <vt:lpstr>Scope for the study </vt:lpstr>
      <vt:lpstr>Need for the Study</vt:lpstr>
      <vt:lpstr>Methodology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Applications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Layer Cryptographic Key Generation by Exploiting PMD of an Optical Fiber Link</dc:title>
  <dc:creator>VIGESH SHETTY</dc:creator>
  <cp:lastModifiedBy>VIGESH SHETTY</cp:lastModifiedBy>
  <cp:revision>86</cp:revision>
  <dcterms:created xsi:type="dcterms:W3CDTF">2019-09-03T16:17:13Z</dcterms:created>
  <dcterms:modified xsi:type="dcterms:W3CDTF">2020-04-28T14:26:15Z</dcterms:modified>
</cp:coreProperties>
</file>