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12"/>
  </p:notesMasterIdLst>
  <p:sldIdLst>
    <p:sldId id="256" r:id="rId2"/>
    <p:sldId id="259" r:id="rId3"/>
    <p:sldId id="311" r:id="rId4"/>
    <p:sldId id="314" r:id="rId5"/>
    <p:sldId id="313" r:id="rId6"/>
    <p:sldId id="315" r:id="rId7"/>
    <p:sldId id="285" r:id="rId8"/>
    <p:sldId id="316" r:id="rId9"/>
    <p:sldId id="317" r:id="rId10"/>
    <p:sldId id="290" r:id="rId11"/>
  </p:sldIdLst>
  <p:sldSz cx="9144000" cy="5143500" type="screen16x9"/>
  <p:notesSz cx="6858000" cy="9144000"/>
  <p:embeddedFontLst>
    <p:embeddedFont>
      <p:font typeface="Actor" charset="0"/>
      <p:regular r:id="rId13"/>
    </p:embeddedFont>
    <p:embeddedFont>
      <p:font typeface="Passion One" charset="0"/>
      <p:regular r:id="rId14"/>
      <p:bold r:id="rId15"/>
    </p:embeddedFont>
    <p:embeddedFont>
      <p:font typeface="Lucida Bright" pitchFamily="18" charset="0"/>
      <p:regular r:id="rId16"/>
      <p:bold r:id="rId17"/>
      <p:italic r:id="rId18"/>
      <p:boldItalic r:id="rId19"/>
    </p:embeddedFont>
    <p:embeddedFont>
      <p:font typeface="Lucida Fax" pitchFamily="18"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E966296A-56B2-4506-843E-196F8DC0F074}">
  <a:tblStyle styleId="{E966296A-56B2-4506-843E-196F8DC0F07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1944" autoAdjust="0"/>
    <p:restoredTop sz="95090" autoAdjust="0"/>
  </p:normalViewPr>
  <p:slideViewPr>
    <p:cSldViewPr>
      <p:cViewPr>
        <p:scale>
          <a:sx n="66" d="100"/>
          <a:sy n="66" d="100"/>
        </p:scale>
        <p:origin x="-1036" y="-484"/>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1"/>
        <p:cNvGrpSpPr/>
        <p:nvPr/>
      </p:nvGrpSpPr>
      <p:grpSpPr>
        <a:xfrm>
          <a:off x="0" y="0"/>
          <a:ext cx="0" cy="0"/>
          <a:chOff x="0" y="0"/>
          <a:chExt cx="0" cy="0"/>
        </a:xfrm>
      </p:grpSpPr>
      <p:sp>
        <p:nvSpPr>
          <p:cNvPr id="1272" name="Google Shape;1272;g1dbefdb008e_0_1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3" name="Google Shape;1273;g1dbefdb008e_0_14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7"/>
        <p:cNvGrpSpPr/>
        <p:nvPr/>
      </p:nvGrpSpPr>
      <p:grpSpPr>
        <a:xfrm>
          <a:off x="0" y="0"/>
          <a:ext cx="0" cy="0"/>
          <a:chOff x="0" y="0"/>
          <a:chExt cx="0" cy="0"/>
        </a:xfrm>
      </p:grpSpPr>
      <p:sp>
        <p:nvSpPr>
          <p:cNvPr id="1618" name="Google Shape;1618;g1e044d868c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9" name="Google Shape;1619;g1e044d868c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9"/>
        <p:cNvGrpSpPr/>
        <p:nvPr/>
      </p:nvGrpSpPr>
      <p:grpSpPr>
        <a:xfrm>
          <a:off x="0" y="0"/>
          <a:ext cx="0" cy="0"/>
          <a:chOff x="0" y="0"/>
          <a:chExt cx="0" cy="0"/>
        </a:xfrm>
      </p:grpSpPr>
      <p:sp>
        <p:nvSpPr>
          <p:cNvPr id="2010" name="Google Shape;2010;g11291e0c56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1" name="Google Shape;2011;g11291e0c56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1235966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9"/>
        <p:cNvGrpSpPr/>
        <p:nvPr/>
      </p:nvGrpSpPr>
      <p:grpSpPr>
        <a:xfrm>
          <a:off x="0" y="0"/>
          <a:ext cx="0" cy="0"/>
          <a:chOff x="0" y="0"/>
          <a:chExt cx="0" cy="0"/>
        </a:xfrm>
      </p:grpSpPr>
      <p:sp>
        <p:nvSpPr>
          <p:cNvPr id="2010" name="Google Shape;2010;g11291e0c56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1" name="Google Shape;2011;g11291e0c56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3382245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0"/>
        <p:cNvGrpSpPr/>
        <p:nvPr/>
      </p:nvGrpSpPr>
      <p:grpSpPr>
        <a:xfrm>
          <a:off x="0" y="0"/>
          <a:ext cx="0" cy="0"/>
          <a:chOff x="0" y="0"/>
          <a:chExt cx="0" cy="0"/>
        </a:xfrm>
      </p:grpSpPr>
      <p:sp>
        <p:nvSpPr>
          <p:cNvPr id="1721" name="Google Shape;1721;gcc9050bdf8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2" name="Google Shape;1722;gcc9050bdf8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862756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5"/>
        <p:cNvGrpSpPr/>
        <p:nvPr/>
      </p:nvGrpSpPr>
      <p:grpSpPr>
        <a:xfrm>
          <a:off x="0" y="0"/>
          <a:ext cx="0" cy="0"/>
          <a:chOff x="0" y="0"/>
          <a:chExt cx="0" cy="0"/>
        </a:xfrm>
      </p:grpSpPr>
      <p:sp>
        <p:nvSpPr>
          <p:cNvPr id="2196" name="Google Shape;2196;g10fed294ed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7" name="Google Shape;2197;g10fed294ed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1297617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7"/>
        <p:cNvGrpSpPr/>
        <p:nvPr/>
      </p:nvGrpSpPr>
      <p:grpSpPr>
        <a:xfrm>
          <a:off x="0" y="0"/>
          <a:ext cx="0" cy="0"/>
          <a:chOff x="0" y="0"/>
          <a:chExt cx="0" cy="0"/>
        </a:xfrm>
      </p:grpSpPr>
      <p:sp>
        <p:nvSpPr>
          <p:cNvPr id="4518" name="Google Shape;4518;gcc9050bdf8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9" name="Google Shape;4519;gcc9050bdf8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flipH="1">
            <a:off x="-14679" y="1144749"/>
            <a:ext cx="9285549" cy="3998555"/>
            <a:chOff x="-141375" y="1144749"/>
            <a:chExt cx="9285549" cy="3998555"/>
          </a:xfrm>
        </p:grpSpPr>
        <p:sp>
          <p:nvSpPr>
            <p:cNvPr id="10" name="Google Shape;10;p2"/>
            <p:cNvSpPr/>
            <p:nvPr/>
          </p:nvSpPr>
          <p:spPr>
            <a:xfrm>
              <a:off x="-141375" y="1345225"/>
              <a:ext cx="9285549" cy="3798079"/>
            </a:xfrm>
            <a:custGeom>
              <a:avLst/>
              <a:gdLst/>
              <a:ahLst/>
              <a:cxnLst/>
              <a:rect l="l" t="t" r="r" b="b"/>
              <a:pathLst>
                <a:path w="326238" h="156832" extrusionOk="0">
                  <a:moveTo>
                    <a:pt x="80446" y="0"/>
                  </a:moveTo>
                  <a:cubicBezTo>
                    <a:pt x="66936" y="0"/>
                    <a:pt x="55782" y="18214"/>
                    <a:pt x="49515" y="43425"/>
                  </a:cubicBezTo>
                  <a:cubicBezTo>
                    <a:pt x="41185" y="76940"/>
                    <a:pt x="34888" y="114103"/>
                    <a:pt x="7106" y="114103"/>
                  </a:cubicBezTo>
                  <a:cubicBezTo>
                    <a:pt x="4880" y="114103"/>
                    <a:pt x="2515" y="113864"/>
                    <a:pt x="0" y="113366"/>
                  </a:cubicBezTo>
                  <a:lnTo>
                    <a:pt x="0" y="156831"/>
                  </a:lnTo>
                  <a:lnTo>
                    <a:pt x="326237" y="156831"/>
                  </a:lnTo>
                  <a:lnTo>
                    <a:pt x="326237" y="104368"/>
                  </a:lnTo>
                  <a:cubicBezTo>
                    <a:pt x="320809" y="105210"/>
                    <a:pt x="314411" y="105760"/>
                    <a:pt x="306957" y="105760"/>
                  </a:cubicBezTo>
                  <a:cubicBezTo>
                    <a:pt x="306063" y="105760"/>
                    <a:pt x="305155" y="105753"/>
                    <a:pt x="304231" y="105736"/>
                  </a:cubicBezTo>
                  <a:cubicBezTo>
                    <a:pt x="264139" y="105098"/>
                    <a:pt x="264443" y="73335"/>
                    <a:pt x="251950" y="48106"/>
                  </a:cubicBezTo>
                  <a:cubicBezTo>
                    <a:pt x="243475" y="30951"/>
                    <a:pt x="231494" y="22613"/>
                    <a:pt x="216719" y="22613"/>
                  </a:cubicBezTo>
                  <a:cubicBezTo>
                    <a:pt x="205212" y="22613"/>
                    <a:pt x="192010" y="27671"/>
                    <a:pt x="177450" y="37559"/>
                  </a:cubicBezTo>
                  <a:cubicBezTo>
                    <a:pt x="166139" y="45258"/>
                    <a:pt x="156449" y="48737"/>
                    <a:pt x="147684" y="48737"/>
                  </a:cubicBezTo>
                  <a:cubicBezTo>
                    <a:pt x="130704" y="48737"/>
                    <a:pt x="117195" y="35684"/>
                    <a:pt x="102100" y="14975"/>
                  </a:cubicBezTo>
                  <a:cubicBezTo>
                    <a:pt x="94505" y="4528"/>
                    <a:pt x="87182" y="0"/>
                    <a:pt x="80446"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177389" y="1144749"/>
              <a:ext cx="7505551" cy="2609508"/>
            </a:xfrm>
            <a:custGeom>
              <a:avLst/>
              <a:gdLst/>
              <a:ahLst/>
              <a:cxnLst/>
              <a:rect l="l" t="t" r="r" b="b"/>
              <a:pathLst>
                <a:path w="267149" h="107753" fill="none" extrusionOk="0">
                  <a:moveTo>
                    <a:pt x="267149" y="106689"/>
                  </a:moveTo>
                  <a:cubicBezTo>
                    <a:pt x="228759" y="106142"/>
                    <a:pt x="229033" y="78360"/>
                    <a:pt x="217117" y="56323"/>
                  </a:cubicBezTo>
                  <a:cubicBezTo>
                    <a:pt x="202679" y="29697"/>
                    <a:pt x="177603" y="27417"/>
                    <a:pt x="145779" y="47144"/>
                  </a:cubicBezTo>
                  <a:cubicBezTo>
                    <a:pt x="113985" y="66901"/>
                    <a:pt x="95565" y="54864"/>
                    <a:pt x="73650" y="27387"/>
                  </a:cubicBezTo>
                  <a:cubicBezTo>
                    <a:pt x="51704" y="0"/>
                    <a:pt x="32220" y="19241"/>
                    <a:pt x="23254" y="52281"/>
                  </a:cubicBezTo>
                  <a:cubicBezTo>
                    <a:pt x="17418" y="73740"/>
                    <a:pt x="12615" y="96871"/>
                    <a:pt x="1" y="107753"/>
                  </a:cubicBezTo>
                </a:path>
              </a:pathLst>
            </a:custGeom>
            <a:noFill/>
            <a:ln w="9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150924" y="2545630"/>
              <a:ext cx="7505551" cy="1435420"/>
            </a:xfrm>
            <a:custGeom>
              <a:avLst/>
              <a:gdLst/>
              <a:ahLst/>
              <a:cxnLst/>
              <a:rect l="l" t="t" r="r" b="b"/>
              <a:pathLst>
                <a:path w="267149" h="59272" fill="none" extrusionOk="0">
                  <a:moveTo>
                    <a:pt x="267148" y="58725"/>
                  </a:moveTo>
                  <a:cubicBezTo>
                    <a:pt x="228759" y="58421"/>
                    <a:pt x="229032" y="43132"/>
                    <a:pt x="217087" y="31004"/>
                  </a:cubicBezTo>
                  <a:cubicBezTo>
                    <a:pt x="202649" y="16353"/>
                    <a:pt x="177572" y="15076"/>
                    <a:pt x="145778" y="25958"/>
                  </a:cubicBezTo>
                  <a:cubicBezTo>
                    <a:pt x="113985" y="36840"/>
                    <a:pt x="95565" y="30183"/>
                    <a:pt x="73619" y="15076"/>
                  </a:cubicBezTo>
                  <a:cubicBezTo>
                    <a:pt x="51734" y="0"/>
                    <a:pt x="32250" y="10608"/>
                    <a:pt x="23253" y="28754"/>
                  </a:cubicBezTo>
                  <a:cubicBezTo>
                    <a:pt x="17387" y="40578"/>
                    <a:pt x="12615" y="53314"/>
                    <a:pt x="1" y="59272"/>
                  </a:cubicBezTo>
                </a:path>
              </a:pathLst>
            </a:custGeom>
            <a:noFill/>
            <a:ln w="9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3;p2"/>
          <p:cNvSpPr txBox="1">
            <a:spLocks noGrp="1"/>
          </p:cNvSpPr>
          <p:nvPr>
            <p:ph type="ctrTitle"/>
          </p:nvPr>
        </p:nvSpPr>
        <p:spPr>
          <a:xfrm>
            <a:off x="720000" y="540000"/>
            <a:ext cx="4630500" cy="31983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5200"/>
              <a:buNone/>
              <a:defRPr sz="6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788975" y="3769275"/>
            <a:ext cx="3689700" cy="402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2"/>
              </a:buClr>
              <a:buSzPts val="1400"/>
              <a:buNone/>
              <a:defRPr sz="1600">
                <a:solidFill>
                  <a:schemeClr val="lt1"/>
                </a:solidFill>
              </a:defRPr>
            </a:lvl1pPr>
            <a:lvl2pPr lvl="1" algn="ctr" rtl="0">
              <a:lnSpc>
                <a:spcPct val="100000"/>
              </a:lnSpc>
              <a:spcBef>
                <a:spcPts val="0"/>
              </a:spcBef>
              <a:spcAft>
                <a:spcPts val="0"/>
              </a:spcAft>
              <a:buClr>
                <a:schemeClr val="accent2"/>
              </a:buClr>
              <a:buSzPts val="2800"/>
              <a:buNone/>
              <a:defRPr sz="2800">
                <a:solidFill>
                  <a:schemeClr val="accent2"/>
                </a:solidFill>
              </a:defRPr>
            </a:lvl2pPr>
            <a:lvl3pPr lvl="2" algn="ctr" rtl="0">
              <a:lnSpc>
                <a:spcPct val="100000"/>
              </a:lnSpc>
              <a:spcBef>
                <a:spcPts val="0"/>
              </a:spcBef>
              <a:spcAft>
                <a:spcPts val="0"/>
              </a:spcAft>
              <a:buClr>
                <a:schemeClr val="accent2"/>
              </a:buClr>
              <a:buSzPts val="2800"/>
              <a:buNone/>
              <a:defRPr sz="2800">
                <a:solidFill>
                  <a:schemeClr val="accent2"/>
                </a:solidFill>
              </a:defRPr>
            </a:lvl3pPr>
            <a:lvl4pPr lvl="3" algn="ctr" rtl="0">
              <a:lnSpc>
                <a:spcPct val="100000"/>
              </a:lnSpc>
              <a:spcBef>
                <a:spcPts val="0"/>
              </a:spcBef>
              <a:spcAft>
                <a:spcPts val="0"/>
              </a:spcAft>
              <a:buClr>
                <a:schemeClr val="accent2"/>
              </a:buClr>
              <a:buSzPts val="2800"/>
              <a:buNone/>
              <a:defRPr sz="2800">
                <a:solidFill>
                  <a:schemeClr val="accent2"/>
                </a:solidFill>
              </a:defRPr>
            </a:lvl4pPr>
            <a:lvl5pPr lvl="4" algn="ctr" rtl="0">
              <a:lnSpc>
                <a:spcPct val="100000"/>
              </a:lnSpc>
              <a:spcBef>
                <a:spcPts val="0"/>
              </a:spcBef>
              <a:spcAft>
                <a:spcPts val="0"/>
              </a:spcAft>
              <a:buClr>
                <a:schemeClr val="accent2"/>
              </a:buClr>
              <a:buSzPts val="2800"/>
              <a:buNone/>
              <a:defRPr sz="2800">
                <a:solidFill>
                  <a:schemeClr val="accent2"/>
                </a:solidFill>
              </a:defRPr>
            </a:lvl5pPr>
            <a:lvl6pPr lvl="5" algn="ctr" rtl="0">
              <a:lnSpc>
                <a:spcPct val="100000"/>
              </a:lnSpc>
              <a:spcBef>
                <a:spcPts val="0"/>
              </a:spcBef>
              <a:spcAft>
                <a:spcPts val="0"/>
              </a:spcAft>
              <a:buClr>
                <a:schemeClr val="accent2"/>
              </a:buClr>
              <a:buSzPts val="2800"/>
              <a:buNone/>
              <a:defRPr sz="2800">
                <a:solidFill>
                  <a:schemeClr val="accent2"/>
                </a:solidFill>
              </a:defRPr>
            </a:lvl6pPr>
            <a:lvl7pPr lvl="6" algn="ctr" rtl="0">
              <a:lnSpc>
                <a:spcPct val="100000"/>
              </a:lnSpc>
              <a:spcBef>
                <a:spcPts val="0"/>
              </a:spcBef>
              <a:spcAft>
                <a:spcPts val="0"/>
              </a:spcAft>
              <a:buClr>
                <a:schemeClr val="accent2"/>
              </a:buClr>
              <a:buSzPts val="2800"/>
              <a:buNone/>
              <a:defRPr sz="2800">
                <a:solidFill>
                  <a:schemeClr val="accent2"/>
                </a:solidFill>
              </a:defRPr>
            </a:lvl7pPr>
            <a:lvl8pPr lvl="7" algn="ctr" rtl="0">
              <a:lnSpc>
                <a:spcPct val="100000"/>
              </a:lnSpc>
              <a:spcBef>
                <a:spcPts val="0"/>
              </a:spcBef>
              <a:spcAft>
                <a:spcPts val="0"/>
              </a:spcAft>
              <a:buClr>
                <a:schemeClr val="accent2"/>
              </a:buClr>
              <a:buSzPts val="2800"/>
              <a:buNone/>
              <a:defRPr sz="2800">
                <a:solidFill>
                  <a:schemeClr val="accent2"/>
                </a:solidFill>
              </a:defRPr>
            </a:lvl8pPr>
            <a:lvl9pPr lvl="8" algn="ctr" rtl="0">
              <a:lnSpc>
                <a:spcPct val="100000"/>
              </a:lnSpc>
              <a:spcBef>
                <a:spcPts val="0"/>
              </a:spcBef>
              <a:spcAft>
                <a:spcPts val="0"/>
              </a:spcAft>
              <a:buClr>
                <a:schemeClr val="accent2"/>
              </a:buClr>
              <a:buSzPts val="2800"/>
              <a:buNone/>
              <a:defRPr sz="2800">
                <a:solidFill>
                  <a:schemeClr val="accent2"/>
                </a:solidFill>
              </a:defRPr>
            </a:lvl9pPr>
          </a:lstStyle>
          <a:p>
            <a:endParaRPr/>
          </a:p>
        </p:txBody>
      </p:sp>
      <p:grpSp>
        <p:nvGrpSpPr>
          <p:cNvPr id="15" name="Google Shape;15;p2"/>
          <p:cNvGrpSpPr/>
          <p:nvPr/>
        </p:nvGrpSpPr>
        <p:grpSpPr>
          <a:xfrm>
            <a:off x="101088" y="98768"/>
            <a:ext cx="753971" cy="649980"/>
            <a:chOff x="6618338" y="2032518"/>
            <a:chExt cx="753971" cy="649980"/>
          </a:xfrm>
        </p:grpSpPr>
        <p:sp>
          <p:nvSpPr>
            <p:cNvPr id="16" name="Google Shape;16;p2"/>
            <p:cNvSpPr/>
            <p:nvPr/>
          </p:nvSpPr>
          <p:spPr>
            <a:xfrm>
              <a:off x="6689978" y="2053882"/>
              <a:ext cx="447779" cy="517688"/>
            </a:xfrm>
            <a:custGeom>
              <a:avLst/>
              <a:gdLst/>
              <a:ahLst/>
              <a:cxnLst/>
              <a:rect l="l" t="t" r="r" b="b"/>
              <a:pathLst>
                <a:path w="23558" h="27236" extrusionOk="0">
                  <a:moveTo>
                    <a:pt x="11764" y="1"/>
                  </a:moveTo>
                  <a:lnTo>
                    <a:pt x="1" y="6779"/>
                  </a:lnTo>
                  <a:lnTo>
                    <a:pt x="1" y="20396"/>
                  </a:lnTo>
                  <a:lnTo>
                    <a:pt x="11764" y="27235"/>
                  </a:lnTo>
                  <a:lnTo>
                    <a:pt x="23557" y="20396"/>
                  </a:lnTo>
                  <a:lnTo>
                    <a:pt x="23557" y="6779"/>
                  </a:lnTo>
                  <a:lnTo>
                    <a:pt x="117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761617" y="2032518"/>
              <a:ext cx="447779" cy="518258"/>
            </a:xfrm>
            <a:custGeom>
              <a:avLst/>
              <a:gdLst/>
              <a:ahLst/>
              <a:cxnLst/>
              <a:rect l="l" t="t" r="r" b="b"/>
              <a:pathLst>
                <a:path w="23558" h="27266" fill="none" extrusionOk="0">
                  <a:moveTo>
                    <a:pt x="11764" y="0"/>
                  </a:moveTo>
                  <a:lnTo>
                    <a:pt x="1" y="6809"/>
                  </a:lnTo>
                  <a:lnTo>
                    <a:pt x="1" y="20457"/>
                  </a:lnTo>
                  <a:lnTo>
                    <a:pt x="11764" y="27265"/>
                  </a:lnTo>
                  <a:lnTo>
                    <a:pt x="23557" y="20457"/>
                  </a:lnTo>
                  <a:lnTo>
                    <a:pt x="23557" y="6809"/>
                  </a:lnTo>
                  <a:close/>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209377" y="2068328"/>
              <a:ext cx="162932" cy="444890"/>
            </a:xfrm>
            <a:custGeom>
              <a:avLst/>
              <a:gdLst/>
              <a:ahLst/>
              <a:cxnLst/>
              <a:rect l="l" t="t" r="r" b="b"/>
              <a:pathLst>
                <a:path w="8572" h="23406" fill="none" extrusionOk="0">
                  <a:moveTo>
                    <a:pt x="8572" y="1"/>
                  </a:moveTo>
                  <a:lnTo>
                    <a:pt x="0" y="4925"/>
                  </a:lnTo>
                  <a:lnTo>
                    <a:pt x="0" y="18573"/>
                  </a:lnTo>
                  <a:lnTo>
                    <a:pt x="8389" y="23405"/>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985202" y="2083363"/>
              <a:ext cx="179697" cy="104009"/>
            </a:xfrm>
            <a:custGeom>
              <a:avLst/>
              <a:gdLst/>
              <a:ahLst/>
              <a:cxnLst/>
              <a:rect l="l" t="t" r="r" b="b"/>
              <a:pathLst>
                <a:path w="9454" h="5472" fill="none" extrusionOk="0">
                  <a:moveTo>
                    <a:pt x="9454" y="5471"/>
                  </a:moveTo>
                  <a:lnTo>
                    <a:pt x="1" y="0"/>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985202" y="2395922"/>
              <a:ext cx="179697" cy="104009"/>
            </a:xfrm>
            <a:custGeom>
              <a:avLst/>
              <a:gdLst/>
              <a:ahLst/>
              <a:cxnLst/>
              <a:rect l="l" t="t" r="r" b="b"/>
              <a:pathLst>
                <a:path w="9454" h="5472" fill="none" extrusionOk="0">
                  <a:moveTo>
                    <a:pt x="1" y="5471"/>
                  </a:moveTo>
                  <a:lnTo>
                    <a:pt x="9454" y="0"/>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804954" y="2187353"/>
              <a:ext cx="19" cy="208588"/>
            </a:xfrm>
            <a:custGeom>
              <a:avLst/>
              <a:gdLst/>
              <a:ahLst/>
              <a:cxnLst/>
              <a:rect l="l" t="t" r="r" b="b"/>
              <a:pathLst>
                <a:path w="1" h="10974" fill="none" extrusionOk="0">
                  <a:moveTo>
                    <a:pt x="0" y="0"/>
                  </a:moveTo>
                  <a:lnTo>
                    <a:pt x="0" y="10973"/>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6985202" y="2550757"/>
              <a:ext cx="19" cy="131741"/>
            </a:xfrm>
            <a:custGeom>
              <a:avLst/>
              <a:gdLst/>
              <a:ahLst/>
              <a:cxnLst/>
              <a:rect l="l" t="t" r="r" b="b"/>
              <a:pathLst>
                <a:path w="1" h="6931" fill="none" extrusionOk="0">
                  <a:moveTo>
                    <a:pt x="1" y="0"/>
                  </a:moveTo>
                  <a:lnTo>
                    <a:pt x="1" y="6930"/>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618338" y="2083363"/>
              <a:ext cx="143298" cy="78577"/>
            </a:xfrm>
            <a:custGeom>
              <a:avLst/>
              <a:gdLst/>
              <a:ahLst/>
              <a:cxnLst/>
              <a:rect l="l" t="t" r="r" b="b"/>
              <a:pathLst>
                <a:path w="7539" h="4134" fill="none" extrusionOk="0">
                  <a:moveTo>
                    <a:pt x="0" y="0"/>
                  </a:moveTo>
                  <a:lnTo>
                    <a:pt x="7539" y="4134"/>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a:off x="8047022" y="432686"/>
            <a:ext cx="753971" cy="648821"/>
            <a:chOff x="1705185" y="1262961"/>
            <a:chExt cx="753971" cy="648821"/>
          </a:xfrm>
        </p:grpSpPr>
        <p:sp>
          <p:nvSpPr>
            <p:cNvPr id="25" name="Google Shape;25;p2"/>
            <p:cNvSpPr/>
            <p:nvPr/>
          </p:nvSpPr>
          <p:spPr>
            <a:xfrm>
              <a:off x="1776824" y="1283185"/>
              <a:ext cx="447779" cy="517669"/>
            </a:xfrm>
            <a:custGeom>
              <a:avLst/>
              <a:gdLst/>
              <a:ahLst/>
              <a:cxnLst/>
              <a:rect l="l" t="t" r="r" b="b"/>
              <a:pathLst>
                <a:path w="23558" h="27235" extrusionOk="0">
                  <a:moveTo>
                    <a:pt x="11794" y="0"/>
                  </a:moveTo>
                  <a:lnTo>
                    <a:pt x="0" y="6809"/>
                  </a:lnTo>
                  <a:lnTo>
                    <a:pt x="0" y="20426"/>
                  </a:lnTo>
                  <a:lnTo>
                    <a:pt x="11794" y="27235"/>
                  </a:lnTo>
                  <a:lnTo>
                    <a:pt x="23557" y="20426"/>
                  </a:lnTo>
                  <a:lnTo>
                    <a:pt x="23557" y="6809"/>
                  </a:lnTo>
                  <a:lnTo>
                    <a:pt x="11794" y="0"/>
                  </a:ln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848463" y="1262961"/>
              <a:ext cx="447779" cy="517099"/>
            </a:xfrm>
            <a:custGeom>
              <a:avLst/>
              <a:gdLst/>
              <a:ahLst/>
              <a:cxnLst/>
              <a:rect l="l" t="t" r="r" b="b"/>
              <a:pathLst>
                <a:path w="23558" h="27205" fill="none" extrusionOk="0">
                  <a:moveTo>
                    <a:pt x="11764" y="0"/>
                  </a:moveTo>
                  <a:lnTo>
                    <a:pt x="1" y="6809"/>
                  </a:lnTo>
                  <a:lnTo>
                    <a:pt x="1" y="20396"/>
                  </a:lnTo>
                  <a:lnTo>
                    <a:pt x="11764" y="27204"/>
                  </a:lnTo>
                  <a:lnTo>
                    <a:pt x="23557" y="20396"/>
                  </a:lnTo>
                  <a:lnTo>
                    <a:pt x="23557" y="6809"/>
                  </a:lnTo>
                  <a:close/>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296223" y="1297631"/>
              <a:ext cx="162932" cy="444871"/>
            </a:xfrm>
            <a:custGeom>
              <a:avLst/>
              <a:gdLst/>
              <a:ahLst/>
              <a:cxnLst/>
              <a:rect l="l" t="t" r="r" b="b"/>
              <a:pathLst>
                <a:path w="8572" h="23405" fill="none" extrusionOk="0">
                  <a:moveTo>
                    <a:pt x="8572" y="0"/>
                  </a:moveTo>
                  <a:lnTo>
                    <a:pt x="0" y="4985"/>
                  </a:lnTo>
                  <a:lnTo>
                    <a:pt x="0" y="18572"/>
                  </a:lnTo>
                  <a:lnTo>
                    <a:pt x="8389" y="23405"/>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072048" y="1313217"/>
              <a:ext cx="180856" cy="104028"/>
            </a:xfrm>
            <a:custGeom>
              <a:avLst/>
              <a:gdLst/>
              <a:ahLst/>
              <a:cxnLst/>
              <a:rect l="l" t="t" r="r" b="b"/>
              <a:pathLst>
                <a:path w="9515" h="5473" fill="none" extrusionOk="0">
                  <a:moveTo>
                    <a:pt x="9514" y="5472"/>
                  </a:moveTo>
                  <a:lnTo>
                    <a:pt x="1" y="1"/>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072048" y="1625206"/>
              <a:ext cx="180856" cy="104009"/>
            </a:xfrm>
            <a:custGeom>
              <a:avLst/>
              <a:gdLst/>
              <a:ahLst/>
              <a:cxnLst/>
              <a:rect l="l" t="t" r="r" b="b"/>
              <a:pathLst>
                <a:path w="9515" h="5472" fill="none" extrusionOk="0">
                  <a:moveTo>
                    <a:pt x="1" y="5472"/>
                  </a:moveTo>
                  <a:lnTo>
                    <a:pt x="9514" y="0"/>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892371" y="1417226"/>
              <a:ext cx="19" cy="207999"/>
            </a:xfrm>
            <a:custGeom>
              <a:avLst/>
              <a:gdLst/>
              <a:ahLst/>
              <a:cxnLst/>
              <a:rect l="l" t="t" r="r" b="b"/>
              <a:pathLst>
                <a:path w="1" h="10943" fill="none" extrusionOk="0">
                  <a:moveTo>
                    <a:pt x="1" y="0"/>
                  </a:moveTo>
                  <a:lnTo>
                    <a:pt x="1" y="10942"/>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072048" y="1780041"/>
              <a:ext cx="19" cy="131741"/>
            </a:xfrm>
            <a:custGeom>
              <a:avLst/>
              <a:gdLst/>
              <a:ahLst/>
              <a:cxnLst/>
              <a:rect l="l" t="t" r="r" b="b"/>
              <a:pathLst>
                <a:path w="1" h="6931" fill="none" extrusionOk="0">
                  <a:moveTo>
                    <a:pt x="1" y="0"/>
                  </a:moveTo>
                  <a:lnTo>
                    <a:pt x="1" y="6931"/>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705185" y="1313217"/>
              <a:ext cx="143298" cy="79185"/>
            </a:xfrm>
            <a:custGeom>
              <a:avLst/>
              <a:gdLst/>
              <a:ahLst/>
              <a:cxnLst/>
              <a:rect l="l" t="t" r="r" b="b"/>
              <a:pathLst>
                <a:path w="7539" h="4166" fill="none" extrusionOk="0">
                  <a:moveTo>
                    <a:pt x="0" y="1"/>
                  </a:moveTo>
                  <a:lnTo>
                    <a:pt x="7539" y="4165"/>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148206" y="4483714"/>
            <a:ext cx="448938" cy="518258"/>
          </a:xfrm>
          <a:custGeom>
            <a:avLst/>
            <a:gdLst/>
            <a:ahLst/>
            <a:cxnLst/>
            <a:rect l="l" t="t" r="r" b="b"/>
            <a:pathLst>
              <a:path w="23619" h="27266" extrusionOk="0">
                <a:moveTo>
                  <a:pt x="11825" y="0"/>
                </a:moveTo>
                <a:lnTo>
                  <a:pt x="1" y="6809"/>
                </a:lnTo>
                <a:lnTo>
                  <a:pt x="1" y="20456"/>
                </a:lnTo>
                <a:lnTo>
                  <a:pt x="11825" y="27265"/>
                </a:lnTo>
                <a:lnTo>
                  <a:pt x="23618" y="20456"/>
                </a:lnTo>
                <a:lnTo>
                  <a:pt x="23618" y="6809"/>
                </a:lnTo>
                <a:lnTo>
                  <a:pt x="11825" y="0"/>
                </a:lnTo>
                <a:close/>
              </a:path>
            </a:pathLst>
          </a:custGeom>
          <a:solidFill>
            <a:srgbClr val="53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34;p2"/>
          <p:cNvGrpSpPr/>
          <p:nvPr/>
        </p:nvGrpSpPr>
        <p:grpSpPr>
          <a:xfrm>
            <a:off x="701688" y="4731818"/>
            <a:ext cx="753971" cy="649980"/>
            <a:chOff x="6618338" y="2032518"/>
            <a:chExt cx="753971" cy="649980"/>
          </a:xfrm>
        </p:grpSpPr>
        <p:sp>
          <p:nvSpPr>
            <p:cNvPr id="35" name="Google Shape;35;p2"/>
            <p:cNvSpPr/>
            <p:nvPr/>
          </p:nvSpPr>
          <p:spPr>
            <a:xfrm>
              <a:off x="6689978" y="2053882"/>
              <a:ext cx="447779" cy="517688"/>
            </a:xfrm>
            <a:custGeom>
              <a:avLst/>
              <a:gdLst/>
              <a:ahLst/>
              <a:cxnLst/>
              <a:rect l="l" t="t" r="r" b="b"/>
              <a:pathLst>
                <a:path w="23558" h="27236" extrusionOk="0">
                  <a:moveTo>
                    <a:pt x="11764" y="1"/>
                  </a:moveTo>
                  <a:lnTo>
                    <a:pt x="1" y="6779"/>
                  </a:lnTo>
                  <a:lnTo>
                    <a:pt x="1" y="20396"/>
                  </a:lnTo>
                  <a:lnTo>
                    <a:pt x="11764" y="27235"/>
                  </a:lnTo>
                  <a:lnTo>
                    <a:pt x="23557" y="20396"/>
                  </a:lnTo>
                  <a:lnTo>
                    <a:pt x="23557" y="6779"/>
                  </a:lnTo>
                  <a:lnTo>
                    <a:pt x="117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761617" y="2032518"/>
              <a:ext cx="447779" cy="518258"/>
            </a:xfrm>
            <a:custGeom>
              <a:avLst/>
              <a:gdLst/>
              <a:ahLst/>
              <a:cxnLst/>
              <a:rect l="l" t="t" r="r" b="b"/>
              <a:pathLst>
                <a:path w="23558" h="27266" fill="none" extrusionOk="0">
                  <a:moveTo>
                    <a:pt x="11764" y="0"/>
                  </a:moveTo>
                  <a:lnTo>
                    <a:pt x="1" y="6809"/>
                  </a:lnTo>
                  <a:lnTo>
                    <a:pt x="1" y="20457"/>
                  </a:lnTo>
                  <a:lnTo>
                    <a:pt x="11764" y="27265"/>
                  </a:lnTo>
                  <a:lnTo>
                    <a:pt x="23557" y="20457"/>
                  </a:lnTo>
                  <a:lnTo>
                    <a:pt x="23557" y="6809"/>
                  </a:lnTo>
                  <a:close/>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209377" y="2068328"/>
              <a:ext cx="162932" cy="444890"/>
            </a:xfrm>
            <a:custGeom>
              <a:avLst/>
              <a:gdLst/>
              <a:ahLst/>
              <a:cxnLst/>
              <a:rect l="l" t="t" r="r" b="b"/>
              <a:pathLst>
                <a:path w="8572" h="23406" fill="none" extrusionOk="0">
                  <a:moveTo>
                    <a:pt x="8572" y="1"/>
                  </a:moveTo>
                  <a:lnTo>
                    <a:pt x="0" y="4925"/>
                  </a:lnTo>
                  <a:lnTo>
                    <a:pt x="0" y="18573"/>
                  </a:lnTo>
                  <a:lnTo>
                    <a:pt x="8389" y="23405"/>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985202" y="2083363"/>
              <a:ext cx="179697" cy="104009"/>
            </a:xfrm>
            <a:custGeom>
              <a:avLst/>
              <a:gdLst/>
              <a:ahLst/>
              <a:cxnLst/>
              <a:rect l="l" t="t" r="r" b="b"/>
              <a:pathLst>
                <a:path w="9454" h="5472" fill="none" extrusionOk="0">
                  <a:moveTo>
                    <a:pt x="9454" y="5471"/>
                  </a:moveTo>
                  <a:lnTo>
                    <a:pt x="1" y="0"/>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6985202" y="2395922"/>
              <a:ext cx="179697" cy="104009"/>
            </a:xfrm>
            <a:custGeom>
              <a:avLst/>
              <a:gdLst/>
              <a:ahLst/>
              <a:cxnLst/>
              <a:rect l="l" t="t" r="r" b="b"/>
              <a:pathLst>
                <a:path w="9454" h="5472" fill="none" extrusionOk="0">
                  <a:moveTo>
                    <a:pt x="1" y="5471"/>
                  </a:moveTo>
                  <a:lnTo>
                    <a:pt x="9454" y="0"/>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804954" y="2187353"/>
              <a:ext cx="19" cy="208588"/>
            </a:xfrm>
            <a:custGeom>
              <a:avLst/>
              <a:gdLst/>
              <a:ahLst/>
              <a:cxnLst/>
              <a:rect l="l" t="t" r="r" b="b"/>
              <a:pathLst>
                <a:path w="1" h="10974" fill="none" extrusionOk="0">
                  <a:moveTo>
                    <a:pt x="0" y="0"/>
                  </a:moveTo>
                  <a:lnTo>
                    <a:pt x="0" y="10973"/>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985202" y="2550757"/>
              <a:ext cx="19" cy="131741"/>
            </a:xfrm>
            <a:custGeom>
              <a:avLst/>
              <a:gdLst/>
              <a:ahLst/>
              <a:cxnLst/>
              <a:rect l="l" t="t" r="r" b="b"/>
              <a:pathLst>
                <a:path w="1" h="6931" fill="none" extrusionOk="0">
                  <a:moveTo>
                    <a:pt x="1" y="0"/>
                  </a:moveTo>
                  <a:lnTo>
                    <a:pt x="1" y="6930"/>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618338" y="2083363"/>
              <a:ext cx="143298" cy="78577"/>
            </a:xfrm>
            <a:custGeom>
              <a:avLst/>
              <a:gdLst/>
              <a:ahLst/>
              <a:cxnLst/>
              <a:rect l="l" t="t" r="r" b="b"/>
              <a:pathLst>
                <a:path w="7539" h="4134" fill="none" extrusionOk="0">
                  <a:moveTo>
                    <a:pt x="0" y="0"/>
                  </a:moveTo>
                  <a:lnTo>
                    <a:pt x="7539" y="4134"/>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a:off x="6724366" y="98781"/>
            <a:ext cx="591057" cy="649980"/>
            <a:chOff x="6147466" y="1228881"/>
            <a:chExt cx="591057" cy="649980"/>
          </a:xfrm>
        </p:grpSpPr>
        <p:sp>
          <p:nvSpPr>
            <p:cNvPr id="44" name="Google Shape;44;p2"/>
            <p:cNvSpPr/>
            <p:nvPr/>
          </p:nvSpPr>
          <p:spPr>
            <a:xfrm>
              <a:off x="6218535" y="1279707"/>
              <a:ext cx="448349" cy="517688"/>
            </a:xfrm>
            <a:custGeom>
              <a:avLst/>
              <a:gdLst/>
              <a:ahLst/>
              <a:cxnLst/>
              <a:rect l="l" t="t" r="r" b="b"/>
              <a:pathLst>
                <a:path w="23588" h="27236" extrusionOk="0">
                  <a:moveTo>
                    <a:pt x="11794" y="1"/>
                  </a:moveTo>
                  <a:lnTo>
                    <a:pt x="1" y="6779"/>
                  </a:lnTo>
                  <a:lnTo>
                    <a:pt x="1" y="20427"/>
                  </a:lnTo>
                  <a:lnTo>
                    <a:pt x="11794" y="27235"/>
                  </a:lnTo>
                  <a:lnTo>
                    <a:pt x="23588" y="20427"/>
                  </a:lnTo>
                  <a:lnTo>
                    <a:pt x="23588" y="6779"/>
                  </a:lnTo>
                  <a:lnTo>
                    <a:pt x="11794" y="1"/>
                  </a:ln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6289604" y="1228881"/>
              <a:ext cx="448919" cy="517669"/>
            </a:xfrm>
            <a:custGeom>
              <a:avLst/>
              <a:gdLst/>
              <a:ahLst/>
              <a:cxnLst/>
              <a:rect l="l" t="t" r="r" b="b"/>
              <a:pathLst>
                <a:path w="23618" h="27235" fill="none" extrusionOk="0">
                  <a:moveTo>
                    <a:pt x="11794" y="0"/>
                  </a:moveTo>
                  <a:lnTo>
                    <a:pt x="0" y="6809"/>
                  </a:lnTo>
                  <a:lnTo>
                    <a:pt x="0" y="20456"/>
                  </a:lnTo>
                  <a:lnTo>
                    <a:pt x="11794" y="27235"/>
                  </a:lnTo>
                  <a:lnTo>
                    <a:pt x="23618" y="20456"/>
                  </a:lnTo>
                  <a:lnTo>
                    <a:pt x="23618" y="6809"/>
                  </a:lnTo>
                  <a:close/>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6513759" y="1279707"/>
              <a:ext cx="180286" cy="103439"/>
            </a:xfrm>
            <a:custGeom>
              <a:avLst/>
              <a:gdLst/>
              <a:ahLst/>
              <a:cxnLst/>
              <a:rect l="l" t="t" r="r" b="b"/>
              <a:pathLst>
                <a:path w="9485" h="5442" fill="none" extrusionOk="0">
                  <a:moveTo>
                    <a:pt x="9484" y="5442"/>
                  </a:moveTo>
                  <a:lnTo>
                    <a:pt x="1" y="1"/>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6513759" y="1591696"/>
              <a:ext cx="180286" cy="104598"/>
            </a:xfrm>
            <a:custGeom>
              <a:avLst/>
              <a:gdLst/>
              <a:ahLst/>
              <a:cxnLst/>
              <a:rect l="l" t="t" r="r" b="b"/>
              <a:pathLst>
                <a:path w="9485" h="5503" fill="none" extrusionOk="0">
                  <a:moveTo>
                    <a:pt x="1" y="5502"/>
                  </a:moveTo>
                  <a:lnTo>
                    <a:pt x="9484" y="1"/>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334081" y="1383127"/>
              <a:ext cx="19" cy="208588"/>
            </a:xfrm>
            <a:custGeom>
              <a:avLst/>
              <a:gdLst/>
              <a:ahLst/>
              <a:cxnLst/>
              <a:rect l="l" t="t" r="r" b="b"/>
              <a:pathLst>
                <a:path w="1" h="10974" fill="none" extrusionOk="0">
                  <a:moveTo>
                    <a:pt x="1" y="1"/>
                  </a:moveTo>
                  <a:lnTo>
                    <a:pt x="1" y="10974"/>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513759" y="1746531"/>
              <a:ext cx="19" cy="132330"/>
            </a:xfrm>
            <a:custGeom>
              <a:avLst/>
              <a:gdLst/>
              <a:ahLst/>
              <a:cxnLst/>
              <a:rect l="l" t="t" r="r" b="b"/>
              <a:pathLst>
                <a:path w="1" h="6962" fill="none" extrusionOk="0">
                  <a:moveTo>
                    <a:pt x="1" y="1"/>
                  </a:moveTo>
                  <a:lnTo>
                    <a:pt x="1" y="6961"/>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6147466" y="1279707"/>
              <a:ext cx="142157" cy="78596"/>
            </a:xfrm>
            <a:custGeom>
              <a:avLst/>
              <a:gdLst/>
              <a:ahLst/>
              <a:cxnLst/>
              <a:rect l="l" t="t" r="r" b="b"/>
              <a:pathLst>
                <a:path w="7479" h="4135" fill="none" extrusionOk="0">
                  <a:moveTo>
                    <a:pt x="1" y="1"/>
                  </a:moveTo>
                  <a:lnTo>
                    <a:pt x="7478" y="4135"/>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3">
  <p:cSld name="CUSTOM_14_1_1">
    <p:spTree>
      <p:nvGrpSpPr>
        <p:cNvPr id="1" name="Shape 1230"/>
        <p:cNvGrpSpPr/>
        <p:nvPr/>
      </p:nvGrpSpPr>
      <p:grpSpPr>
        <a:xfrm>
          <a:off x="0" y="0"/>
          <a:ext cx="0" cy="0"/>
          <a:chOff x="0" y="0"/>
          <a:chExt cx="0" cy="0"/>
        </a:xfrm>
      </p:grpSpPr>
      <p:grpSp>
        <p:nvGrpSpPr>
          <p:cNvPr id="1231" name="Google Shape;1231;p37"/>
          <p:cNvGrpSpPr/>
          <p:nvPr/>
        </p:nvGrpSpPr>
        <p:grpSpPr>
          <a:xfrm>
            <a:off x="7788741" y="184981"/>
            <a:ext cx="591057" cy="649980"/>
            <a:chOff x="6147466" y="1228881"/>
            <a:chExt cx="591057" cy="649980"/>
          </a:xfrm>
        </p:grpSpPr>
        <p:sp>
          <p:nvSpPr>
            <p:cNvPr id="1232" name="Google Shape;1232;p37"/>
            <p:cNvSpPr/>
            <p:nvPr/>
          </p:nvSpPr>
          <p:spPr>
            <a:xfrm>
              <a:off x="6218535" y="1279707"/>
              <a:ext cx="448349" cy="517688"/>
            </a:xfrm>
            <a:custGeom>
              <a:avLst/>
              <a:gdLst/>
              <a:ahLst/>
              <a:cxnLst/>
              <a:rect l="l" t="t" r="r" b="b"/>
              <a:pathLst>
                <a:path w="23588" h="27236" extrusionOk="0">
                  <a:moveTo>
                    <a:pt x="11794" y="1"/>
                  </a:moveTo>
                  <a:lnTo>
                    <a:pt x="1" y="6779"/>
                  </a:lnTo>
                  <a:lnTo>
                    <a:pt x="1" y="20427"/>
                  </a:lnTo>
                  <a:lnTo>
                    <a:pt x="11794" y="27235"/>
                  </a:lnTo>
                  <a:lnTo>
                    <a:pt x="23588" y="20427"/>
                  </a:lnTo>
                  <a:lnTo>
                    <a:pt x="23588" y="6779"/>
                  </a:lnTo>
                  <a:lnTo>
                    <a:pt x="11794" y="1"/>
                  </a:ln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7"/>
            <p:cNvSpPr/>
            <p:nvPr/>
          </p:nvSpPr>
          <p:spPr>
            <a:xfrm>
              <a:off x="6289604" y="1228881"/>
              <a:ext cx="448919" cy="517669"/>
            </a:xfrm>
            <a:custGeom>
              <a:avLst/>
              <a:gdLst/>
              <a:ahLst/>
              <a:cxnLst/>
              <a:rect l="l" t="t" r="r" b="b"/>
              <a:pathLst>
                <a:path w="23618" h="27235" fill="none" extrusionOk="0">
                  <a:moveTo>
                    <a:pt x="11794" y="0"/>
                  </a:moveTo>
                  <a:lnTo>
                    <a:pt x="0" y="6809"/>
                  </a:lnTo>
                  <a:lnTo>
                    <a:pt x="0" y="20456"/>
                  </a:lnTo>
                  <a:lnTo>
                    <a:pt x="11794" y="27235"/>
                  </a:lnTo>
                  <a:lnTo>
                    <a:pt x="23618" y="20456"/>
                  </a:lnTo>
                  <a:lnTo>
                    <a:pt x="23618" y="6809"/>
                  </a:lnTo>
                  <a:close/>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7"/>
            <p:cNvSpPr/>
            <p:nvPr/>
          </p:nvSpPr>
          <p:spPr>
            <a:xfrm>
              <a:off x="6513759" y="1279707"/>
              <a:ext cx="180286" cy="103439"/>
            </a:xfrm>
            <a:custGeom>
              <a:avLst/>
              <a:gdLst/>
              <a:ahLst/>
              <a:cxnLst/>
              <a:rect l="l" t="t" r="r" b="b"/>
              <a:pathLst>
                <a:path w="9485" h="5442" fill="none" extrusionOk="0">
                  <a:moveTo>
                    <a:pt x="9484" y="5442"/>
                  </a:moveTo>
                  <a:lnTo>
                    <a:pt x="1" y="1"/>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7"/>
            <p:cNvSpPr/>
            <p:nvPr/>
          </p:nvSpPr>
          <p:spPr>
            <a:xfrm>
              <a:off x="6513759" y="1591696"/>
              <a:ext cx="180286" cy="104598"/>
            </a:xfrm>
            <a:custGeom>
              <a:avLst/>
              <a:gdLst/>
              <a:ahLst/>
              <a:cxnLst/>
              <a:rect l="l" t="t" r="r" b="b"/>
              <a:pathLst>
                <a:path w="9485" h="5503" fill="none" extrusionOk="0">
                  <a:moveTo>
                    <a:pt x="1" y="5502"/>
                  </a:moveTo>
                  <a:lnTo>
                    <a:pt x="9484" y="1"/>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7"/>
            <p:cNvSpPr/>
            <p:nvPr/>
          </p:nvSpPr>
          <p:spPr>
            <a:xfrm>
              <a:off x="6334081" y="1383127"/>
              <a:ext cx="19" cy="208588"/>
            </a:xfrm>
            <a:custGeom>
              <a:avLst/>
              <a:gdLst/>
              <a:ahLst/>
              <a:cxnLst/>
              <a:rect l="l" t="t" r="r" b="b"/>
              <a:pathLst>
                <a:path w="1" h="10974" fill="none" extrusionOk="0">
                  <a:moveTo>
                    <a:pt x="1" y="1"/>
                  </a:moveTo>
                  <a:lnTo>
                    <a:pt x="1" y="10974"/>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7"/>
            <p:cNvSpPr/>
            <p:nvPr/>
          </p:nvSpPr>
          <p:spPr>
            <a:xfrm>
              <a:off x="6513759" y="1746531"/>
              <a:ext cx="19" cy="132330"/>
            </a:xfrm>
            <a:custGeom>
              <a:avLst/>
              <a:gdLst/>
              <a:ahLst/>
              <a:cxnLst/>
              <a:rect l="l" t="t" r="r" b="b"/>
              <a:pathLst>
                <a:path w="1" h="6962" fill="none" extrusionOk="0">
                  <a:moveTo>
                    <a:pt x="1" y="1"/>
                  </a:moveTo>
                  <a:lnTo>
                    <a:pt x="1" y="6961"/>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7"/>
            <p:cNvSpPr/>
            <p:nvPr/>
          </p:nvSpPr>
          <p:spPr>
            <a:xfrm>
              <a:off x="6147466" y="1279707"/>
              <a:ext cx="142157" cy="78596"/>
            </a:xfrm>
            <a:custGeom>
              <a:avLst/>
              <a:gdLst/>
              <a:ahLst/>
              <a:cxnLst/>
              <a:rect l="l" t="t" r="r" b="b"/>
              <a:pathLst>
                <a:path w="7479" h="4135" fill="none" extrusionOk="0">
                  <a:moveTo>
                    <a:pt x="1" y="1"/>
                  </a:moveTo>
                  <a:lnTo>
                    <a:pt x="7478" y="4135"/>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9" name="Google Shape;1239;p37"/>
          <p:cNvSpPr/>
          <p:nvPr/>
        </p:nvSpPr>
        <p:spPr>
          <a:xfrm flipH="1">
            <a:off x="8565749" y="1789227"/>
            <a:ext cx="448938" cy="518258"/>
          </a:xfrm>
          <a:custGeom>
            <a:avLst/>
            <a:gdLst/>
            <a:ahLst/>
            <a:cxnLst/>
            <a:rect l="l" t="t" r="r" b="b"/>
            <a:pathLst>
              <a:path w="23619" h="27266" extrusionOk="0">
                <a:moveTo>
                  <a:pt x="11825" y="0"/>
                </a:moveTo>
                <a:lnTo>
                  <a:pt x="1" y="6809"/>
                </a:lnTo>
                <a:lnTo>
                  <a:pt x="1" y="20456"/>
                </a:lnTo>
                <a:lnTo>
                  <a:pt x="11825" y="27265"/>
                </a:lnTo>
                <a:lnTo>
                  <a:pt x="23618" y="20456"/>
                </a:lnTo>
                <a:lnTo>
                  <a:pt x="23618" y="6809"/>
                </a:lnTo>
                <a:lnTo>
                  <a:pt x="11825" y="0"/>
                </a:lnTo>
                <a:close/>
              </a:path>
            </a:pathLst>
          </a:custGeom>
          <a:solidFill>
            <a:srgbClr val="53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0" name="Google Shape;1240;p37"/>
          <p:cNvGrpSpPr/>
          <p:nvPr/>
        </p:nvGrpSpPr>
        <p:grpSpPr>
          <a:xfrm flipH="1">
            <a:off x="8566462" y="450730"/>
            <a:ext cx="323712" cy="2947041"/>
            <a:chOff x="13582951" y="2444888"/>
            <a:chExt cx="335975" cy="3058683"/>
          </a:xfrm>
        </p:grpSpPr>
        <p:sp>
          <p:nvSpPr>
            <p:cNvPr id="1241" name="Google Shape;1241;p37"/>
            <p:cNvSpPr/>
            <p:nvPr/>
          </p:nvSpPr>
          <p:spPr>
            <a:xfrm>
              <a:off x="13768000" y="5259296"/>
              <a:ext cx="150925" cy="244275"/>
            </a:xfrm>
            <a:custGeom>
              <a:avLst/>
              <a:gdLst/>
              <a:ahLst/>
              <a:cxnLst/>
              <a:rect l="l" t="t" r="r" b="b"/>
              <a:pathLst>
                <a:path w="6037" h="9771" fill="none" extrusionOk="0">
                  <a:moveTo>
                    <a:pt x="3033" y="1"/>
                  </a:moveTo>
                  <a:lnTo>
                    <a:pt x="1" y="4886"/>
                  </a:lnTo>
                  <a:lnTo>
                    <a:pt x="3033" y="9771"/>
                  </a:lnTo>
                  <a:lnTo>
                    <a:pt x="6037" y="4886"/>
                  </a:lnTo>
                  <a:close/>
                </a:path>
              </a:pathLst>
            </a:custGeom>
            <a:noFill/>
            <a:ln w="9125" cap="rnd" cmpd="sng">
              <a:solidFill>
                <a:srgbClr val="545A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7"/>
            <p:cNvSpPr/>
            <p:nvPr/>
          </p:nvSpPr>
          <p:spPr>
            <a:xfrm>
              <a:off x="13582951" y="2444888"/>
              <a:ext cx="115125" cy="185325"/>
            </a:xfrm>
            <a:custGeom>
              <a:avLst/>
              <a:gdLst/>
              <a:ahLst/>
              <a:cxnLst/>
              <a:rect l="l" t="t" r="r" b="b"/>
              <a:pathLst>
                <a:path w="4605" h="7413" fill="none" extrusionOk="0">
                  <a:moveTo>
                    <a:pt x="2330" y="1"/>
                  </a:moveTo>
                  <a:lnTo>
                    <a:pt x="0" y="3707"/>
                  </a:lnTo>
                  <a:lnTo>
                    <a:pt x="2330" y="7413"/>
                  </a:lnTo>
                  <a:lnTo>
                    <a:pt x="4604" y="3707"/>
                  </a:lnTo>
                  <a:close/>
                </a:path>
              </a:pathLst>
            </a:custGeom>
            <a:noFill/>
            <a:ln w="9125" cap="rnd" cmpd="sng">
              <a:solidFill>
                <a:srgbClr val="545A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3" name="Google Shape;1243;p37"/>
          <p:cNvSpPr/>
          <p:nvPr/>
        </p:nvSpPr>
        <p:spPr>
          <a:xfrm>
            <a:off x="5" y="4392329"/>
            <a:ext cx="9143636" cy="750914"/>
          </a:xfrm>
          <a:custGeom>
            <a:avLst/>
            <a:gdLst/>
            <a:ahLst/>
            <a:cxnLst/>
            <a:rect l="l" t="t" r="r" b="b"/>
            <a:pathLst>
              <a:path w="326238" h="46367" extrusionOk="0">
                <a:moveTo>
                  <a:pt x="314119" y="1"/>
                </a:moveTo>
                <a:cubicBezTo>
                  <a:pt x="302034" y="1"/>
                  <a:pt x="292543" y="5328"/>
                  <a:pt x="285203" y="15029"/>
                </a:cubicBezTo>
                <a:cubicBezTo>
                  <a:pt x="275670" y="8250"/>
                  <a:pt x="265789" y="4176"/>
                  <a:pt x="255362" y="4176"/>
                </a:cubicBezTo>
                <a:cubicBezTo>
                  <a:pt x="248070" y="4176"/>
                  <a:pt x="240512" y="6168"/>
                  <a:pt x="232619" y="10621"/>
                </a:cubicBezTo>
                <a:cubicBezTo>
                  <a:pt x="224427" y="4355"/>
                  <a:pt x="216451" y="787"/>
                  <a:pt x="208760" y="787"/>
                </a:cubicBezTo>
                <a:cubicBezTo>
                  <a:pt x="199328" y="787"/>
                  <a:pt x="190327" y="6154"/>
                  <a:pt x="181888" y="18494"/>
                </a:cubicBezTo>
                <a:cubicBezTo>
                  <a:pt x="178295" y="17441"/>
                  <a:pt x="174823" y="16845"/>
                  <a:pt x="171500" y="16845"/>
                </a:cubicBezTo>
                <a:cubicBezTo>
                  <a:pt x="165997" y="16845"/>
                  <a:pt x="160904" y="18480"/>
                  <a:pt x="156356" y="22385"/>
                </a:cubicBezTo>
                <a:cubicBezTo>
                  <a:pt x="148114" y="17044"/>
                  <a:pt x="139857" y="14291"/>
                  <a:pt x="131588" y="14291"/>
                </a:cubicBezTo>
                <a:cubicBezTo>
                  <a:pt x="123481" y="14291"/>
                  <a:pt x="115362" y="16937"/>
                  <a:pt x="107236" y="22385"/>
                </a:cubicBezTo>
                <a:cubicBezTo>
                  <a:pt x="99158" y="16768"/>
                  <a:pt x="90610" y="13668"/>
                  <a:pt x="81459" y="13668"/>
                </a:cubicBezTo>
                <a:cubicBezTo>
                  <a:pt x="75357" y="13668"/>
                  <a:pt x="68988" y="15047"/>
                  <a:pt x="62312" y="17977"/>
                </a:cubicBezTo>
                <a:cubicBezTo>
                  <a:pt x="55966" y="12031"/>
                  <a:pt x="49109" y="8180"/>
                  <a:pt x="41355" y="8180"/>
                </a:cubicBezTo>
                <a:cubicBezTo>
                  <a:pt x="37298" y="8180"/>
                  <a:pt x="32994" y="9234"/>
                  <a:pt x="28390" y="11594"/>
                </a:cubicBezTo>
                <a:cubicBezTo>
                  <a:pt x="23329" y="8517"/>
                  <a:pt x="18408" y="6920"/>
                  <a:pt x="13623" y="6920"/>
                </a:cubicBezTo>
                <a:cubicBezTo>
                  <a:pt x="8954" y="6920"/>
                  <a:pt x="4414" y="8441"/>
                  <a:pt x="0" y="11594"/>
                </a:cubicBezTo>
                <a:lnTo>
                  <a:pt x="0" y="46367"/>
                </a:lnTo>
                <a:lnTo>
                  <a:pt x="326237" y="46367"/>
                </a:lnTo>
                <a:lnTo>
                  <a:pt x="326237" y="1594"/>
                </a:lnTo>
                <a:cubicBezTo>
                  <a:pt x="321935" y="522"/>
                  <a:pt x="317900" y="1"/>
                  <a:pt x="314119" y="1"/>
                </a:cubicBezTo>
                <a:close/>
              </a:path>
            </a:pathLst>
          </a:custGeom>
          <a:solidFill>
            <a:srgbClr val="A780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4" name="Google Shape;1244;p37"/>
          <p:cNvGrpSpPr/>
          <p:nvPr/>
        </p:nvGrpSpPr>
        <p:grpSpPr>
          <a:xfrm>
            <a:off x="719988" y="318614"/>
            <a:ext cx="160043" cy="191843"/>
            <a:chOff x="2968138" y="1186114"/>
            <a:chExt cx="160043" cy="191843"/>
          </a:xfrm>
        </p:grpSpPr>
        <p:sp>
          <p:nvSpPr>
            <p:cNvPr id="1245" name="Google Shape;1245;p37"/>
            <p:cNvSpPr/>
            <p:nvPr/>
          </p:nvSpPr>
          <p:spPr>
            <a:xfrm>
              <a:off x="3047855" y="1302820"/>
              <a:ext cx="19" cy="75137"/>
            </a:xfrm>
            <a:custGeom>
              <a:avLst/>
              <a:gdLst/>
              <a:ahLst/>
              <a:cxnLst/>
              <a:rect l="l" t="t" r="r" b="b"/>
              <a:pathLst>
                <a:path w="1" h="3953" fill="none" extrusionOk="0">
                  <a:moveTo>
                    <a:pt x="1" y="1"/>
                  </a:moveTo>
                  <a:lnTo>
                    <a:pt x="1" y="3952"/>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7"/>
            <p:cNvSpPr/>
            <p:nvPr/>
          </p:nvSpPr>
          <p:spPr>
            <a:xfrm>
              <a:off x="3047855" y="1186114"/>
              <a:ext cx="19" cy="75137"/>
            </a:xfrm>
            <a:custGeom>
              <a:avLst/>
              <a:gdLst/>
              <a:ahLst/>
              <a:cxnLst/>
              <a:rect l="l" t="t" r="r" b="b"/>
              <a:pathLst>
                <a:path w="1" h="3953" fill="none" extrusionOk="0">
                  <a:moveTo>
                    <a:pt x="1" y="1"/>
                  </a:moveTo>
                  <a:lnTo>
                    <a:pt x="1" y="3952"/>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7"/>
            <p:cNvSpPr/>
            <p:nvPr/>
          </p:nvSpPr>
          <p:spPr>
            <a:xfrm>
              <a:off x="3065190" y="1281455"/>
              <a:ext cx="62991" cy="19"/>
            </a:xfrm>
            <a:custGeom>
              <a:avLst/>
              <a:gdLst/>
              <a:ahLst/>
              <a:cxnLst/>
              <a:rect l="l" t="t" r="r" b="b"/>
              <a:pathLst>
                <a:path w="3314" h="1" fill="none" extrusionOk="0">
                  <a:moveTo>
                    <a:pt x="1" y="0"/>
                  </a:moveTo>
                  <a:lnTo>
                    <a:pt x="3314" y="0"/>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7"/>
            <p:cNvSpPr/>
            <p:nvPr/>
          </p:nvSpPr>
          <p:spPr>
            <a:xfrm>
              <a:off x="2968138" y="1281455"/>
              <a:ext cx="62991" cy="19"/>
            </a:xfrm>
            <a:custGeom>
              <a:avLst/>
              <a:gdLst/>
              <a:ahLst/>
              <a:cxnLst/>
              <a:rect l="l" t="t" r="r" b="b"/>
              <a:pathLst>
                <a:path w="3314" h="1" fill="none" extrusionOk="0">
                  <a:moveTo>
                    <a:pt x="0" y="0"/>
                  </a:moveTo>
                  <a:lnTo>
                    <a:pt x="3314" y="0"/>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9" name="Google Shape;1249;p37"/>
          <p:cNvSpPr/>
          <p:nvPr/>
        </p:nvSpPr>
        <p:spPr>
          <a:xfrm>
            <a:off x="332583" y="1087426"/>
            <a:ext cx="123074" cy="201080"/>
          </a:xfrm>
          <a:custGeom>
            <a:avLst/>
            <a:gdLst/>
            <a:ahLst/>
            <a:cxnLst/>
            <a:rect l="l" t="t" r="r" b="b"/>
            <a:pathLst>
              <a:path w="6475" h="10579" fill="none" extrusionOk="0">
                <a:moveTo>
                  <a:pt x="3252" y="1"/>
                </a:moveTo>
                <a:lnTo>
                  <a:pt x="0" y="5290"/>
                </a:lnTo>
                <a:lnTo>
                  <a:pt x="3252" y="10579"/>
                </a:lnTo>
                <a:lnTo>
                  <a:pt x="6474" y="5290"/>
                </a:lnTo>
                <a:close/>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7"/>
          <p:cNvSpPr/>
          <p:nvPr/>
        </p:nvSpPr>
        <p:spPr>
          <a:xfrm>
            <a:off x="7033072" y="146464"/>
            <a:ext cx="162932" cy="265212"/>
          </a:xfrm>
          <a:custGeom>
            <a:avLst/>
            <a:gdLst/>
            <a:ahLst/>
            <a:cxnLst/>
            <a:rect l="l" t="t" r="r" b="b"/>
            <a:pathLst>
              <a:path w="8572" h="13953" fill="none" extrusionOk="0">
                <a:moveTo>
                  <a:pt x="4286" y="1"/>
                </a:moveTo>
                <a:lnTo>
                  <a:pt x="0" y="6961"/>
                </a:lnTo>
                <a:lnTo>
                  <a:pt x="4286" y="13952"/>
                </a:lnTo>
                <a:lnTo>
                  <a:pt x="8572" y="6961"/>
                </a:lnTo>
                <a:close/>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1" name="Google Shape;1251;p37"/>
          <p:cNvGrpSpPr/>
          <p:nvPr/>
        </p:nvGrpSpPr>
        <p:grpSpPr>
          <a:xfrm>
            <a:off x="1190647" y="204911"/>
            <a:ext cx="753971" cy="648821"/>
            <a:chOff x="1705185" y="1262961"/>
            <a:chExt cx="753971" cy="648821"/>
          </a:xfrm>
        </p:grpSpPr>
        <p:sp>
          <p:nvSpPr>
            <p:cNvPr id="1252" name="Google Shape;1252;p37"/>
            <p:cNvSpPr/>
            <p:nvPr/>
          </p:nvSpPr>
          <p:spPr>
            <a:xfrm>
              <a:off x="1776824" y="1283185"/>
              <a:ext cx="447779" cy="517669"/>
            </a:xfrm>
            <a:custGeom>
              <a:avLst/>
              <a:gdLst/>
              <a:ahLst/>
              <a:cxnLst/>
              <a:rect l="l" t="t" r="r" b="b"/>
              <a:pathLst>
                <a:path w="23558" h="27235" extrusionOk="0">
                  <a:moveTo>
                    <a:pt x="11794" y="0"/>
                  </a:moveTo>
                  <a:lnTo>
                    <a:pt x="0" y="6809"/>
                  </a:lnTo>
                  <a:lnTo>
                    <a:pt x="0" y="20426"/>
                  </a:lnTo>
                  <a:lnTo>
                    <a:pt x="11794" y="27235"/>
                  </a:lnTo>
                  <a:lnTo>
                    <a:pt x="23557" y="20426"/>
                  </a:lnTo>
                  <a:lnTo>
                    <a:pt x="23557" y="6809"/>
                  </a:lnTo>
                  <a:lnTo>
                    <a:pt x="11794" y="0"/>
                  </a:ln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7"/>
            <p:cNvSpPr/>
            <p:nvPr/>
          </p:nvSpPr>
          <p:spPr>
            <a:xfrm>
              <a:off x="1848463" y="1262961"/>
              <a:ext cx="447779" cy="517099"/>
            </a:xfrm>
            <a:custGeom>
              <a:avLst/>
              <a:gdLst/>
              <a:ahLst/>
              <a:cxnLst/>
              <a:rect l="l" t="t" r="r" b="b"/>
              <a:pathLst>
                <a:path w="23558" h="27205" fill="none" extrusionOk="0">
                  <a:moveTo>
                    <a:pt x="11764" y="0"/>
                  </a:moveTo>
                  <a:lnTo>
                    <a:pt x="1" y="6809"/>
                  </a:lnTo>
                  <a:lnTo>
                    <a:pt x="1" y="20396"/>
                  </a:lnTo>
                  <a:lnTo>
                    <a:pt x="11764" y="27204"/>
                  </a:lnTo>
                  <a:lnTo>
                    <a:pt x="23557" y="20396"/>
                  </a:lnTo>
                  <a:lnTo>
                    <a:pt x="23557" y="6809"/>
                  </a:lnTo>
                  <a:close/>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7"/>
            <p:cNvSpPr/>
            <p:nvPr/>
          </p:nvSpPr>
          <p:spPr>
            <a:xfrm>
              <a:off x="2296223" y="1297631"/>
              <a:ext cx="162932" cy="444871"/>
            </a:xfrm>
            <a:custGeom>
              <a:avLst/>
              <a:gdLst/>
              <a:ahLst/>
              <a:cxnLst/>
              <a:rect l="l" t="t" r="r" b="b"/>
              <a:pathLst>
                <a:path w="8572" h="23405" fill="none" extrusionOk="0">
                  <a:moveTo>
                    <a:pt x="8572" y="0"/>
                  </a:moveTo>
                  <a:lnTo>
                    <a:pt x="0" y="4985"/>
                  </a:lnTo>
                  <a:lnTo>
                    <a:pt x="0" y="18572"/>
                  </a:lnTo>
                  <a:lnTo>
                    <a:pt x="8389" y="23405"/>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7"/>
            <p:cNvSpPr/>
            <p:nvPr/>
          </p:nvSpPr>
          <p:spPr>
            <a:xfrm>
              <a:off x="2072048" y="1313217"/>
              <a:ext cx="180856" cy="104028"/>
            </a:xfrm>
            <a:custGeom>
              <a:avLst/>
              <a:gdLst/>
              <a:ahLst/>
              <a:cxnLst/>
              <a:rect l="l" t="t" r="r" b="b"/>
              <a:pathLst>
                <a:path w="9515" h="5473" fill="none" extrusionOk="0">
                  <a:moveTo>
                    <a:pt x="9514" y="5472"/>
                  </a:moveTo>
                  <a:lnTo>
                    <a:pt x="1" y="1"/>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7"/>
            <p:cNvSpPr/>
            <p:nvPr/>
          </p:nvSpPr>
          <p:spPr>
            <a:xfrm>
              <a:off x="2072048" y="1625206"/>
              <a:ext cx="180856" cy="104009"/>
            </a:xfrm>
            <a:custGeom>
              <a:avLst/>
              <a:gdLst/>
              <a:ahLst/>
              <a:cxnLst/>
              <a:rect l="l" t="t" r="r" b="b"/>
              <a:pathLst>
                <a:path w="9515" h="5472" fill="none" extrusionOk="0">
                  <a:moveTo>
                    <a:pt x="1" y="5472"/>
                  </a:moveTo>
                  <a:lnTo>
                    <a:pt x="9514" y="0"/>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7"/>
            <p:cNvSpPr/>
            <p:nvPr/>
          </p:nvSpPr>
          <p:spPr>
            <a:xfrm>
              <a:off x="1892371" y="1417226"/>
              <a:ext cx="19" cy="207999"/>
            </a:xfrm>
            <a:custGeom>
              <a:avLst/>
              <a:gdLst/>
              <a:ahLst/>
              <a:cxnLst/>
              <a:rect l="l" t="t" r="r" b="b"/>
              <a:pathLst>
                <a:path w="1" h="10943" fill="none" extrusionOk="0">
                  <a:moveTo>
                    <a:pt x="1" y="0"/>
                  </a:moveTo>
                  <a:lnTo>
                    <a:pt x="1" y="10942"/>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7"/>
            <p:cNvSpPr/>
            <p:nvPr/>
          </p:nvSpPr>
          <p:spPr>
            <a:xfrm>
              <a:off x="2072048" y="1780041"/>
              <a:ext cx="19" cy="131741"/>
            </a:xfrm>
            <a:custGeom>
              <a:avLst/>
              <a:gdLst/>
              <a:ahLst/>
              <a:cxnLst/>
              <a:rect l="l" t="t" r="r" b="b"/>
              <a:pathLst>
                <a:path w="1" h="6931" fill="none" extrusionOk="0">
                  <a:moveTo>
                    <a:pt x="1" y="0"/>
                  </a:moveTo>
                  <a:lnTo>
                    <a:pt x="1" y="6931"/>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7"/>
            <p:cNvSpPr/>
            <p:nvPr/>
          </p:nvSpPr>
          <p:spPr>
            <a:xfrm>
              <a:off x="1705185" y="1313217"/>
              <a:ext cx="143298" cy="79185"/>
            </a:xfrm>
            <a:custGeom>
              <a:avLst/>
              <a:gdLst/>
              <a:ahLst/>
              <a:cxnLst/>
              <a:rect l="l" t="t" r="r" b="b"/>
              <a:pathLst>
                <a:path w="7539" h="4166" fill="none" extrusionOk="0">
                  <a:moveTo>
                    <a:pt x="0" y="1"/>
                  </a:moveTo>
                  <a:lnTo>
                    <a:pt x="7539" y="4165"/>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0" name="Google Shape;1260;p37"/>
          <p:cNvGrpSpPr/>
          <p:nvPr/>
        </p:nvGrpSpPr>
        <p:grpSpPr>
          <a:xfrm>
            <a:off x="8823491" y="725493"/>
            <a:ext cx="158884" cy="190664"/>
            <a:chOff x="6523016" y="2685368"/>
            <a:chExt cx="158884" cy="190664"/>
          </a:xfrm>
        </p:grpSpPr>
        <p:sp>
          <p:nvSpPr>
            <p:cNvPr id="1261" name="Google Shape;1261;p37"/>
            <p:cNvSpPr/>
            <p:nvPr/>
          </p:nvSpPr>
          <p:spPr>
            <a:xfrm>
              <a:off x="6602733" y="2800915"/>
              <a:ext cx="19" cy="75118"/>
            </a:xfrm>
            <a:custGeom>
              <a:avLst/>
              <a:gdLst/>
              <a:ahLst/>
              <a:cxnLst/>
              <a:rect l="l" t="t" r="r" b="b"/>
              <a:pathLst>
                <a:path w="1" h="3952" fill="none" extrusionOk="0">
                  <a:moveTo>
                    <a:pt x="1" y="0"/>
                  </a:moveTo>
                  <a:lnTo>
                    <a:pt x="1" y="3952"/>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7"/>
            <p:cNvSpPr/>
            <p:nvPr/>
          </p:nvSpPr>
          <p:spPr>
            <a:xfrm>
              <a:off x="6602733" y="2685368"/>
              <a:ext cx="19" cy="74547"/>
            </a:xfrm>
            <a:custGeom>
              <a:avLst/>
              <a:gdLst/>
              <a:ahLst/>
              <a:cxnLst/>
              <a:rect l="l" t="t" r="r" b="b"/>
              <a:pathLst>
                <a:path w="1" h="3922" fill="none" extrusionOk="0">
                  <a:moveTo>
                    <a:pt x="1" y="0"/>
                  </a:moveTo>
                  <a:lnTo>
                    <a:pt x="1" y="3921"/>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7"/>
            <p:cNvSpPr/>
            <p:nvPr/>
          </p:nvSpPr>
          <p:spPr>
            <a:xfrm>
              <a:off x="6619498" y="2780691"/>
              <a:ext cx="62402" cy="19"/>
            </a:xfrm>
            <a:custGeom>
              <a:avLst/>
              <a:gdLst/>
              <a:ahLst/>
              <a:cxnLst/>
              <a:rect l="l" t="t" r="r" b="b"/>
              <a:pathLst>
                <a:path w="3283" h="1" fill="none" extrusionOk="0">
                  <a:moveTo>
                    <a:pt x="0" y="1"/>
                  </a:moveTo>
                  <a:lnTo>
                    <a:pt x="3283" y="1"/>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7"/>
            <p:cNvSpPr/>
            <p:nvPr/>
          </p:nvSpPr>
          <p:spPr>
            <a:xfrm>
              <a:off x="6523016" y="2780691"/>
              <a:ext cx="62402" cy="19"/>
            </a:xfrm>
            <a:custGeom>
              <a:avLst/>
              <a:gdLst/>
              <a:ahLst/>
              <a:cxnLst/>
              <a:rect l="l" t="t" r="r" b="b"/>
              <a:pathLst>
                <a:path w="3283" h="1" fill="none" extrusionOk="0">
                  <a:moveTo>
                    <a:pt x="0" y="1"/>
                  </a:moveTo>
                  <a:lnTo>
                    <a:pt x="3283" y="1"/>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p:cSld name="1_Title and two columns">
    <p:spTree>
      <p:nvGrpSpPr>
        <p:cNvPr id="1" name="Shape 755"/>
        <p:cNvGrpSpPr/>
        <p:nvPr/>
      </p:nvGrpSpPr>
      <p:grpSpPr>
        <a:xfrm>
          <a:off x="0" y="0"/>
          <a:ext cx="0" cy="0"/>
          <a:chOff x="0" y="0"/>
          <a:chExt cx="0" cy="0"/>
        </a:xfrm>
      </p:grpSpPr>
      <p:sp>
        <p:nvSpPr>
          <p:cNvPr id="756" name="Google Shape;756;p22"/>
          <p:cNvSpPr txBox="1">
            <a:spLocks noGrp="1"/>
          </p:cNvSpPr>
          <p:nvPr>
            <p:ph type="title"/>
          </p:nvPr>
        </p:nvSpPr>
        <p:spPr>
          <a:xfrm>
            <a:off x="720000" y="4638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757" name="Google Shape;757;p22"/>
          <p:cNvSpPr txBox="1">
            <a:spLocks noGrp="1"/>
          </p:cNvSpPr>
          <p:nvPr>
            <p:ph type="body" idx="1"/>
          </p:nvPr>
        </p:nvSpPr>
        <p:spPr>
          <a:xfrm>
            <a:off x="925775" y="1552825"/>
            <a:ext cx="3436800" cy="2686200"/>
          </a:xfrm>
          <a:prstGeom prst="rect">
            <a:avLst/>
          </a:prstGeom>
        </p:spPr>
        <p:txBody>
          <a:bodyPr spcFirstLastPara="1" wrap="square" lIns="91425" tIns="91425" rIns="91425" bIns="91425" anchor="t" anchorCtr="0">
            <a:noAutofit/>
          </a:bodyPr>
          <a:lstStyle>
            <a:lvl1pPr marL="457200" lvl="0" indent="-292100" algn="ctr" rtl="0">
              <a:spcBef>
                <a:spcPts val="0"/>
              </a:spcBef>
              <a:spcAft>
                <a:spcPts val="0"/>
              </a:spcAft>
              <a:buClr>
                <a:srgbClr val="595959"/>
              </a:buClr>
              <a:buSzPts val="1000"/>
              <a:buFont typeface="Anaheim"/>
              <a:buChar char="●"/>
              <a:defRPr/>
            </a:lvl1pPr>
            <a:lvl2pPr marL="914400" lvl="1" indent="-317500" rtl="0">
              <a:spcBef>
                <a:spcPts val="0"/>
              </a:spcBef>
              <a:spcAft>
                <a:spcPts val="0"/>
              </a:spcAft>
              <a:buClr>
                <a:srgbClr val="595959"/>
              </a:buClr>
              <a:buSzPts val="1400"/>
              <a:buFont typeface="Anaheim"/>
              <a:buChar char="○"/>
              <a:defRPr/>
            </a:lvl2pPr>
            <a:lvl3pPr marL="1371600" lvl="2" indent="-317500" rtl="0">
              <a:spcBef>
                <a:spcPts val="0"/>
              </a:spcBef>
              <a:spcAft>
                <a:spcPts val="0"/>
              </a:spcAft>
              <a:buClr>
                <a:srgbClr val="595959"/>
              </a:buClr>
              <a:buSzPts val="1400"/>
              <a:buFont typeface="Anaheim"/>
              <a:buChar char="■"/>
              <a:defRPr/>
            </a:lvl3pPr>
            <a:lvl4pPr marL="1828800" lvl="3" indent="-317500" rtl="0">
              <a:spcBef>
                <a:spcPts val="0"/>
              </a:spcBef>
              <a:spcAft>
                <a:spcPts val="0"/>
              </a:spcAft>
              <a:buClr>
                <a:srgbClr val="595959"/>
              </a:buClr>
              <a:buSzPts val="1400"/>
              <a:buFont typeface="Anaheim"/>
              <a:buChar char="●"/>
              <a:defRPr/>
            </a:lvl4pPr>
            <a:lvl5pPr marL="2286000" lvl="4" indent="-317500" rtl="0">
              <a:spcBef>
                <a:spcPts val="0"/>
              </a:spcBef>
              <a:spcAft>
                <a:spcPts val="0"/>
              </a:spcAft>
              <a:buClr>
                <a:srgbClr val="595959"/>
              </a:buClr>
              <a:buSzPts val="1400"/>
              <a:buFont typeface="Anaheim"/>
              <a:buChar char="○"/>
              <a:defRPr/>
            </a:lvl5pPr>
            <a:lvl6pPr marL="2743200" lvl="5" indent="-317500" rtl="0">
              <a:spcBef>
                <a:spcPts val="0"/>
              </a:spcBef>
              <a:spcAft>
                <a:spcPts val="0"/>
              </a:spcAft>
              <a:buClr>
                <a:srgbClr val="595959"/>
              </a:buClr>
              <a:buSzPts val="1400"/>
              <a:buFont typeface="Anaheim"/>
              <a:buChar char="■"/>
              <a:defRPr/>
            </a:lvl6pPr>
            <a:lvl7pPr marL="3200400" lvl="6" indent="-317500" rtl="0">
              <a:spcBef>
                <a:spcPts val="0"/>
              </a:spcBef>
              <a:spcAft>
                <a:spcPts val="0"/>
              </a:spcAft>
              <a:buClr>
                <a:srgbClr val="595959"/>
              </a:buClr>
              <a:buSzPts val="1400"/>
              <a:buFont typeface="Anaheim"/>
              <a:buChar char="●"/>
              <a:defRPr/>
            </a:lvl7pPr>
            <a:lvl8pPr marL="3657600" lvl="7" indent="-317500" rtl="0">
              <a:spcBef>
                <a:spcPts val="0"/>
              </a:spcBef>
              <a:spcAft>
                <a:spcPts val="0"/>
              </a:spcAft>
              <a:buClr>
                <a:srgbClr val="595959"/>
              </a:buClr>
              <a:buSzPts val="1400"/>
              <a:buFont typeface="Anaheim"/>
              <a:buChar char="○"/>
              <a:defRPr/>
            </a:lvl8pPr>
            <a:lvl9pPr marL="4114800" lvl="8" indent="-317500" rtl="0">
              <a:spcBef>
                <a:spcPts val="0"/>
              </a:spcBef>
              <a:spcAft>
                <a:spcPts val="0"/>
              </a:spcAft>
              <a:buClr>
                <a:srgbClr val="595959"/>
              </a:buClr>
              <a:buSzPts val="1400"/>
              <a:buFont typeface="Anaheim"/>
              <a:buChar char="■"/>
              <a:defRPr/>
            </a:lvl9pPr>
          </a:lstStyle>
          <a:p>
            <a:endParaRPr/>
          </a:p>
        </p:txBody>
      </p:sp>
      <p:sp>
        <p:nvSpPr>
          <p:cNvPr id="758" name="Google Shape;758;p22"/>
          <p:cNvSpPr txBox="1">
            <a:spLocks noGrp="1"/>
          </p:cNvSpPr>
          <p:nvPr>
            <p:ph type="body" idx="2"/>
          </p:nvPr>
        </p:nvSpPr>
        <p:spPr>
          <a:xfrm>
            <a:off x="4783825" y="1552825"/>
            <a:ext cx="3436800" cy="2686200"/>
          </a:xfrm>
          <a:prstGeom prst="rect">
            <a:avLst/>
          </a:prstGeom>
        </p:spPr>
        <p:txBody>
          <a:bodyPr spcFirstLastPara="1" wrap="square" lIns="91425" tIns="91425" rIns="91425" bIns="91425" anchor="t" anchorCtr="0">
            <a:noAutofit/>
          </a:bodyPr>
          <a:lstStyle>
            <a:lvl1pPr marL="457200" lvl="0" indent="-292100" algn="ctr" rtl="0">
              <a:spcBef>
                <a:spcPts val="0"/>
              </a:spcBef>
              <a:spcAft>
                <a:spcPts val="0"/>
              </a:spcAft>
              <a:buClr>
                <a:srgbClr val="595959"/>
              </a:buClr>
              <a:buSzPts val="1000"/>
              <a:buFont typeface="Anaheim"/>
              <a:buChar char="●"/>
              <a:defRPr/>
            </a:lvl1pPr>
            <a:lvl2pPr marL="914400" lvl="1" indent="-317500" rtl="0">
              <a:spcBef>
                <a:spcPts val="0"/>
              </a:spcBef>
              <a:spcAft>
                <a:spcPts val="0"/>
              </a:spcAft>
              <a:buClr>
                <a:srgbClr val="595959"/>
              </a:buClr>
              <a:buSzPts val="1400"/>
              <a:buFont typeface="Anaheim"/>
              <a:buChar char="○"/>
              <a:defRPr/>
            </a:lvl2pPr>
            <a:lvl3pPr marL="1371600" lvl="2" indent="-317500" rtl="0">
              <a:spcBef>
                <a:spcPts val="0"/>
              </a:spcBef>
              <a:spcAft>
                <a:spcPts val="0"/>
              </a:spcAft>
              <a:buClr>
                <a:srgbClr val="595959"/>
              </a:buClr>
              <a:buSzPts val="1400"/>
              <a:buFont typeface="Anaheim"/>
              <a:buChar char="■"/>
              <a:defRPr/>
            </a:lvl3pPr>
            <a:lvl4pPr marL="1828800" lvl="3" indent="-317500" rtl="0">
              <a:spcBef>
                <a:spcPts val="0"/>
              </a:spcBef>
              <a:spcAft>
                <a:spcPts val="0"/>
              </a:spcAft>
              <a:buClr>
                <a:srgbClr val="595959"/>
              </a:buClr>
              <a:buSzPts val="1400"/>
              <a:buFont typeface="Anaheim"/>
              <a:buChar char="●"/>
              <a:defRPr/>
            </a:lvl4pPr>
            <a:lvl5pPr marL="2286000" lvl="4" indent="-317500" rtl="0">
              <a:spcBef>
                <a:spcPts val="0"/>
              </a:spcBef>
              <a:spcAft>
                <a:spcPts val="0"/>
              </a:spcAft>
              <a:buClr>
                <a:srgbClr val="595959"/>
              </a:buClr>
              <a:buSzPts val="1400"/>
              <a:buFont typeface="Anaheim"/>
              <a:buChar char="○"/>
              <a:defRPr/>
            </a:lvl5pPr>
            <a:lvl6pPr marL="2743200" lvl="5" indent="-317500" rtl="0">
              <a:spcBef>
                <a:spcPts val="0"/>
              </a:spcBef>
              <a:spcAft>
                <a:spcPts val="0"/>
              </a:spcAft>
              <a:buClr>
                <a:srgbClr val="595959"/>
              </a:buClr>
              <a:buSzPts val="1400"/>
              <a:buFont typeface="Anaheim"/>
              <a:buChar char="■"/>
              <a:defRPr/>
            </a:lvl6pPr>
            <a:lvl7pPr marL="3200400" lvl="6" indent="-317500" rtl="0">
              <a:spcBef>
                <a:spcPts val="0"/>
              </a:spcBef>
              <a:spcAft>
                <a:spcPts val="0"/>
              </a:spcAft>
              <a:buClr>
                <a:srgbClr val="595959"/>
              </a:buClr>
              <a:buSzPts val="1400"/>
              <a:buFont typeface="Anaheim"/>
              <a:buChar char="●"/>
              <a:defRPr/>
            </a:lvl7pPr>
            <a:lvl8pPr marL="3657600" lvl="7" indent="-317500" rtl="0">
              <a:spcBef>
                <a:spcPts val="0"/>
              </a:spcBef>
              <a:spcAft>
                <a:spcPts val="0"/>
              </a:spcAft>
              <a:buClr>
                <a:srgbClr val="595959"/>
              </a:buClr>
              <a:buSzPts val="1400"/>
              <a:buFont typeface="Anaheim"/>
              <a:buChar char="○"/>
              <a:defRPr/>
            </a:lvl8pPr>
            <a:lvl9pPr marL="4114800" lvl="8" indent="-317500" rtl="0">
              <a:spcBef>
                <a:spcPts val="0"/>
              </a:spcBef>
              <a:spcAft>
                <a:spcPts val="0"/>
              </a:spcAft>
              <a:buClr>
                <a:srgbClr val="595959"/>
              </a:buClr>
              <a:buSzPts val="1400"/>
              <a:buFont typeface="Anaheim"/>
              <a:buChar char="■"/>
              <a:defRPr/>
            </a:lvl9pPr>
          </a:lstStyle>
          <a:p>
            <a:endParaRPr/>
          </a:p>
        </p:txBody>
      </p:sp>
      <p:sp>
        <p:nvSpPr>
          <p:cNvPr id="759" name="Google Shape;759;p22"/>
          <p:cNvSpPr/>
          <p:nvPr/>
        </p:nvSpPr>
        <p:spPr>
          <a:xfrm>
            <a:off x="0" y="4603500"/>
            <a:ext cx="9144000" cy="540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2"/>
          <p:cNvSpPr/>
          <p:nvPr/>
        </p:nvSpPr>
        <p:spPr>
          <a:xfrm>
            <a:off x="1040281" y="143989"/>
            <a:ext cx="448938" cy="518258"/>
          </a:xfrm>
          <a:custGeom>
            <a:avLst/>
            <a:gdLst/>
            <a:ahLst/>
            <a:cxnLst/>
            <a:rect l="l" t="t" r="r" b="b"/>
            <a:pathLst>
              <a:path w="23619" h="27266" extrusionOk="0">
                <a:moveTo>
                  <a:pt x="11825" y="0"/>
                </a:moveTo>
                <a:lnTo>
                  <a:pt x="1" y="6809"/>
                </a:lnTo>
                <a:lnTo>
                  <a:pt x="1" y="20456"/>
                </a:lnTo>
                <a:lnTo>
                  <a:pt x="11825" y="27265"/>
                </a:lnTo>
                <a:lnTo>
                  <a:pt x="23618" y="20456"/>
                </a:lnTo>
                <a:lnTo>
                  <a:pt x="23618" y="6809"/>
                </a:lnTo>
                <a:lnTo>
                  <a:pt x="11825" y="0"/>
                </a:lnTo>
                <a:close/>
              </a:path>
            </a:pathLst>
          </a:custGeom>
          <a:solidFill>
            <a:srgbClr val="53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1" name="Google Shape;761;p22"/>
          <p:cNvGrpSpPr/>
          <p:nvPr/>
        </p:nvGrpSpPr>
        <p:grpSpPr>
          <a:xfrm>
            <a:off x="143166" y="662256"/>
            <a:ext cx="591057" cy="649980"/>
            <a:chOff x="6147466" y="1228881"/>
            <a:chExt cx="591057" cy="649980"/>
          </a:xfrm>
        </p:grpSpPr>
        <p:sp>
          <p:nvSpPr>
            <p:cNvPr id="762" name="Google Shape;762;p22"/>
            <p:cNvSpPr/>
            <p:nvPr/>
          </p:nvSpPr>
          <p:spPr>
            <a:xfrm>
              <a:off x="6218535" y="1279707"/>
              <a:ext cx="448349" cy="517688"/>
            </a:xfrm>
            <a:custGeom>
              <a:avLst/>
              <a:gdLst/>
              <a:ahLst/>
              <a:cxnLst/>
              <a:rect l="l" t="t" r="r" b="b"/>
              <a:pathLst>
                <a:path w="23588" h="27236" extrusionOk="0">
                  <a:moveTo>
                    <a:pt x="11794" y="1"/>
                  </a:moveTo>
                  <a:lnTo>
                    <a:pt x="1" y="6779"/>
                  </a:lnTo>
                  <a:lnTo>
                    <a:pt x="1" y="20427"/>
                  </a:lnTo>
                  <a:lnTo>
                    <a:pt x="11794" y="27235"/>
                  </a:lnTo>
                  <a:lnTo>
                    <a:pt x="23588" y="20427"/>
                  </a:lnTo>
                  <a:lnTo>
                    <a:pt x="23588" y="6779"/>
                  </a:lnTo>
                  <a:lnTo>
                    <a:pt x="11794" y="1"/>
                  </a:ln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2"/>
            <p:cNvSpPr/>
            <p:nvPr/>
          </p:nvSpPr>
          <p:spPr>
            <a:xfrm>
              <a:off x="6289604" y="1228881"/>
              <a:ext cx="448919" cy="517669"/>
            </a:xfrm>
            <a:custGeom>
              <a:avLst/>
              <a:gdLst/>
              <a:ahLst/>
              <a:cxnLst/>
              <a:rect l="l" t="t" r="r" b="b"/>
              <a:pathLst>
                <a:path w="23618" h="27235" fill="none" extrusionOk="0">
                  <a:moveTo>
                    <a:pt x="11794" y="0"/>
                  </a:moveTo>
                  <a:lnTo>
                    <a:pt x="0" y="6809"/>
                  </a:lnTo>
                  <a:lnTo>
                    <a:pt x="0" y="20456"/>
                  </a:lnTo>
                  <a:lnTo>
                    <a:pt x="11794" y="27235"/>
                  </a:lnTo>
                  <a:lnTo>
                    <a:pt x="23618" y="20456"/>
                  </a:lnTo>
                  <a:lnTo>
                    <a:pt x="23618" y="6809"/>
                  </a:lnTo>
                  <a:close/>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2"/>
            <p:cNvSpPr/>
            <p:nvPr/>
          </p:nvSpPr>
          <p:spPr>
            <a:xfrm>
              <a:off x="6513759" y="1279707"/>
              <a:ext cx="180286" cy="103439"/>
            </a:xfrm>
            <a:custGeom>
              <a:avLst/>
              <a:gdLst/>
              <a:ahLst/>
              <a:cxnLst/>
              <a:rect l="l" t="t" r="r" b="b"/>
              <a:pathLst>
                <a:path w="9485" h="5442" fill="none" extrusionOk="0">
                  <a:moveTo>
                    <a:pt x="9484" y="5442"/>
                  </a:moveTo>
                  <a:lnTo>
                    <a:pt x="1" y="1"/>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2"/>
            <p:cNvSpPr/>
            <p:nvPr/>
          </p:nvSpPr>
          <p:spPr>
            <a:xfrm>
              <a:off x="6513759" y="1591696"/>
              <a:ext cx="180286" cy="104598"/>
            </a:xfrm>
            <a:custGeom>
              <a:avLst/>
              <a:gdLst/>
              <a:ahLst/>
              <a:cxnLst/>
              <a:rect l="l" t="t" r="r" b="b"/>
              <a:pathLst>
                <a:path w="9485" h="5503" fill="none" extrusionOk="0">
                  <a:moveTo>
                    <a:pt x="1" y="5502"/>
                  </a:moveTo>
                  <a:lnTo>
                    <a:pt x="9484" y="1"/>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2"/>
            <p:cNvSpPr/>
            <p:nvPr/>
          </p:nvSpPr>
          <p:spPr>
            <a:xfrm>
              <a:off x="6334081" y="1383127"/>
              <a:ext cx="19" cy="208588"/>
            </a:xfrm>
            <a:custGeom>
              <a:avLst/>
              <a:gdLst/>
              <a:ahLst/>
              <a:cxnLst/>
              <a:rect l="l" t="t" r="r" b="b"/>
              <a:pathLst>
                <a:path w="1" h="10974" fill="none" extrusionOk="0">
                  <a:moveTo>
                    <a:pt x="1" y="1"/>
                  </a:moveTo>
                  <a:lnTo>
                    <a:pt x="1" y="10974"/>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2"/>
            <p:cNvSpPr/>
            <p:nvPr/>
          </p:nvSpPr>
          <p:spPr>
            <a:xfrm>
              <a:off x="6513759" y="1746531"/>
              <a:ext cx="19" cy="132330"/>
            </a:xfrm>
            <a:custGeom>
              <a:avLst/>
              <a:gdLst/>
              <a:ahLst/>
              <a:cxnLst/>
              <a:rect l="l" t="t" r="r" b="b"/>
              <a:pathLst>
                <a:path w="1" h="6962" fill="none" extrusionOk="0">
                  <a:moveTo>
                    <a:pt x="1" y="1"/>
                  </a:moveTo>
                  <a:lnTo>
                    <a:pt x="1" y="6961"/>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2"/>
            <p:cNvSpPr/>
            <p:nvPr/>
          </p:nvSpPr>
          <p:spPr>
            <a:xfrm>
              <a:off x="6147466" y="1279707"/>
              <a:ext cx="142157" cy="78596"/>
            </a:xfrm>
            <a:custGeom>
              <a:avLst/>
              <a:gdLst/>
              <a:ahLst/>
              <a:cxnLst/>
              <a:rect l="l" t="t" r="r" b="b"/>
              <a:pathLst>
                <a:path w="7479" h="4135" fill="none" extrusionOk="0">
                  <a:moveTo>
                    <a:pt x="1" y="1"/>
                  </a:moveTo>
                  <a:lnTo>
                    <a:pt x="7478" y="4135"/>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9" name="Google Shape;769;p22"/>
          <p:cNvGrpSpPr/>
          <p:nvPr/>
        </p:nvGrpSpPr>
        <p:grpSpPr>
          <a:xfrm>
            <a:off x="8163647" y="215599"/>
            <a:ext cx="753971" cy="648821"/>
            <a:chOff x="1705185" y="1262961"/>
            <a:chExt cx="753971" cy="648821"/>
          </a:xfrm>
        </p:grpSpPr>
        <p:sp>
          <p:nvSpPr>
            <p:cNvPr id="770" name="Google Shape;770;p22"/>
            <p:cNvSpPr/>
            <p:nvPr/>
          </p:nvSpPr>
          <p:spPr>
            <a:xfrm>
              <a:off x="1776824" y="1283185"/>
              <a:ext cx="447779" cy="517669"/>
            </a:xfrm>
            <a:custGeom>
              <a:avLst/>
              <a:gdLst/>
              <a:ahLst/>
              <a:cxnLst/>
              <a:rect l="l" t="t" r="r" b="b"/>
              <a:pathLst>
                <a:path w="23558" h="27235" extrusionOk="0">
                  <a:moveTo>
                    <a:pt x="11794" y="0"/>
                  </a:moveTo>
                  <a:lnTo>
                    <a:pt x="0" y="6809"/>
                  </a:lnTo>
                  <a:lnTo>
                    <a:pt x="0" y="20426"/>
                  </a:lnTo>
                  <a:lnTo>
                    <a:pt x="11794" y="27235"/>
                  </a:lnTo>
                  <a:lnTo>
                    <a:pt x="23557" y="20426"/>
                  </a:lnTo>
                  <a:lnTo>
                    <a:pt x="23557" y="6809"/>
                  </a:lnTo>
                  <a:lnTo>
                    <a:pt x="11794" y="0"/>
                  </a:ln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2"/>
            <p:cNvSpPr/>
            <p:nvPr/>
          </p:nvSpPr>
          <p:spPr>
            <a:xfrm>
              <a:off x="1848463" y="1262961"/>
              <a:ext cx="447779" cy="517099"/>
            </a:xfrm>
            <a:custGeom>
              <a:avLst/>
              <a:gdLst/>
              <a:ahLst/>
              <a:cxnLst/>
              <a:rect l="l" t="t" r="r" b="b"/>
              <a:pathLst>
                <a:path w="23558" h="27205" fill="none" extrusionOk="0">
                  <a:moveTo>
                    <a:pt x="11764" y="0"/>
                  </a:moveTo>
                  <a:lnTo>
                    <a:pt x="1" y="6809"/>
                  </a:lnTo>
                  <a:lnTo>
                    <a:pt x="1" y="20396"/>
                  </a:lnTo>
                  <a:lnTo>
                    <a:pt x="11764" y="27204"/>
                  </a:lnTo>
                  <a:lnTo>
                    <a:pt x="23557" y="20396"/>
                  </a:lnTo>
                  <a:lnTo>
                    <a:pt x="23557" y="6809"/>
                  </a:lnTo>
                  <a:close/>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2"/>
            <p:cNvSpPr/>
            <p:nvPr/>
          </p:nvSpPr>
          <p:spPr>
            <a:xfrm>
              <a:off x="2296223" y="1297631"/>
              <a:ext cx="162932" cy="444871"/>
            </a:xfrm>
            <a:custGeom>
              <a:avLst/>
              <a:gdLst/>
              <a:ahLst/>
              <a:cxnLst/>
              <a:rect l="l" t="t" r="r" b="b"/>
              <a:pathLst>
                <a:path w="8572" h="23405" fill="none" extrusionOk="0">
                  <a:moveTo>
                    <a:pt x="8572" y="0"/>
                  </a:moveTo>
                  <a:lnTo>
                    <a:pt x="0" y="4985"/>
                  </a:lnTo>
                  <a:lnTo>
                    <a:pt x="0" y="18572"/>
                  </a:lnTo>
                  <a:lnTo>
                    <a:pt x="8389" y="23405"/>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2"/>
            <p:cNvSpPr/>
            <p:nvPr/>
          </p:nvSpPr>
          <p:spPr>
            <a:xfrm>
              <a:off x="2072048" y="1313217"/>
              <a:ext cx="180856" cy="104028"/>
            </a:xfrm>
            <a:custGeom>
              <a:avLst/>
              <a:gdLst/>
              <a:ahLst/>
              <a:cxnLst/>
              <a:rect l="l" t="t" r="r" b="b"/>
              <a:pathLst>
                <a:path w="9515" h="5473" fill="none" extrusionOk="0">
                  <a:moveTo>
                    <a:pt x="9514" y="5472"/>
                  </a:moveTo>
                  <a:lnTo>
                    <a:pt x="1" y="1"/>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2"/>
            <p:cNvSpPr/>
            <p:nvPr/>
          </p:nvSpPr>
          <p:spPr>
            <a:xfrm>
              <a:off x="2072048" y="1625206"/>
              <a:ext cx="180856" cy="104009"/>
            </a:xfrm>
            <a:custGeom>
              <a:avLst/>
              <a:gdLst/>
              <a:ahLst/>
              <a:cxnLst/>
              <a:rect l="l" t="t" r="r" b="b"/>
              <a:pathLst>
                <a:path w="9515" h="5472" fill="none" extrusionOk="0">
                  <a:moveTo>
                    <a:pt x="1" y="5472"/>
                  </a:moveTo>
                  <a:lnTo>
                    <a:pt x="9514" y="0"/>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2"/>
            <p:cNvSpPr/>
            <p:nvPr/>
          </p:nvSpPr>
          <p:spPr>
            <a:xfrm>
              <a:off x="1892371" y="1417226"/>
              <a:ext cx="19" cy="207999"/>
            </a:xfrm>
            <a:custGeom>
              <a:avLst/>
              <a:gdLst/>
              <a:ahLst/>
              <a:cxnLst/>
              <a:rect l="l" t="t" r="r" b="b"/>
              <a:pathLst>
                <a:path w="1" h="10943" fill="none" extrusionOk="0">
                  <a:moveTo>
                    <a:pt x="1" y="0"/>
                  </a:moveTo>
                  <a:lnTo>
                    <a:pt x="1" y="10942"/>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2"/>
            <p:cNvSpPr/>
            <p:nvPr/>
          </p:nvSpPr>
          <p:spPr>
            <a:xfrm>
              <a:off x="2072048" y="1780041"/>
              <a:ext cx="19" cy="131741"/>
            </a:xfrm>
            <a:custGeom>
              <a:avLst/>
              <a:gdLst/>
              <a:ahLst/>
              <a:cxnLst/>
              <a:rect l="l" t="t" r="r" b="b"/>
              <a:pathLst>
                <a:path w="1" h="6931" fill="none" extrusionOk="0">
                  <a:moveTo>
                    <a:pt x="1" y="0"/>
                  </a:moveTo>
                  <a:lnTo>
                    <a:pt x="1" y="6931"/>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2"/>
            <p:cNvSpPr/>
            <p:nvPr/>
          </p:nvSpPr>
          <p:spPr>
            <a:xfrm>
              <a:off x="1705185" y="1313217"/>
              <a:ext cx="143298" cy="79185"/>
            </a:xfrm>
            <a:custGeom>
              <a:avLst/>
              <a:gdLst/>
              <a:ahLst/>
              <a:cxnLst/>
              <a:rect l="l" t="t" r="r" b="b"/>
              <a:pathLst>
                <a:path w="7539" h="4166" fill="none" extrusionOk="0">
                  <a:moveTo>
                    <a:pt x="0" y="1"/>
                  </a:moveTo>
                  <a:lnTo>
                    <a:pt x="7539" y="4165"/>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8" name="Google Shape;778;p22"/>
          <p:cNvGrpSpPr/>
          <p:nvPr/>
        </p:nvGrpSpPr>
        <p:grpSpPr>
          <a:xfrm flipH="1">
            <a:off x="417106" y="1850425"/>
            <a:ext cx="136800" cy="164925"/>
            <a:chOff x="8090250" y="1365500"/>
            <a:chExt cx="136800" cy="164925"/>
          </a:xfrm>
        </p:grpSpPr>
        <p:sp>
          <p:nvSpPr>
            <p:cNvPr id="779" name="Google Shape;779;p22"/>
            <p:cNvSpPr/>
            <p:nvPr/>
          </p:nvSpPr>
          <p:spPr>
            <a:xfrm>
              <a:off x="8158625" y="1465800"/>
              <a:ext cx="25" cy="64625"/>
            </a:xfrm>
            <a:custGeom>
              <a:avLst/>
              <a:gdLst/>
              <a:ahLst/>
              <a:cxnLst/>
              <a:rect l="l" t="t" r="r" b="b"/>
              <a:pathLst>
                <a:path w="1" h="2585" fill="none" extrusionOk="0">
                  <a:moveTo>
                    <a:pt x="1" y="0"/>
                  </a:moveTo>
                  <a:lnTo>
                    <a:pt x="1" y="2584"/>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2"/>
            <p:cNvSpPr/>
            <p:nvPr/>
          </p:nvSpPr>
          <p:spPr>
            <a:xfrm>
              <a:off x="8158625" y="1365500"/>
              <a:ext cx="25" cy="65375"/>
            </a:xfrm>
            <a:custGeom>
              <a:avLst/>
              <a:gdLst/>
              <a:ahLst/>
              <a:cxnLst/>
              <a:rect l="l" t="t" r="r" b="b"/>
              <a:pathLst>
                <a:path w="1" h="2615" fill="none" extrusionOk="0">
                  <a:moveTo>
                    <a:pt x="1" y="0"/>
                  </a:moveTo>
                  <a:lnTo>
                    <a:pt x="1" y="2614"/>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2"/>
            <p:cNvSpPr/>
            <p:nvPr/>
          </p:nvSpPr>
          <p:spPr>
            <a:xfrm>
              <a:off x="8173825" y="1447550"/>
              <a:ext cx="53225" cy="25"/>
            </a:xfrm>
            <a:custGeom>
              <a:avLst/>
              <a:gdLst/>
              <a:ahLst/>
              <a:cxnLst/>
              <a:rect l="l" t="t" r="r" b="b"/>
              <a:pathLst>
                <a:path w="2129" h="1" fill="none" extrusionOk="0">
                  <a:moveTo>
                    <a:pt x="1" y="1"/>
                  </a:moveTo>
                  <a:lnTo>
                    <a:pt x="2128" y="1"/>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2"/>
            <p:cNvSpPr/>
            <p:nvPr/>
          </p:nvSpPr>
          <p:spPr>
            <a:xfrm>
              <a:off x="8090250" y="1447550"/>
              <a:ext cx="53975" cy="25"/>
            </a:xfrm>
            <a:custGeom>
              <a:avLst/>
              <a:gdLst/>
              <a:ahLst/>
              <a:cxnLst/>
              <a:rect l="l" t="t" r="r" b="b"/>
              <a:pathLst>
                <a:path w="2159" h="1" fill="none" extrusionOk="0">
                  <a:moveTo>
                    <a:pt x="0" y="1"/>
                  </a:moveTo>
                  <a:lnTo>
                    <a:pt x="2158" y="1"/>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3" name="Google Shape;783;p22"/>
          <p:cNvGrpSpPr/>
          <p:nvPr/>
        </p:nvGrpSpPr>
        <p:grpSpPr>
          <a:xfrm flipH="1">
            <a:off x="8589075" y="1728489"/>
            <a:ext cx="160043" cy="191843"/>
            <a:chOff x="2968138" y="1186114"/>
            <a:chExt cx="160043" cy="191843"/>
          </a:xfrm>
        </p:grpSpPr>
        <p:sp>
          <p:nvSpPr>
            <p:cNvPr id="784" name="Google Shape;784;p22"/>
            <p:cNvSpPr/>
            <p:nvPr/>
          </p:nvSpPr>
          <p:spPr>
            <a:xfrm>
              <a:off x="3047855" y="1302820"/>
              <a:ext cx="19" cy="75137"/>
            </a:xfrm>
            <a:custGeom>
              <a:avLst/>
              <a:gdLst/>
              <a:ahLst/>
              <a:cxnLst/>
              <a:rect l="l" t="t" r="r" b="b"/>
              <a:pathLst>
                <a:path w="1" h="3953" fill="none" extrusionOk="0">
                  <a:moveTo>
                    <a:pt x="1" y="1"/>
                  </a:moveTo>
                  <a:lnTo>
                    <a:pt x="1" y="3952"/>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2"/>
            <p:cNvSpPr/>
            <p:nvPr/>
          </p:nvSpPr>
          <p:spPr>
            <a:xfrm>
              <a:off x="3047855" y="1186114"/>
              <a:ext cx="19" cy="75137"/>
            </a:xfrm>
            <a:custGeom>
              <a:avLst/>
              <a:gdLst/>
              <a:ahLst/>
              <a:cxnLst/>
              <a:rect l="l" t="t" r="r" b="b"/>
              <a:pathLst>
                <a:path w="1" h="3953" fill="none" extrusionOk="0">
                  <a:moveTo>
                    <a:pt x="1" y="1"/>
                  </a:moveTo>
                  <a:lnTo>
                    <a:pt x="1" y="3952"/>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2"/>
            <p:cNvSpPr/>
            <p:nvPr/>
          </p:nvSpPr>
          <p:spPr>
            <a:xfrm>
              <a:off x="3065190" y="1281455"/>
              <a:ext cx="62991" cy="19"/>
            </a:xfrm>
            <a:custGeom>
              <a:avLst/>
              <a:gdLst/>
              <a:ahLst/>
              <a:cxnLst/>
              <a:rect l="l" t="t" r="r" b="b"/>
              <a:pathLst>
                <a:path w="3314" h="1" fill="none" extrusionOk="0">
                  <a:moveTo>
                    <a:pt x="1" y="0"/>
                  </a:moveTo>
                  <a:lnTo>
                    <a:pt x="3314" y="0"/>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2"/>
            <p:cNvSpPr/>
            <p:nvPr/>
          </p:nvSpPr>
          <p:spPr>
            <a:xfrm>
              <a:off x="2968138" y="1281455"/>
              <a:ext cx="62991" cy="19"/>
            </a:xfrm>
            <a:custGeom>
              <a:avLst/>
              <a:gdLst/>
              <a:ahLst/>
              <a:cxnLst/>
              <a:rect l="l" t="t" r="r" b="b"/>
              <a:pathLst>
                <a:path w="3314" h="1" fill="none" extrusionOk="0">
                  <a:moveTo>
                    <a:pt x="0" y="0"/>
                  </a:moveTo>
                  <a:lnTo>
                    <a:pt x="3314" y="0"/>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8" name="Google Shape;788;p22"/>
          <p:cNvSpPr/>
          <p:nvPr/>
        </p:nvSpPr>
        <p:spPr>
          <a:xfrm flipH="1">
            <a:off x="79324" y="2345501"/>
            <a:ext cx="123074" cy="201080"/>
          </a:xfrm>
          <a:custGeom>
            <a:avLst/>
            <a:gdLst/>
            <a:ahLst/>
            <a:cxnLst/>
            <a:rect l="l" t="t" r="r" b="b"/>
            <a:pathLst>
              <a:path w="6475" h="10579" fill="none" extrusionOk="0">
                <a:moveTo>
                  <a:pt x="3252" y="1"/>
                </a:moveTo>
                <a:lnTo>
                  <a:pt x="0" y="5290"/>
                </a:lnTo>
                <a:lnTo>
                  <a:pt x="3252" y="10579"/>
                </a:lnTo>
                <a:lnTo>
                  <a:pt x="6474" y="5290"/>
                </a:lnTo>
                <a:close/>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3549132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66"/>
        <p:cNvGrpSpPr/>
        <p:nvPr/>
      </p:nvGrpSpPr>
      <p:grpSpPr>
        <a:xfrm>
          <a:off x="0" y="0"/>
          <a:ext cx="0" cy="0"/>
          <a:chOff x="0" y="0"/>
          <a:chExt cx="0" cy="0"/>
        </a:xfrm>
      </p:grpSpPr>
      <p:sp>
        <p:nvSpPr>
          <p:cNvPr id="267" name="Google Shape;267;p9"/>
          <p:cNvSpPr txBox="1">
            <a:spLocks noGrp="1"/>
          </p:cNvSpPr>
          <p:nvPr>
            <p:ph type="title"/>
          </p:nvPr>
        </p:nvSpPr>
        <p:spPr>
          <a:xfrm>
            <a:off x="725300" y="1346200"/>
            <a:ext cx="3894600" cy="672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8" name="Google Shape;268;p9"/>
          <p:cNvSpPr txBox="1">
            <a:spLocks noGrp="1"/>
          </p:cNvSpPr>
          <p:nvPr>
            <p:ph type="subTitle" idx="1"/>
          </p:nvPr>
        </p:nvSpPr>
        <p:spPr>
          <a:xfrm>
            <a:off x="725454" y="2103062"/>
            <a:ext cx="3894600" cy="176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9" name="Google Shape;269;p9"/>
          <p:cNvSpPr/>
          <p:nvPr/>
        </p:nvSpPr>
        <p:spPr>
          <a:xfrm>
            <a:off x="0" y="4221625"/>
            <a:ext cx="9144000" cy="921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p9"/>
          <p:cNvGrpSpPr/>
          <p:nvPr/>
        </p:nvGrpSpPr>
        <p:grpSpPr>
          <a:xfrm rot="10800000">
            <a:off x="5181288" y="202958"/>
            <a:ext cx="3585533" cy="2006189"/>
            <a:chOff x="11121650" y="-1264600"/>
            <a:chExt cx="5041525" cy="2820850"/>
          </a:xfrm>
        </p:grpSpPr>
        <p:sp>
          <p:nvSpPr>
            <p:cNvPr id="271" name="Google Shape;271;p9"/>
            <p:cNvSpPr/>
            <p:nvPr/>
          </p:nvSpPr>
          <p:spPr>
            <a:xfrm>
              <a:off x="15746225" y="1396200"/>
              <a:ext cx="159350" cy="160050"/>
            </a:xfrm>
            <a:custGeom>
              <a:avLst/>
              <a:gdLst/>
              <a:ahLst/>
              <a:cxnLst/>
              <a:rect l="l" t="t" r="r" b="b"/>
              <a:pathLst>
                <a:path w="6374" h="6402" extrusionOk="0">
                  <a:moveTo>
                    <a:pt x="3173" y="0"/>
                  </a:moveTo>
                  <a:cubicBezTo>
                    <a:pt x="1405" y="0"/>
                    <a:pt x="1" y="1432"/>
                    <a:pt x="1" y="3201"/>
                  </a:cubicBezTo>
                  <a:cubicBezTo>
                    <a:pt x="1" y="4970"/>
                    <a:pt x="1405" y="6401"/>
                    <a:pt x="3173" y="6401"/>
                  </a:cubicBezTo>
                  <a:cubicBezTo>
                    <a:pt x="4942" y="6401"/>
                    <a:pt x="6374" y="4970"/>
                    <a:pt x="6374" y="3201"/>
                  </a:cubicBezTo>
                  <a:cubicBezTo>
                    <a:pt x="6374" y="1432"/>
                    <a:pt x="4942" y="0"/>
                    <a:pt x="3173"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9"/>
            <p:cNvSpPr/>
            <p:nvPr/>
          </p:nvSpPr>
          <p:spPr>
            <a:xfrm>
              <a:off x="15233875" y="1396200"/>
              <a:ext cx="159350" cy="160050"/>
            </a:xfrm>
            <a:custGeom>
              <a:avLst/>
              <a:gdLst/>
              <a:ahLst/>
              <a:cxnLst/>
              <a:rect l="l" t="t" r="r" b="b"/>
              <a:pathLst>
                <a:path w="6374" h="6402" extrusionOk="0">
                  <a:moveTo>
                    <a:pt x="3173" y="0"/>
                  </a:moveTo>
                  <a:cubicBezTo>
                    <a:pt x="1404" y="0"/>
                    <a:pt x="0" y="1432"/>
                    <a:pt x="0" y="3201"/>
                  </a:cubicBezTo>
                  <a:cubicBezTo>
                    <a:pt x="0" y="4970"/>
                    <a:pt x="1404" y="6401"/>
                    <a:pt x="3173" y="6401"/>
                  </a:cubicBezTo>
                  <a:cubicBezTo>
                    <a:pt x="4941" y="6401"/>
                    <a:pt x="6373" y="4970"/>
                    <a:pt x="6373" y="3201"/>
                  </a:cubicBezTo>
                  <a:cubicBezTo>
                    <a:pt x="6373" y="1432"/>
                    <a:pt x="4941" y="0"/>
                    <a:pt x="3173"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9"/>
            <p:cNvSpPr/>
            <p:nvPr/>
          </p:nvSpPr>
          <p:spPr>
            <a:xfrm>
              <a:off x="15746225" y="511150"/>
              <a:ext cx="159350" cy="159350"/>
            </a:xfrm>
            <a:custGeom>
              <a:avLst/>
              <a:gdLst/>
              <a:ahLst/>
              <a:cxnLst/>
              <a:rect l="l" t="t" r="r" b="b"/>
              <a:pathLst>
                <a:path w="6374" h="6374" extrusionOk="0">
                  <a:moveTo>
                    <a:pt x="3173" y="0"/>
                  </a:moveTo>
                  <a:cubicBezTo>
                    <a:pt x="1405" y="0"/>
                    <a:pt x="1" y="1432"/>
                    <a:pt x="1" y="3201"/>
                  </a:cubicBezTo>
                  <a:cubicBezTo>
                    <a:pt x="1" y="4941"/>
                    <a:pt x="1405" y="6373"/>
                    <a:pt x="3173" y="6373"/>
                  </a:cubicBezTo>
                  <a:cubicBezTo>
                    <a:pt x="4942" y="6373"/>
                    <a:pt x="6374" y="4941"/>
                    <a:pt x="6374" y="3201"/>
                  </a:cubicBezTo>
                  <a:cubicBezTo>
                    <a:pt x="6374" y="1432"/>
                    <a:pt x="4942" y="0"/>
                    <a:pt x="3173"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9"/>
            <p:cNvSpPr/>
            <p:nvPr/>
          </p:nvSpPr>
          <p:spPr>
            <a:xfrm>
              <a:off x="16003825" y="953325"/>
              <a:ext cx="159350" cy="159350"/>
            </a:xfrm>
            <a:custGeom>
              <a:avLst/>
              <a:gdLst/>
              <a:ahLst/>
              <a:cxnLst/>
              <a:rect l="l" t="t" r="r" b="b"/>
              <a:pathLst>
                <a:path w="6374" h="6374" extrusionOk="0">
                  <a:moveTo>
                    <a:pt x="3201" y="0"/>
                  </a:moveTo>
                  <a:cubicBezTo>
                    <a:pt x="1432" y="0"/>
                    <a:pt x="0" y="1432"/>
                    <a:pt x="0" y="3173"/>
                  </a:cubicBezTo>
                  <a:cubicBezTo>
                    <a:pt x="0" y="4941"/>
                    <a:pt x="1432" y="6373"/>
                    <a:pt x="3201" y="6373"/>
                  </a:cubicBezTo>
                  <a:cubicBezTo>
                    <a:pt x="4969" y="6373"/>
                    <a:pt x="6373" y="4941"/>
                    <a:pt x="6373" y="3173"/>
                  </a:cubicBezTo>
                  <a:cubicBezTo>
                    <a:pt x="6373" y="1432"/>
                    <a:pt x="4969"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9"/>
            <p:cNvSpPr/>
            <p:nvPr/>
          </p:nvSpPr>
          <p:spPr>
            <a:xfrm>
              <a:off x="14974175" y="953325"/>
              <a:ext cx="159350" cy="159350"/>
            </a:xfrm>
            <a:custGeom>
              <a:avLst/>
              <a:gdLst/>
              <a:ahLst/>
              <a:cxnLst/>
              <a:rect l="l" t="t" r="r" b="b"/>
              <a:pathLst>
                <a:path w="6374" h="6374" extrusionOk="0">
                  <a:moveTo>
                    <a:pt x="3173" y="0"/>
                  </a:moveTo>
                  <a:cubicBezTo>
                    <a:pt x="1404" y="0"/>
                    <a:pt x="1" y="1432"/>
                    <a:pt x="1" y="3173"/>
                  </a:cubicBezTo>
                  <a:cubicBezTo>
                    <a:pt x="1" y="4941"/>
                    <a:pt x="1404" y="6373"/>
                    <a:pt x="3173" y="6373"/>
                  </a:cubicBezTo>
                  <a:cubicBezTo>
                    <a:pt x="4942" y="6373"/>
                    <a:pt x="6374" y="4941"/>
                    <a:pt x="6374" y="3173"/>
                  </a:cubicBezTo>
                  <a:cubicBezTo>
                    <a:pt x="6374" y="1432"/>
                    <a:pt x="4942" y="0"/>
                    <a:pt x="3173"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9"/>
            <p:cNvSpPr/>
            <p:nvPr/>
          </p:nvSpPr>
          <p:spPr>
            <a:xfrm>
              <a:off x="15233875" y="511150"/>
              <a:ext cx="159350" cy="159350"/>
            </a:xfrm>
            <a:custGeom>
              <a:avLst/>
              <a:gdLst/>
              <a:ahLst/>
              <a:cxnLst/>
              <a:rect l="l" t="t" r="r" b="b"/>
              <a:pathLst>
                <a:path w="6374" h="6374" extrusionOk="0">
                  <a:moveTo>
                    <a:pt x="3173" y="0"/>
                  </a:moveTo>
                  <a:cubicBezTo>
                    <a:pt x="1404" y="0"/>
                    <a:pt x="0" y="1432"/>
                    <a:pt x="0" y="3201"/>
                  </a:cubicBezTo>
                  <a:cubicBezTo>
                    <a:pt x="0" y="4941"/>
                    <a:pt x="1404" y="6373"/>
                    <a:pt x="3173" y="6373"/>
                  </a:cubicBezTo>
                  <a:cubicBezTo>
                    <a:pt x="4941" y="6373"/>
                    <a:pt x="6373" y="4941"/>
                    <a:pt x="6373" y="3201"/>
                  </a:cubicBezTo>
                  <a:cubicBezTo>
                    <a:pt x="6373" y="1432"/>
                    <a:pt x="4941" y="0"/>
                    <a:pt x="3173"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9"/>
            <p:cNvSpPr/>
            <p:nvPr/>
          </p:nvSpPr>
          <p:spPr>
            <a:xfrm>
              <a:off x="15053500" y="591150"/>
              <a:ext cx="1030350" cy="885075"/>
            </a:xfrm>
            <a:custGeom>
              <a:avLst/>
              <a:gdLst/>
              <a:ahLst/>
              <a:cxnLst/>
              <a:rect l="l" t="t" r="r" b="b"/>
              <a:pathLst>
                <a:path w="41214" h="35403" fill="none" extrusionOk="0">
                  <a:moveTo>
                    <a:pt x="30938" y="35403"/>
                  </a:moveTo>
                  <a:lnTo>
                    <a:pt x="10332" y="35403"/>
                  </a:lnTo>
                  <a:lnTo>
                    <a:pt x="0" y="17688"/>
                  </a:lnTo>
                  <a:lnTo>
                    <a:pt x="10332" y="1"/>
                  </a:lnTo>
                  <a:lnTo>
                    <a:pt x="30938" y="1"/>
                  </a:lnTo>
                  <a:lnTo>
                    <a:pt x="41214" y="17688"/>
                  </a:lnTo>
                  <a:close/>
                </a:path>
              </a:pathLst>
            </a:custGeom>
            <a:noFill/>
            <a:ln w="17550" cap="rnd" cmpd="sng">
              <a:solidFill>
                <a:srgbClr val="F3F0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9"/>
            <p:cNvSpPr/>
            <p:nvPr/>
          </p:nvSpPr>
          <p:spPr>
            <a:xfrm>
              <a:off x="12662950" y="511150"/>
              <a:ext cx="160050" cy="159350"/>
            </a:xfrm>
            <a:custGeom>
              <a:avLst/>
              <a:gdLst/>
              <a:ahLst/>
              <a:cxnLst/>
              <a:rect l="l" t="t" r="r" b="b"/>
              <a:pathLst>
                <a:path w="6402" h="6374" extrusionOk="0">
                  <a:moveTo>
                    <a:pt x="3201" y="0"/>
                  </a:moveTo>
                  <a:cubicBezTo>
                    <a:pt x="1432" y="0"/>
                    <a:pt x="0" y="1432"/>
                    <a:pt x="0" y="3201"/>
                  </a:cubicBezTo>
                  <a:cubicBezTo>
                    <a:pt x="0" y="4941"/>
                    <a:pt x="1432" y="6373"/>
                    <a:pt x="3201" y="6373"/>
                  </a:cubicBezTo>
                  <a:cubicBezTo>
                    <a:pt x="4969" y="6373"/>
                    <a:pt x="6401" y="4941"/>
                    <a:pt x="6401" y="3201"/>
                  </a:cubicBezTo>
                  <a:cubicBezTo>
                    <a:pt x="6401" y="1432"/>
                    <a:pt x="4969"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9"/>
            <p:cNvSpPr/>
            <p:nvPr/>
          </p:nvSpPr>
          <p:spPr>
            <a:xfrm>
              <a:off x="12151275" y="511150"/>
              <a:ext cx="160050" cy="159350"/>
            </a:xfrm>
            <a:custGeom>
              <a:avLst/>
              <a:gdLst/>
              <a:ahLst/>
              <a:cxnLst/>
              <a:rect l="l" t="t" r="r" b="b"/>
              <a:pathLst>
                <a:path w="6402" h="6374" extrusionOk="0">
                  <a:moveTo>
                    <a:pt x="3201" y="0"/>
                  </a:moveTo>
                  <a:cubicBezTo>
                    <a:pt x="1433" y="0"/>
                    <a:pt x="1" y="1432"/>
                    <a:pt x="1" y="3201"/>
                  </a:cubicBezTo>
                  <a:cubicBezTo>
                    <a:pt x="1" y="4941"/>
                    <a:pt x="1433" y="6373"/>
                    <a:pt x="3201" y="6373"/>
                  </a:cubicBezTo>
                  <a:cubicBezTo>
                    <a:pt x="4970" y="6373"/>
                    <a:pt x="6402" y="4941"/>
                    <a:pt x="6402" y="3201"/>
                  </a:cubicBezTo>
                  <a:cubicBezTo>
                    <a:pt x="6402" y="1432"/>
                    <a:pt x="4970"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9"/>
            <p:cNvSpPr/>
            <p:nvPr/>
          </p:nvSpPr>
          <p:spPr>
            <a:xfrm>
              <a:off x="12662950" y="-375325"/>
              <a:ext cx="160050" cy="160050"/>
            </a:xfrm>
            <a:custGeom>
              <a:avLst/>
              <a:gdLst/>
              <a:ahLst/>
              <a:cxnLst/>
              <a:rect l="l" t="t" r="r" b="b"/>
              <a:pathLst>
                <a:path w="6402" h="6402" extrusionOk="0">
                  <a:moveTo>
                    <a:pt x="3201" y="1"/>
                  </a:moveTo>
                  <a:cubicBezTo>
                    <a:pt x="1432" y="1"/>
                    <a:pt x="0" y="1432"/>
                    <a:pt x="0" y="3201"/>
                  </a:cubicBezTo>
                  <a:cubicBezTo>
                    <a:pt x="0" y="4970"/>
                    <a:pt x="1432" y="6402"/>
                    <a:pt x="3201" y="6402"/>
                  </a:cubicBezTo>
                  <a:cubicBezTo>
                    <a:pt x="4969" y="6402"/>
                    <a:pt x="6401" y="4970"/>
                    <a:pt x="6401" y="3201"/>
                  </a:cubicBezTo>
                  <a:cubicBezTo>
                    <a:pt x="6401" y="1432"/>
                    <a:pt x="4969" y="1"/>
                    <a:pt x="3201" y="1"/>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9"/>
            <p:cNvSpPr/>
            <p:nvPr/>
          </p:nvSpPr>
          <p:spPr>
            <a:xfrm>
              <a:off x="12921925" y="67550"/>
              <a:ext cx="159350" cy="160050"/>
            </a:xfrm>
            <a:custGeom>
              <a:avLst/>
              <a:gdLst/>
              <a:ahLst/>
              <a:cxnLst/>
              <a:rect l="l" t="t" r="r" b="b"/>
              <a:pathLst>
                <a:path w="6374" h="6402" extrusionOk="0">
                  <a:moveTo>
                    <a:pt x="3201" y="1"/>
                  </a:moveTo>
                  <a:cubicBezTo>
                    <a:pt x="1432" y="1"/>
                    <a:pt x="1" y="1433"/>
                    <a:pt x="1" y="3201"/>
                  </a:cubicBezTo>
                  <a:cubicBezTo>
                    <a:pt x="1" y="4970"/>
                    <a:pt x="1432" y="6402"/>
                    <a:pt x="3201" y="6402"/>
                  </a:cubicBezTo>
                  <a:cubicBezTo>
                    <a:pt x="4942" y="6402"/>
                    <a:pt x="6374" y="4970"/>
                    <a:pt x="6374" y="3201"/>
                  </a:cubicBezTo>
                  <a:cubicBezTo>
                    <a:pt x="6374" y="1433"/>
                    <a:pt x="4942" y="1"/>
                    <a:pt x="3201" y="1"/>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9"/>
            <p:cNvSpPr/>
            <p:nvPr/>
          </p:nvSpPr>
          <p:spPr>
            <a:xfrm>
              <a:off x="11891600" y="67550"/>
              <a:ext cx="160050" cy="160050"/>
            </a:xfrm>
            <a:custGeom>
              <a:avLst/>
              <a:gdLst/>
              <a:ahLst/>
              <a:cxnLst/>
              <a:rect l="l" t="t" r="r" b="b"/>
              <a:pathLst>
                <a:path w="6402" h="6402" extrusionOk="0">
                  <a:moveTo>
                    <a:pt x="3201" y="1"/>
                  </a:moveTo>
                  <a:cubicBezTo>
                    <a:pt x="1432" y="1"/>
                    <a:pt x="0" y="1433"/>
                    <a:pt x="0" y="3201"/>
                  </a:cubicBezTo>
                  <a:cubicBezTo>
                    <a:pt x="0" y="4970"/>
                    <a:pt x="1432" y="6402"/>
                    <a:pt x="3201" y="6402"/>
                  </a:cubicBezTo>
                  <a:cubicBezTo>
                    <a:pt x="4969" y="6402"/>
                    <a:pt x="6401" y="4970"/>
                    <a:pt x="6401" y="3201"/>
                  </a:cubicBezTo>
                  <a:cubicBezTo>
                    <a:pt x="6401" y="1433"/>
                    <a:pt x="4969" y="1"/>
                    <a:pt x="3201" y="1"/>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9"/>
            <p:cNvSpPr/>
            <p:nvPr/>
          </p:nvSpPr>
          <p:spPr>
            <a:xfrm>
              <a:off x="12151275" y="-375325"/>
              <a:ext cx="160050" cy="160050"/>
            </a:xfrm>
            <a:custGeom>
              <a:avLst/>
              <a:gdLst/>
              <a:ahLst/>
              <a:cxnLst/>
              <a:rect l="l" t="t" r="r" b="b"/>
              <a:pathLst>
                <a:path w="6402" h="6402" extrusionOk="0">
                  <a:moveTo>
                    <a:pt x="3201" y="1"/>
                  </a:moveTo>
                  <a:cubicBezTo>
                    <a:pt x="1433" y="1"/>
                    <a:pt x="1" y="1432"/>
                    <a:pt x="1" y="3201"/>
                  </a:cubicBezTo>
                  <a:cubicBezTo>
                    <a:pt x="1" y="4970"/>
                    <a:pt x="1433" y="6402"/>
                    <a:pt x="3201" y="6402"/>
                  </a:cubicBezTo>
                  <a:cubicBezTo>
                    <a:pt x="4970" y="6402"/>
                    <a:pt x="6402" y="4970"/>
                    <a:pt x="6402" y="3201"/>
                  </a:cubicBezTo>
                  <a:cubicBezTo>
                    <a:pt x="6402" y="1432"/>
                    <a:pt x="4970" y="1"/>
                    <a:pt x="3201" y="1"/>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9"/>
            <p:cNvSpPr/>
            <p:nvPr/>
          </p:nvSpPr>
          <p:spPr>
            <a:xfrm>
              <a:off x="11971600" y="-295300"/>
              <a:ext cx="1030375" cy="886475"/>
            </a:xfrm>
            <a:custGeom>
              <a:avLst/>
              <a:gdLst/>
              <a:ahLst/>
              <a:cxnLst/>
              <a:rect l="l" t="t" r="r" b="b"/>
              <a:pathLst>
                <a:path w="41215" h="35459" fill="none" extrusionOk="0">
                  <a:moveTo>
                    <a:pt x="30883" y="35459"/>
                  </a:moveTo>
                  <a:lnTo>
                    <a:pt x="10276" y="35459"/>
                  </a:lnTo>
                  <a:lnTo>
                    <a:pt x="1" y="17715"/>
                  </a:lnTo>
                  <a:lnTo>
                    <a:pt x="10276" y="0"/>
                  </a:lnTo>
                  <a:lnTo>
                    <a:pt x="30883" y="0"/>
                  </a:lnTo>
                  <a:lnTo>
                    <a:pt x="41214" y="17715"/>
                  </a:lnTo>
                  <a:close/>
                </a:path>
              </a:pathLst>
            </a:custGeom>
            <a:noFill/>
            <a:ln w="17550" cap="rnd" cmpd="sng">
              <a:solidFill>
                <a:srgbClr val="F3F0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9"/>
            <p:cNvSpPr/>
            <p:nvPr/>
          </p:nvSpPr>
          <p:spPr>
            <a:xfrm>
              <a:off x="14974175" y="953325"/>
              <a:ext cx="159350" cy="159350"/>
            </a:xfrm>
            <a:custGeom>
              <a:avLst/>
              <a:gdLst/>
              <a:ahLst/>
              <a:cxnLst/>
              <a:rect l="l" t="t" r="r" b="b"/>
              <a:pathLst>
                <a:path w="6374" h="6374" extrusionOk="0">
                  <a:moveTo>
                    <a:pt x="3173" y="0"/>
                  </a:moveTo>
                  <a:cubicBezTo>
                    <a:pt x="1404" y="0"/>
                    <a:pt x="1" y="1432"/>
                    <a:pt x="1" y="3173"/>
                  </a:cubicBezTo>
                  <a:cubicBezTo>
                    <a:pt x="1" y="4941"/>
                    <a:pt x="1404" y="6373"/>
                    <a:pt x="3173" y="6373"/>
                  </a:cubicBezTo>
                  <a:cubicBezTo>
                    <a:pt x="4942" y="6373"/>
                    <a:pt x="6374" y="4941"/>
                    <a:pt x="6374" y="3173"/>
                  </a:cubicBezTo>
                  <a:cubicBezTo>
                    <a:pt x="6374" y="1432"/>
                    <a:pt x="4942" y="0"/>
                    <a:pt x="3173"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9"/>
            <p:cNvSpPr/>
            <p:nvPr/>
          </p:nvSpPr>
          <p:spPr>
            <a:xfrm>
              <a:off x="14461825" y="953325"/>
              <a:ext cx="159350" cy="159350"/>
            </a:xfrm>
            <a:custGeom>
              <a:avLst/>
              <a:gdLst/>
              <a:ahLst/>
              <a:cxnLst/>
              <a:rect l="l" t="t" r="r" b="b"/>
              <a:pathLst>
                <a:path w="6374" h="6374" extrusionOk="0">
                  <a:moveTo>
                    <a:pt x="3173" y="0"/>
                  </a:moveTo>
                  <a:cubicBezTo>
                    <a:pt x="1404" y="0"/>
                    <a:pt x="0" y="1432"/>
                    <a:pt x="0" y="3173"/>
                  </a:cubicBezTo>
                  <a:cubicBezTo>
                    <a:pt x="0" y="4941"/>
                    <a:pt x="1404" y="6373"/>
                    <a:pt x="3173" y="6373"/>
                  </a:cubicBezTo>
                  <a:cubicBezTo>
                    <a:pt x="4941" y="6373"/>
                    <a:pt x="6373" y="4941"/>
                    <a:pt x="6373" y="3173"/>
                  </a:cubicBezTo>
                  <a:cubicBezTo>
                    <a:pt x="6373" y="1432"/>
                    <a:pt x="4941" y="0"/>
                    <a:pt x="3173"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9"/>
            <p:cNvSpPr/>
            <p:nvPr/>
          </p:nvSpPr>
          <p:spPr>
            <a:xfrm>
              <a:off x="14974175" y="67550"/>
              <a:ext cx="159350" cy="160050"/>
            </a:xfrm>
            <a:custGeom>
              <a:avLst/>
              <a:gdLst/>
              <a:ahLst/>
              <a:cxnLst/>
              <a:rect l="l" t="t" r="r" b="b"/>
              <a:pathLst>
                <a:path w="6374" h="6402" extrusionOk="0">
                  <a:moveTo>
                    <a:pt x="3173" y="1"/>
                  </a:moveTo>
                  <a:cubicBezTo>
                    <a:pt x="1404" y="1"/>
                    <a:pt x="1" y="1433"/>
                    <a:pt x="1" y="3201"/>
                  </a:cubicBezTo>
                  <a:cubicBezTo>
                    <a:pt x="1" y="4970"/>
                    <a:pt x="1404" y="6402"/>
                    <a:pt x="3173" y="6402"/>
                  </a:cubicBezTo>
                  <a:cubicBezTo>
                    <a:pt x="4942" y="6402"/>
                    <a:pt x="6374" y="4970"/>
                    <a:pt x="6374" y="3201"/>
                  </a:cubicBezTo>
                  <a:cubicBezTo>
                    <a:pt x="6374" y="1433"/>
                    <a:pt x="4942" y="1"/>
                    <a:pt x="3173" y="1"/>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9"/>
            <p:cNvSpPr/>
            <p:nvPr/>
          </p:nvSpPr>
          <p:spPr>
            <a:xfrm>
              <a:off x="15231775" y="511150"/>
              <a:ext cx="159350" cy="159350"/>
            </a:xfrm>
            <a:custGeom>
              <a:avLst/>
              <a:gdLst/>
              <a:ahLst/>
              <a:cxnLst/>
              <a:rect l="l" t="t" r="r" b="b"/>
              <a:pathLst>
                <a:path w="6374" h="6374" extrusionOk="0">
                  <a:moveTo>
                    <a:pt x="3201" y="0"/>
                  </a:moveTo>
                  <a:cubicBezTo>
                    <a:pt x="1432" y="0"/>
                    <a:pt x="0" y="1432"/>
                    <a:pt x="0" y="3201"/>
                  </a:cubicBezTo>
                  <a:cubicBezTo>
                    <a:pt x="0" y="4941"/>
                    <a:pt x="1432" y="6373"/>
                    <a:pt x="3201" y="6373"/>
                  </a:cubicBezTo>
                  <a:cubicBezTo>
                    <a:pt x="4969" y="6373"/>
                    <a:pt x="6373" y="4941"/>
                    <a:pt x="6373" y="3201"/>
                  </a:cubicBezTo>
                  <a:cubicBezTo>
                    <a:pt x="6373" y="1432"/>
                    <a:pt x="4969"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9"/>
            <p:cNvSpPr/>
            <p:nvPr/>
          </p:nvSpPr>
          <p:spPr>
            <a:xfrm>
              <a:off x="14202125" y="511150"/>
              <a:ext cx="159350" cy="159350"/>
            </a:xfrm>
            <a:custGeom>
              <a:avLst/>
              <a:gdLst/>
              <a:ahLst/>
              <a:cxnLst/>
              <a:rect l="l" t="t" r="r" b="b"/>
              <a:pathLst>
                <a:path w="6374" h="6374" extrusionOk="0">
                  <a:moveTo>
                    <a:pt x="3173" y="0"/>
                  </a:moveTo>
                  <a:cubicBezTo>
                    <a:pt x="1404" y="0"/>
                    <a:pt x="1" y="1432"/>
                    <a:pt x="1" y="3201"/>
                  </a:cubicBezTo>
                  <a:cubicBezTo>
                    <a:pt x="1" y="4941"/>
                    <a:pt x="1404" y="6373"/>
                    <a:pt x="3173" y="6373"/>
                  </a:cubicBezTo>
                  <a:cubicBezTo>
                    <a:pt x="4942" y="6373"/>
                    <a:pt x="6374" y="4941"/>
                    <a:pt x="6374" y="3201"/>
                  </a:cubicBezTo>
                  <a:cubicBezTo>
                    <a:pt x="6374" y="1432"/>
                    <a:pt x="4942" y="0"/>
                    <a:pt x="3173"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9"/>
            <p:cNvSpPr/>
            <p:nvPr/>
          </p:nvSpPr>
          <p:spPr>
            <a:xfrm>
              <a:off x="14461825" y="67550"/>
              <a:ext cx="159350" cy="160050"/>
            </a:xfrm>
            <a:custGeom>
              <a:avLst/>
              <a:gdLst/>
              <a:ahLst/>
              <a:cxnLst/>
              <a:rect l="l" t="t" r="r" b="b"/>
              <a:pathLst>
                <a:path w="6374" h="6402" extrusionOk="0">
                  <a:moveTo>
                    <a:pt x="3173" y="1"/>
                  </a:moveTo>
                  <a:cubicBezTo>
                    <a:pt x="1404" y="1"/>
                    <a:pt x="0" y="1433"/>
                    <a:pt x="0" y="3201"/>
                  </a:cubicBezTo>
                  <a:cubicBezTo>
                    <a:pt x="0" y="4970"/>
                    <a:pt x="1404" y="6402"/>
                    <a:pt x="3173" y="6402"/>
                  </a:cubicBezTo>
                  <a:cubicBezTo>
                    <a:pt x="4941" y="6402"/>
                    <a:pt x="6373" y="4970"/>
                    <a:pt x="6373" y="3201"/>
                  </a:cubicBezTo>
                  <a:cubicBezTo>
                    <a:pt x="6373" y="1433"/>
                    <a:pt x="4941" y="1"/>
                    <a:pt x="3173" y="1"/>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9"/>
            <p:cNvSpPr/>
            <p:nvPr/>
          </p:nvSpPr>
          <p:spPr>
            <a:xfrm>
              <a:off x="14281450" y="147575"/>
              <a:ext cx="1030350" cy="885775"/>
            </a:xfrm>
            <a:custGeom>
              <a:avLst/>
              <a:gdLst/>
              <a:ahLst/>
              <a:cxnLst/>
              <a:rect l="l" t="t" r="r" b="b"/>
              <a:pathLst>
                <a:path w="41214" h="35431" fill="none" extrusionOk="0">
                  <a:moveTo>
                    <a:pt x="30938" y="35431"/>
                  </a:moveTo>
                  <a:lnTo>
                    <a:pt x="10332" y="35431"/>
                  </a:lnTo>
                  <a:lnTo>
                    <a:pt x="0" y="17744"/>
                  </a:lnTo>
                  <a:lnTo>
                    <a:pt x="10332" y="0"/>
                  </a:lnTo>
                  <a:lnTo>
                    <a:pt x="30938" y="0"/>
                  </a:lnTo>
                  <a:lnTo>
                    <a:pt x="41214" y="17744"/>
                  </a:lnTo>
                  <a:close/>
                </a:path>
              </a:pathLst>
            </a:custGeom>
            <a:noFill/>
            <a:ln w="17550" cap="rnd" cmpd="sng">
              <a:solidFill>
                <a:srgbClr val="F3F0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9"/>
            <p:cNvSpPr/>
            <p:nvPr/>
          </p:nvSpPr>
          <p:spPr>
            <a:xfrm>
              <a:off x="14203525" y="1396200"/>
              <a:ext cx="160050" cy="160050"/>
            </a:xfrm>
            <a:custGeom>
              <a:avLst/>
              <a:gdLst/>
              <a:ahLst/>
              <a:cxnLst/>
              <a:rect l="l" t="t" r="r" b="b"/>
              <a:pathLst>
                <a:path w="6402" h="6402" extrusionOk="0">
                  <a:moveTo>
                    <a:pt x="3201" y="0"/>
                  </a:moveTo>
                  <a:cubicBezTo>
                    <a:pt x="1433" y="0"/>
                    <a:pt x="1" y="1432"/>
                    <a:pt x="1" y="3201"/>
                  </a:cubicBezTo>
                  <a:cubicBezTo>
                    <a:pt x="1" y="4970"/>
                    <a:pt x="1433" y="6401"/>
                    <a:pt x="3201" y="6401"/>
                  </a:cubicBezTo>
                  <a:cubicBezTo>
                    <a:pt x="4970" y="6401"/>
                    <a:pt x="6402" y="4970"/>
                    <a:pt x="6402" y="3201"/>
                  </a:cubicBezTo>
                  <a:cubicBezTo>
                    <a:pt x="6402" y="1432"/>
                    <a:pt x="4970"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9"/>
            <p:cNvSpPr/>
            <p:nvPr/>
          </p:nvSpPr>
          <p:spPr>
            <a:xfrm>
              <a:off x="13691875" y="1396200"/>
              <a:ext cx="160050" cy="160050"/>
            </a:xfrm>
            <a:custGeom>
              <a:avLst/>
              <a:gdLst/>
              <a:ahLst/>
              <a:cxnLst/>
              <a:rect l="l" t="t" r="r" b="b"/>
              <a:pathLst>
                <a:path w="6402" h="6402" extrusionOk="0">
                  <a:moveTo>
                    <a:pt x="3201" y="0"/>
                  </a:moveTo>
                  <a:cubicBezTo>
                    <a:pt x="1432" y="0"/>
                    <a:pt x="1" y="1432"/>
                    <a:pt x="1" y="3201"/>
                  </a:cubicBezTo>
                  <a:cubicBezTo>
                    <a:pt x="1" y="4970"/>
                    <a:pt x="1432" y="6401"/>
                    <a:pt x="3201" y="6401"/>
                  </a:cubicBezTo>
                  <a:cubicBezTo>
                    <a:pt x="4970" y="6401"/>
                    <a:pt x="6402" y="4970"/>
                    <a:pt x="6402" y="3201"/>
                  </a:cubicBezTo>
                  <a:cubicBezTo>
                    <a:pt x="6402" y="1432"/>
                    <a:pt x="4970"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9"/>
            <p:cNvSpPr/>
            <p:nvPr/>
          </p:nvSpPr>
          <p:spPr>
            <a:xfrm>
              <a:off x="14203525" y="511150"/>
              <a:ext cx="160050" cy="159350"/>
            </a:xfrm>
            <a:custGeom>
              <a:avLst/>
              <a:gdLst/>
              <a:ahLst/>
              <a:cxnLst/>
              <a:rect l="l" t="t" r="r" b="b"/>
              <a:pathLst>
                <a:path w="6402" h="6374" extrusionOk="0">
                  <a:moveTo>
                    <a:pt x="3201" y="0"/>
                  </a:moveTo>
                  <a:cubicBezTo>
                    <a:pt x="1433" y="0"/>
                    <a:pt x="1" y="1432"/>
                    <a:pt x="1" y="3201"/>
                  </a:cubicBezTo>
                  <a:cubicBezTo>
                    <a:pt x="1" y="4941"/>
                    <a:pt x="1433" y="6373"/>
                    <a:pt x="3201" y="6373"/>
                  </a:cubicBezTo>
                  <a:cubicBezTo>
                    <a:pt x="4970" y="6373"/>
                    <a:pt x="6402" y="4941"/>
                    <a:pt x="6402" y="3201"/>
                  </a:cubicBezTo>
                  <a:cubicBezTo>
                    <a:pt x="6402" y="1432"/>
                    <a:pt x="4970"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9"/>
            <p:cNvSpPr/>
            <p:nvPr/>
          </p:nvSpPr>
          <p:spPr>
            <a:xfrm>
              <a:off x="14461825" y="953325"/>
              <a:ext cx="159350" cy="159350"/>
            </a:xfrm>
            <a:custGeom>
              <a:avLst/>
              <a:gdLst/>
              <a:ahLst/>
              <a:cxnLst/>
              <a:rect l="l" t="t" r="r" b="b"/>
              <a:pathLst>
                <a:path w="6374" h="6374" extrusionOk="0">
                  <a:moveTo>
                    <a:pt x="3173" y="0"/>
                  </a:moveTo>
                  <a:cubicBezTo>
                    <a:pt x="1404" y="0"/>
                    <a:pt x="0" y="1432"/>
                    <a:pt x="0" y="3173"/>
                  </a:cubicBezTo>
                  <a:cubicBezTo>
                    <a:pt x="0" y="4941"/>
                    <a:pt x="1404" y="6373"/>
                    <a:pt x="3173" y="6373"/>
                  </a:cubicBezTo>
                  <a:cubicBezTo>
                    <a:pt x="4941" y="6373"/>
                    <a:pt x="6373" y="4941"/>
                    <a:pt x="6373" y="3173"/>
                  </a:cubicBezTo>
                  <a:cubicBezTo>
                    <a:pt x="6373" y="1432"/>
                    <a:pt x="4941" y="0"/>
                    <a:pt x="3173"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9"/>
            <p:cNvSpPr/>
            <p:nvPr/>
          </p:nvSpPr>
          <p:spPr>
            <a:xfrm>
              <a:off x="13431475" y="953325"/>
              <a:ext cx="160050" cy="159350"/>
            </a:xfrm>
            <a:custGeom>
              <a:avLst/>
              <a:gdLst/>
              <a:ahLst/>
              <a:cxnLst/>
              <a:rect l="l" t="t" r="r" b="b"/>
              <a:pathLst>
                <a:path w="6402" h="6374" extrusionOk="0">
                  <a:moveTo>
                    <a:pt x="3201" y="0"/>
                  </a:moveTo>
                  <a:cubicBezTo>
                    <a:pt x="1433" y="0"/>
                    <a:pt x="1" y="1432"/>
                    <a:pt x="1" y="3173"/>
                  </a:cubicBezTo>
                  <a:cubicBezTo>
                    <a:pt x="1" y="4941"/>
                    <a:pt x="1433" y="6373"/>
                    <a:pt x="3201" y="6373"/>
                  </a:cubicBezTo>
                  <a:cubicBezTo>
                    <a:pt x="4970" y="6373"/>
                    <a:pt x="6402" y="4941"/>
                    <a:pt x="6402" y="3173"/>
                  </a:cubicBezTo>
                  <a:cubicBezTo>
                    <a:pt x="6402" y="1432"/>
                    <a:pt x="4970"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9"/>
            <p:cNvSpPr/>
            <p:nvPr/>
          </p:nvSpPr>
          <p:spPr>
            <a:xfrm>
              <a:off x="13691875" y="511150"/>
              <a:ext cx="160050" cy="159350"/>
            </a:xfrm>
            <a:custGeom>
              <a:avLst/>
              <a:gdLst/>
              <a:ahLst/>
              <a:cxnLst/>
              <a:rect l="l" t="t" r="r" b="b"/>
              <a:pathLst>
                <a:path w="6402" h="6374" extrusionOk="0">
                  <a:moveTo>
                    <a:pt x="3201" y="0"/>
                  </a:moveTo>
                  <a:cubicBezTo>
                    <a:pt x="1432" y="0"/>
                    <a:pt x="1" y="1432"/>
                    <a:pt x="1" y="3201"/>
                  </a:cubicBezTo>
                  <a:cubicBezTo>
                    <a:pt x="1" y="4941"/>
                    <a:pt x="1432" y="6373"/>
                    <a:pt x="3201" y="6373"/>
                  </a:cubicBezTo>
                  <a:cubicBezTo>
                    <a:pt x="4970" y="6373"/>
                    <a:pt x="6402" y="4941"/>
                    <a:pt x="6402" y="3201"/>
                  </a:cubicBezTo>
                  <a:cubicBezTo>
                    <a:pt x="6402" y="1432"/>
                    <a:pt x="4970"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9"/>
            <p:cNvSpPr/>
            <p:nvPr/>
          </p:nvSpPr>
          <p:spPr>
            <a:xfrm>
              <a:off x="13511500" y="591150"/>
              <a:ext cx="1029650" cy="885075"/>
            </a:xfrm>
            <a:custGeom>
              <a:avLst/>
              <a:gdLst/>
              <a:ahLst/>
              <a:cxnLst/>
              <a:rect l="l" t="t" r="r" b="b"/>
              <a:pathLst>
                <a:path w="41186" h="35403" fill="none" extrusionOk="0">
                  <a:moveTo>
                    <a:pt x="30910" y="35403"/>
                  </a:moveTo>
                  <a:lnTo>
                    <a:pt x="10304" y="35403"/>
                  </a:lnTo>
                  <a:lnTo>
                    <a:pt x="0" y="17688"/>
                  </a:lnTo>
                  <a:lnTo>
                    <a:pt x="10304" y="1"/>
                  </a:lnTo>
                  <a:lnTo>
                    <a:pt x="30910" y="1"/>
                  </a:lnTo>
                  <a:lnTo>
                    <a:pt x="41186" y="17688"/>
                  </a:lnTo>
                  <a:close/>
                </a:path>
              </a:pathLst>
            </a:custGeom>
            <a:noFill/>
            <a:ln w="17550" cap="rnd" cmpd="sng">
              <a:solidFill>
                <a:srgbClr val="F3F0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9"/>
            <p:cNvSpPr/>
            <p:nvPr/>
          </p:nvSpPr>
          <p:spPr>
            <a:xfrm>
              <a:off x="15746225" y="511150"/>
              <a:ext cx="159350" cy="159350"/>
            </a:xfrm>
            <a:custGeom>
              <a:avLst/>
              <a:gdLst/>
              <a:ahLst/>
              <a:cxnLst/>
              <a:rect l="l" t="t" r="r" b="b"/>
              <a:pathLst>
                <a:path w="6374" h="6374" extrusionOk="0">
                  <a:moveTo>
                    <a:pt x="3173" y="0"/>
                  </a:moveTo>
                  <a:cubicBezTo>
                    <a:pt x="1405" y="0"/>
                    <a:pt x="1" y="1432"/>
                    <a:pt x="1" y="3201"/>
                  </a:cubicBezTo>
                  <a:cubicBezTo>
                    <a:pt x="1" y="4941"/>
                    <a:pt x="1405" y="6373"/>
                    <a:pt x="3173" y="6373"/>
                  </a:cubicBezTo>
                  <a:cubicBezTo>
                    <a:pt x="4942" y="6373"/>
                    <a:pt x="6374" y="4941"/>
                    <a:pt x="6374" y="3201"/>
                  </a:cubicBezTo>
                  <a:cubicBezTo>
                    <a:pt x="6374" y="1432"/>
                    <a:pt x="4942" y="0"/>
                    <a:pt x="3173"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9"/>
            <p:cNvSpPr/>
            <p:nvPr/>
          </p:nvSpPr>
          <p:spPr>
            <a:xfrm>
              <a:off x="15233875" y="511150"/>
              <a:ext cx="159350" cy="159350"/>
            </a:xfrm>
            <a:custGeom>
              <a:avLst/>
              <a:gdLst/>
              <a:ahLst/>
              <a:cxnLst/>
              <a:rect l="l" t="t" r="r" b="b"/>
              <a:pathLst>
                <a:path w="6374" h="6374" extrusionOk="0">
                  <a:moveTo>
                    <a:pt x="3173" y="0"/>
                  </a:moveTo>
                  <a:cubicBezTo>
                    <a:pt x="1404" y="0"/>
                    <a:pt x="0" y="1432"/>
                    <a:pt x="0" y="3201"/>
                  </a:cubicBezTo>
                  <a:cubicBezTo>
                    <a:pt x="0" y="4941"/>
                    <a:pt x="1404" y="6373"/>
                    <a:pt x="3173" y="6373"/>
                  </a:cubicBezTo>
                  <a:cubicBezTo>
                    <a:pt x="4941" y="6373"/>
                    <a:pt x="6373" y="4941"/>
                    <a:pt x="6373" y="3201"/>
                  </a:cubicBezTo>
                  <a:cubicBezTo>
                    <a:pt x="6373" y="1432"/>
                    <a:pt x="4941" y="0"/>
                    <a:pt x="3173"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9"/>
            <p:cNvSpPr/>
            <p:nvPr/>
          </p:nvSpPr>
          <p:spPr>
            <a:xfrm>
              <a:off x="15746225" y="-375325"/>
              <a:ext cx="159350" cy="160050"/>
            </a:xfrm>
            <a:custGeom>
              <a:avLst/>
              <a:gdLst/>
              <a:ahLst/>
              <a:cxnLst/>
              <a:rect l="l" t="t" r="r" b="b"/>
              <a:pathLst>
                <a:path w="6374" h="6402" extrusionOk="0">
                  <a:moveTo>
                    <a:pt x="3173" y="1"/>
                  </a:moveTo>
                  <a:cubicBezTo>
                    <a:pt x="1405" y="1"/>
                    <a:pt x="1" y="1432"/>
                    <a:pt x="1" y="3201"/>
                  </a:cubicBezTo>
                  <a:cubicBezTo>
                    <a:pt x="1" y="4970"/>
                    <a:pt x="1405" y="6402"/>
                    <a:pt x="3173" y="6402"/>
                  </a:cubicBezTo>
                  <a:cubicBezTo>
                    <a:pt x="4942" y="6402"/>
                    <a:pt x="6374" y="4970"/>
                    <a:pt x="6374" y="3201"/>
                  </a:cubicBezTo>
                  <a:cubicBezTo>
                    <a:pt x="6374" y="1432"/>
                    <a:pt x="4942" y="1"/>
                    <a:pt x="3173" y="1"/>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9"/>
            <p:cNvSpPr/>
            <p:nvPr/>
          </p:nvSpPr>
          <p:spPr>
            <a:xfrm>
              <a:off x="16003825" y="67550"/>
              <a:ext cx="159350" cy="160050"/>
            </a:xfrm>
            <a:custGeom>
              <a:avLst/>
              <a:gdLst/>
              <a:ahLst/>
              <a:cxnLst/>
              <a:rect l="l" t="t" r="r" b="b"/>
              <a:pathLst>
                <a:path w="6374" h="6402" extrusionOk="0">
                  <a:moveTo>
                    <a:pt x="3201" y="1"/>
                  </a:moveTo>
                  <a:cubicBezTo>
                    <a:pt x="1432" y="1"/>
                    <a:pt x="0" y="1433"/>
                    <a:pt x="0" y="3201"/>
                  </a:cubicBezTo>
                  <a:cubicBezTo>
                    <a:pt x="0" y="4970"/>
                    <a:pt x="1432" y="6402"/>
                    <a:pt x="3201" y="6402"/>
                  </a:cubicBezTo>
                  <a:cubicBezTo>
                    <a:pt x="4969" y="6402"/>
                    <a:pt x="6373" y="4970"/>
                    <a:pt x="6373" y="3201"/>
                  </a:cubicBezTo>
                  <a:cubicBezTo>
                    <a:pt x="6373" y="1433"/>
                    <a:pt x="4969" y="1"/>
                    <a:pt x="3201" y="1"/>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9"/>
            <p:cNvSpPr/>
            <p:nvPr/>
          </p:nvSpPr>
          <p:spPr>
            <a:xfrm>
              <a:off x="14974175" y="67550"/>
              <a:ext cx="159350" cy="160050"/>
            </a:xfrm>
            <a:custGeom>
              <a:avLst/>
              <a:gdLst/>
              <a:ahLst/>
              <a:cxnLst/>
              <a:rect l="l" t="t" r="r" b="b"/>
              <a:pathLst>
                <a:path w="6374" h="6402" extrusionOk="0">
                  <a:moveTo>
                    <a:pt x="3173" y="1"/>
                  </a:moveTo>
                  <a:cubicBezTo>
                    <a:pt x="1404" y="1"/>
                    <a:pt x="1" y="1433"/>
                    <a:pt x="1" y="3201"/>
                  </a:cubicBezTo>
                  <a:cubicBezTo>
                    <a:pt x="1" y="4970"/>
                    <a:pt x="1404" y="6402"/>
                    <a:pt x="3173" y="6402"/>
                  </a:cubicBezTo>
                  <a:cubicBezTo>
                    <a:pt x="4942" y="6402"/>
                    <a:pt x="6374" y="4970"/>
                    <a:pt x="6374" y="3201"/>
                  </a:cubicBezTo>
                  <a:cubicBezTo>
                    <a:pt x="6374" y="1433"/>
                    <a:pt x="4942" y="1"/>
                    <a:pt x="3173" y="1"/>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9"/>
            <p:cNvSpPr/>
            <p:nvPr/>
          </p:nvSpPr>
          <p:spPr>
            <a:xfrm>
              <a:off x="15233875" y="-375325"/>
              <a:ext cx="159350" cy="160050"/>
            </a:xfrm>
            <a:custGeom>
              <a:avLst/>
              <a:gdLst/>
              <a:ahLst/>
              <a:cxnLst/>
              <a:rect l="l" t="t" r="r" b="b"/>
              <a:pathLst>
                <a:path w="6374" h="6402" extrusionOk="0">
                  <a:moveTo>
                    <a:pt x="3173" y="1"/>
                  </a:moveTo>
                  <a:cubicBezTo>
                    <a:pt x="1404" y="1"/>
                    <a:pt x="0" y="1432"/>
                    <a:pt x="0" y="3201"/>
                  </a:cubicBezTo>
                  <a:cubicBezTo>
                    <a:pt x="0" y="4970"/>
                    <a:pt x="1404" y="6402"/>
                    <a:pt x="3173" y="6402"/>
                  </a:cubicBezTo>
                  <a:cubicBezTo>
                    <a:pt x="4941" y="6402"/>
                    <a:pt x="6373" y="4970"/>
                    <a:pt x="6373" y="3201"/>
                  </a:cubicBezTo>
                  <a:cubicBezTo>
                    <a:pt x="6373" y="1432"/>
                    <a:pt x="4941" y="1"/>
                    <a:pt x="3173" y="1"/>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9"/>
            <p:cNvSpPr/>
            <p:nvPr/>
          </p:nvSpPr>
          <p:spPr>
            <a:xfrm>
              <a:off x="15053500" y="-295300"/>
              <a:ext cx="1030350" cy="886475"/>
            </a:xfrm>
            <a:custGeom>
              <a:avLst/>
              <a:gdLst/>
              <a:ahLst/>
              <a:cxnLst/>
              <a:rect l="l" t="t" r="r" b="b"/>
              <a:pathLst>
                <a:path w="41214" h="35459" fill="none" extrusionOk="0">
                  <a:moveTo>
                    <a:pt x="30938" y="35459"/>
                  </a:moveTo>
                  <a:lnTo>
                    <a:pt x="10332" y="35459"/>
                  </a:lnTo>
                  <a:lnTo>
                    <a:pt x="0" y="17715"/>
                  </a:lnTo>
                  <a:lnTo>
                    <a:pt x="10332" y="0"/>
                  </a:lnTo>
                  <a:lnTo>
                    <a:pt x="30938" y="0"/>
                  </a:lnTo>
                  <a:lnTo>
                    <a:pt x="41214" y="17715"/>
                  </a:lnTo>
                  <a:close/>
                </a:path>
              </a:pathLst>
            </a:custGeom>
            <a:noFill/>
            <a:ln w="17550" cap="rnd" cmpd="sng">
              <a:solidFill>
                <a:srgbClr val="F3F0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9"/>
            <p:cNvSpPr/>
            <p:nvPr/>
          </p:nvSpPr>
          <p:spPr>
            <a:xfrm>
              <a:off x="12662950" y="-378825"/>
              <a:ext cx="160050" cy="160050"/>
            </a:xfrm>
            <a:custGeom>
              <a:avLst/>
              <a:gdLst/>
              <a:ahLst/>
              <a:cxnLst/>
              <a:rect l="l" t="t" r="r" b="b"/>
              <a:pathLst>
                <a:path w="6402" h="6402" extrusionOk="0">
                  <a:moveTo>
                    <a:pt x="3201" y="0"/>
                  </a:moveTo>
                  <a:cubicBezTo>
                    <a:pt x="1432" y="0"/>
                    <a:pt x="0" y="1432"/>
                    <a:pt x="0" y="3201"/>
                  </a:cubicBezTo>
                  <a:cubicBezTo>
                    <a:pt x="0" y="4970"/>
                    <a:pt x="1432" y="6401"/>
                    <a:pt x="3201" y="6401"/>
                  </a:cubicBezTo>
                  <a:cubicBezTo>
                    <a:pt x="4969" y="6401"/>
                    <a:pt x="6401" y="4970"/>
                    <a:pt x="6401" y="3201"/>
                  </a:cubicBezTo>
                  <a:cubicBezTo>
                    <a:pt x="6401" y="1432"/>
                    <a:pt x="4969"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9"/>
            <p:cNvSpPr/>
            <p:nvPr/>
          </p:nvSpPr>
          <p:spPr>
            <a:xfrm>
              <a:off x="12151275" y="-378825"/>
              <a:ext cx="160050" cy="160050"/>
            </a:xfrm>
            <a:custGeom>
              <a:avLst/>
              <a:gdLst/>
              <a:ahLst/>
              <a:cxnLst/>
              <a:rect l="l" t="t" r="r" b="b"/>
              <a:pathLst>
                <a:path w="6402" h="6402" extrusionOk="0">
                  <a:moveTo>
                    <a:pt x="3201" y="0"/>
                  </a:moveTo>
                  <a:cubicBezTo>
                    <a:pt x="1433" y="0"/>
                    <a:pt x="1" y="1432"/>
                    <a:pt x="1" y="3201"/>
                  </a:cubicBezTo>
                  <a:cubicBezTo>
                    <a:pt x="1" y="4970"/>
                    <a:pt x="1433" y="6401"/>
                    <a:pt x="3201" y="6401"/>
                  </a:cubicBezTo>
                  <a:cubicBezTo>
                    <a:pt x="4970" y="6401"/>
                    <a:pt x="6402" y="4970"/>
                    <a:pt x="6402" y="3201"/>
                  </a:cubicBezTo>
                  <a:cubicBezTo>
                    <a:pt x="6402" y="1432"/>
                    <a:pt x="4970"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9"/>
            <p:cNvSpPr/>
            <p:nvPr/>
          </p:nvSpPr>
          <p:spPr>
            <a:xfrm>
              <a:off x="12662950" y="-1264600"/>
              <a:ext cx="160050" cy="159350"/>
            </a:xfrm>
            <a:custGeom>
              <a:avLst/>
              <a:gdLst/>
              <a:ahLst/>
              <a:cxnLst/>
              <a:rect l="l" t="t" r="r" b="b"/>
              <a:pathLst>
                <a:path w="6402" h="6374" extrusionOk="0">
                  <a:moveTo>
                    <a:pt x="3201" y="1"/>
                  </a:moveTo>
                  <a:cubicBezTo>
                    <a:pt x="1432" y="1"/>
                    <a:pt x="0" y="1433"/>
                    <a:pt x="0" y="3201"/>
                  </a:cubicBezTo>
                  <a:cubicBezTo>
                    <a:pt x="0" y="4942"/>
                    <a:pt x="1432" y="6374"/>
                    <a:pt x="3201" y="6374"/>
                  </a:cubicBezTo>
                  <a:cubicBezTo>
                    <a:pt x="4969" y="6374"/>
                    <a:pt x="6401" y="4942"/>
                    <a:pt x="6401" y="3201"/>
                  </a:cubicBezTo>
                  <a:cubicBezTo>
                    <a:pt x="6401" y="1433"/>
                    <a:pt x="4969" y="1"/>
                    <a:pt x="3201" y="1"/>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9"/>
            <p:cNvSpPr/>
            <p:nvPr/>
          </p:nvSpPr>
          <p:spPr>
            <a:xfrm>
              <a:off x="12921925" y="-821700"/>
              <a:ext cx="159350" cy="160050"/>
            </a:xfrm>
            <a:custGeom>
              <a:avLst/>
              <a:gdLst/>
              <a:ahLst/>
              <a:cxnLst/>
              <a:rect l="l" t="t" r="r" b="b"/>
              <a:pathLst>
                <a:path w="6374" h="6402" extrusionOk="0">
                  <a:moveTo>
                    <a:pt x="3201" y="0"/>
                  </a:moveTo>
                  <a:cubicBezTo>
                    <a:pt x="1432" y="0"/>
                    <a:pt x="1" y="1432"/>
                    <a:pt x="1" y="3201"/>
                  </a:cubicBezTo>
                  <a:cubicBezTo>
                    <a:pt x="1" y="4969"/>
                    <a:pt x="1432" y="6401"/>
                    <a:pt x="3201" y="6401"/>
                  </a:cubicBezTo>
                  <a:cubicBezTo>
                    <a:pt x="4942" y="6401"/>
                    <a:pt x="6374" y="4969"/>
                    <a:pt x="6374" y="3201"/>
                  </a:cubicBezTo>
                  <a:cubicBezTo>
                    <a:pt x="6374" y="1432"/>
                    <a:pt x="4942"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9"/>
            <p:cNvSpPr/>
            <p:nvPr/>
          </p:nvSpPr>
          <p:spPr>
            <a:xfrm>
              <a:off x="11891600" y="-821700"/>
              <a:ext cx="160050" cy="160050"/>
            </a:xfrm>
            <a:custGeom>
              <a:avLst/>
              <a:gdLst/>
              <a:ahLst/>
              <a:cxnLst/>
              <a:rect l="l" t="t" r="r" b="b"/>
              <a:pathLst>
                <a:path w="6402" h="6402" extrusionOk="0">
                  <a:moveTo>
                    <a:pt x="3201" y="0"/>
                  </a:moveTo>
                  <a:cubicBezTo>
                    <a:pt x="1432" y="0"/>
                    <a:pt x="0" y="1432"/>
                    <a:pt x="0" y="3201"/>
                  </a:cubicBezTo>
                  <a:cubicBezTo>
                    <a:pt x="0" y="4969"/>
                    <a:pt x="1432" y="6401"/>
                    <a:pt x="3201" y="6401"/>
                  </a:cubicBezTo>
                  <a:cubicBezTo>
                    <a:pt x="4969" y="6401"/>
                    <a:pt x="6401" y="4969"/>
                    <a:pt x="6401" y="3201"/>
                  </a:cubicBezTo>
                  <a:cubicBezTo>
                    <a:pt x="6401" y="1432"/>
                    <a:pt x="4969"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9"/>
            <p:cNvSpPr/>
            <p:nvPr/>
          </p:nvSpPr>
          <p:spPr>
            <a:xfrm>
              <a:off x="12151275" y="-1264600"/>
              <a:ext cx="160050" cy="159350"/>
            </a:xfrm>
            <a:custGeom>
              <a:avLst/>
              <a:gdLst/>
              <a:ahLst/>
              <a:cxnLst/>
              <a:rect l="l" t="t" r="r" b="b"/>
              <a:pathLst>
                <a:path w="6402" h="6374" extrusionOk="0">
                  <a:moveTo>
                    <a:pt x="3201" y="1"/>
                  </a:moveTo>
                  <a:cubicBezTo>
                    <a:pt x="1433" y="1"/>
                    <a:pt x="1" y="1433"/>
                    <a:pt x="1" y="3201"/>
                  </a:cubicBezTo>
                  <a:cubicBezTo>
                    <a:pt x="1" y="4942"/>
                    <a:pt x="1433" y="6374"/>
                    <a:pt x="3201" y="6374"/>
                  </a:cubicBezTo>
                  <a:cubicBezTo>
                    <a:pt x="4970" y="6374"/>
                    <a:pt x="6402" y="4942"/>
                    <a:pt x="6402" y="3201"/>
                  </a:cubicBezTo>
                  <a:cubicBezTo>
                    <a:pt x="6402" y="1433"/>
                    <a:pt x="4970" y="1"/>
                    <a:pt x="3201" y="1"/>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9"/>
            <p:cNvSpPr/>
            <p:nvPr/>
          </p:nvSpPr>
          <p:spPr>
            <a:xfrm>
              <a:off x="11971600" y="-1184575"/>
              <a:ext cx="1030375" cy="885775"/>
            </a:xfrm>
            <a:custGeom>
              <a:avLst/>
              <a:gdLst/>
              <a:ahLst/>
              <a:cxnLst/>
              <a:rect l="l" t="t" r="r" b="b"/>
              <a:pathLst>
                <a:path w="41215" h="35431" fill="none" extrusionOk="0">
                  <a:moveTo>
                    <a:pt x="30883" y="35431"/>
                  </a:moveTo>
                  <a:lnTo>
                    <a:pt x="10276" y="35431"/>
                  </a:lnTo>
                  <a:lnTo>
                    <a:pt x="1" y="17716"/>
                  </a:lnTo>
                  <a:lnTo>
                    <a:pt x="10276" y="0"/>
                  </a:lnTo>
                  <a:lnTo>
                    <a:pt x="30883" y="0"/>
                  </a:lnTo>
                  <a:lnTo>
                    <a:pt x="41214" y="17716"/>
                  </a:lnTo>
                  <a:close/>
                </a:path>
              </a:pathLst>
            </a:custGeom>
            <a:noFill/>
            <a:ln w="17550" cap="rnd" cmpd="sng">
              <a:solidFill>
                <a:srgbClr val="F3F0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9"/>
            <p:cNvSpPr/>
            <p:nvPr/>
          </p:nvSpPr>
          <p:spPr>
            <a:xfrm>
              <a:off x="11892300" y="63350"/>
              <a:ext cx="160050" cy="160050"/>
            </a:xfrm>
            <a:custGeom>
              <a:avLst/>
              <a:gdLst/>
              <a:ahLst/>
              <a:cxnLst/>
              <a:rect l="l" t="t" r="r" b="b"/>
              <a:pathLst>
                <a:path w="6402" h="6402" extrusionOk="0">
                  <a:moveTo>
                    <a:pt x="3201" y="0"/>
                  </a:moveTo>
                  <a:cubicBezTo>
                    <a:pt x="1432" y="0"/>
                    <a:pt x="0" y="1432"/>
                    <a:pt x="0" y="3201"/>
                  </a:cubicBezTo>
                  <a:cubicBezTo>
                    <a:pt x="0" y="4970"/>
                    <a:pt x="1432" y="6401"/>
                    <a:pt x="3201" y="6401"/>
                  </a:cubicBezTo>
                  <a:cubicBezTo>
                    <a:pt x="4969" y="6401"/>
                    <a:pt x="6401" y="4970"/>
                    <a:pt x="6401" y="3201"/>
                  </a:cubicBezTo>
                  <a:cubicBezTo>
                    <a:pt x="6401" y="1432"/>
                    <a:pt x="4969"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9"/>
            <p:cNvSpPr/>
            <p:nvPr/>
          </p:nvSpPr>
          <p:spPr>
            <a:xfrm>
              <a:off x="11381350" y="63350"/>
              <a:ext cx="159325" cy="160050"/>
            </a:xfrm>
            <a:custGeom>
              <a:avLst/>
              <a:gdLst/>
              <a:ahLst/>
              <a:cxnLst/>
              <a:rect l="l" t="t" r="r" b="b"/>
              <a:pathLst>
                <a:path w="6373" h="6402" extrusionOk="0">
                  <a:moveTo>
                    <a:pt x="3201" y="0"/>
                  </a:moveTo>
                  <a:cubicBezTo>
                    <a:pt x="1432" y="0"/>
                    <a:pt x="0" y="1432"/>
                    <a:pt x="0" y="3201"/>
                  </a:cubicBezTo>
                  <a:cubicBezTo>
                    <a:pt x="0" y="4970"/>
                    <a:pt x="1432" y="6401"/>
                    <a:pt x="3201" y="6401"/>
                  </a:cubicBezTo>
                  <a:cubicBezTo>
                    <a:pt x="4941" y="6401"/>
                    <a:pt x="6373" y="4970"/>
                    <a:pt x="6373" y="3201"/>
                  </a:cubicBezTo>
                  <a:cubicBezTo>
                    <a:pt x="6373" y="1432"/>
                    <a:pt x="4941"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9"/>
            <p:cNvSpPr/>
            <p:nvPr/>
          </p:nvSpPr>
          <p:spPr>
            <a:xfrm>
              <a:off x="11892300" y="-821700"/>
              <a:ext cx="160050" cy="160050"/>
            </a:xfrm>
            <a:custGeom>
              <a:avLst/>
              <a:gdLst/>
              <a:ahLst/>
              <a:cxnLst/>
              <a:rect l="l" t="t" r="r" b="b"/>
              <a:pathLst>
                <a:path w="6402" h="6402" extrusionOk="0">
                  <a:moveTo>
                    <a:pt x="3201" y="0"/>
                  </a:moveTo>
                  <a:cubicBezTo>
                    <a:pt x="1432" y="0"/>
                    <a:pt x="0" y="1432"/>
                    <a:pt x="0" y="3201"/>
                  </a:cubicBezTo>
                  <a:cubicBezTo>
                    <a:pt x="0" y="4969"/>
                    <a:pt x="1432" y="6401"/>
                    <a:pt x="3201" y="6401"/>
                  </a:cubicBezTo>
                  <a:cubicBezTo>
                    <a:pt x="4969" y="6401"/>
                    <a:pt x="6401" y="4969"/>
                    <a:pt x="6401" y="3201"/>
                  </a:cubicBezTo>
                  <a:cubicBezTo>
                    <a:pt x="6401" y="1432"/>
                    <a:pt x="4969"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9"/>
            <p:cNvSpPr/>
            <p:nvPr/>
          </p:nvSpPr>
          <p:spPr>
            <a:xfrm>
              <a:off x="12151275" y="-378825"/>
              <a:ext cx="160050" cy="160050"/>
            </a:xfrm>
            <a:custGeom>
              <a:avLst/>
              <a:gdLst/>
              <a:ahLst/>
              <a:cxnLst/>
              <a:rect l="l" t="t" r="r" b="b"/>
              <a:pathLst>
                <a:path w="6402" h="6402" extrusionOk="0">
                  <a:moveTo>
                    <a:pt x="3201" y="0"/>
                  </a:moveTo>
                  <a:cubicBezTo>
                    <a:pt x="1433" y="0"/>
                    <a:pt x="1" y="1432"/>
                    <a:pt x="1" y="3201"/>
                  </a:cubicBezTo>
                  <a:cubicBezTo>
                    <a:pt x="1" y="4970"/>
                    <a:pt x="1433" y="6401"/>
                    <a:pt x="3201" y="6401"/>
                  </a:cubicBezTo>
                  <a:cubicBezTo>
                    <a:pt x="4970" y="6401"/>
                    <a:pt x="6402" y="4970"/>
                    <a:pt x="6402" y="3201"/>
                  </a:cubicBezTo>
                  <a:cubicBezTo>
                    <a:pt x="6402" y="1432"/>
                    <a:pt x="4970"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9"/>
            <p:cNvSpPr/>
            <p:nvPr/>
          </p:nvSpPr>
          <p:spPr>
            <a:xfrm>
              <a:off x="11121650" y="-378825"/>
              <a:ext cx="159350" cy="160050"/>
            </a:xfrm>
            <a:custGeom>
              <a:avLst/>
              <a:gdLst/>
              <a:ahLst/>
              <a:cxnLst/>
              <a:rect l="l" t="t" r="r" b="b"/>
              <a:pathLst>
                <a:path w="6374" h="6402" extrusionOk="0">
                  <a:moveTo>
                    <a:pt x="3173" y="0"/>
                  </a:moveTo>
                  <a:cubicBezTo>
                    <a:pt x="1432" y="0"/>
                    <a:pt x="0" y="1432"/>
                    <a:pt x="0" y="3201"/>
                  </a:cubicBezTo>
                  <a:cubicBezTo>
                    <a:pt x="0" y="4970"/>
                    <a:pt x="1432" y="6401"/>
                    <a:pt x="3173" y="6401"/>
                  </a:cubicBezTo>
                  <a:cubicBezTo>
                    <a:pt x="4942" y="6401"/>
                    <a:pt x="6373" y="4970"/>
                    <a:pt x="6373" y="3201"/>
                  </a:cubicBezTo>
                  <a:cubicBezTo>
                    <a:pt x="6373" y="1432"/>
                    <a:pt x="4942" y="0"/>
                    <a:pt x="3173"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9"/>
            <p:cNvSpPr/>
            <p:nvPr/>
          </p:nvSpPr>
          <p:spPr>
            <a:xfrm>
              <a:off x="11381350" y="-821700"/>
              <a:ext cx="159325" cy="160050"/>
            </a:xfrm>
            <a:custGeom>
              <a:avLst/>
              <a:gdLst/>
              <a:ahLst/>
              <a:cxnLst/>
              <a:rect l="l" t="t" r="r" b="b"/>
              <a:pathLst>
                <a:path w="6373" h="6402" extrusionOk="0">
                  <a:moveTo>
                    <a:pt x="3201" y="0"/>
                  </a:moveTo>
                  <a:cubicBezTo>
                    <a:pt x="1432" y="0"/>
                    <a:pt x="0" y="1432"/>
                    <a:pt x="0" y="3201"/>
                  </a:cubicBezTo>
                  <a:cubicBezTo>
                    <a:pt x="0" y="4969"/>
                    <a:pt x="1432" y="6401"/>
                    <a:pt x="3201" y="6401"/>
                  </a:cubicBezTo>
                  <a:cubicBezTo>
                    <a:pt x="4941" y="6401"/>
                    <a:pt x="6373" y="4969"/>
                    <a:pt x="6373" y="3201"/>
                  </a:cubicBezTo>
                  <a:cubicBezTo>
                    <a:pt x="6373" y="1432"/>
                    <a:pt x="4941"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9"/>
            <p:cNvSpPr/>
            <p:nvPr/>
          </p:nvSpPr>
          <p:spPr>
            <a:xfrm>
              <a:off x="11201650" y="-741700"/>
              <a:ext cx="1029675" cy="885075"/>
            </a:xfrm>
            <a:custGeom>
              <a:avLst/>
              <a:gdLst/>
              <a:ahLst/>
              <a:cxnLst/>
              <a:rect l="l" t="t" r="r" b="b"/>
              <a:pathLst>
                <a:path w="41187" h="35403" fill="none" extrusionOk="0">
                  <a:moveTo>
                    <a:pt x="30883" y="35403"/>
                  </a:moveTo>
                  <a:lnTo>
                    <a:pt x="10276" y="35403"/>
                  </a:lnTo>
                  <a:lnTo>
                    <a:pt x="1" y="17716"/>
                  </a:lnTo>
                  <a:lnTo>
                    <a:pt x="10276" y="1"/>
                  </a:lnTo>
                  <a:lnTo>
                    <a:pt x="30883" y="1"/>
                  </a:lnTo>
                  <a:lnTo>
                    <a:pt x="41186" y="17716"/>
                  </a:lnTo>
                  <a:close/>
                </a:path>
              </a:pathLst>
            </a:custGeom>
            <a:noFill/>
            <a:ln w="17550" cap="rnd" cmpd="sng">
              <a:solidFill>
                <a:srgbClr val="F3F0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9"/>
            <p:cNvSpPr/>
            <p:nvPr/>
          </p:nvSpPr>
          <p:spPr>
            <a:xfrm>
              <a:off x="13432900" y="953325"/>
              <a:ext cx="160025" cy="159350"/>
            </a:xfrm>
            <a:custGeom>
              <a:avLst/>
              <a:gdLst/>
              <a:ahLst/>
              <a:cxnLst/>
              <a:rect l="l" t="t" r="r" b="b"/>
              <a:pathLst>
                <a:path w="6401" h="6374" extrusionOk="0">
                  <a:moveTo>
                    <a:pt x="3201" y="0"/>
                  </a:moveTo>
                  <a:cubicBezTo>
                    <a:pt x="1432" y="0"/>
                    <a:pt x="0" y="1432"/>
                    <a:pt x="0" y="3173"/>
                  </a:cubicBezTo>
                  <a:cubicBezTo>
                    <a:pt x="0" y="4941"/>
                    <a:pt x="1432" y="6373"/>
                    <a:pt x="3201" y="6373"/>
                  </a:cubicBezTo>
                  <a:cubicBezTo>
                    <a:pt x="4969" y="6373"/>
                    <a:pt x="6401" y="4941"/>
                    <a:pt x="6401" y="3173"/>
                  </a:cubicBezTo>
                  <a:cubicBezTo>
                    <a:pt x="6401" y="1432"/>
                    <a:pt x="4969"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9"/>
            <p:cNvSpPr/>
            <p:nvPr/>
          </p:nvSpPr>
          <p:spPr>
            <a:xfrm>
              <a:off x="12921925" y="953325"/>
              <a:ext cx="159350" cy="159350"/>
            </a:xfrm>
            <a:custGeom>
              <a:avLst/>
              <a:gdLst/>
              <a:ahLst/>
              <a:cxnLst/>
              <a:rect l="l" t="t" r="r" b="b"/>
              <a:pathLst>
                <a:path w="6374" h="6374" extrusionOk="0">
                  <a:moveTo>
                    <a:pt x="3201" y="0"/>
                  </a:moveTo>
                  <a:cubicBezTo>
                    <a:pt x="1432" y="0"/>
                    <a:pt x="1" y="1432"/>
                    <a:pt x="1" y="3173"/>
                  </a:cubicBezTo>
                  <a:cubicBezTo>
                    <a:pt x="1" y="4941"/>
                    <a:pt x="1432" y="6373"/>
                    <a:pt x="3201" y="6373"/>
                  </a:cubicBezTo>
                  <a:cubicBezTo>
                    <a:pt x="4942" y="6373"/>
                    <a:pt x="6374" y="4941"/>
                    <a:pt x="6374" y="3173"/>
                  </a:cubicBezTo>
                  <a:cubicBezTo>
                    <a:pt x="6374" y="1432"/>
                    <a:pt x="4942"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9"/>
            <p:cNvSpPr/>
            <p:nvPr/>
          </p:nvSpPr>
          <p:spPr>
            <a:xfrm>
              <a:off x="13432900" y="67550"/>
              <a:ext cx="160025" cy="160050"/>
            </a:xfrm>
            <a:custGeom>
              <a:avLst/>
              <a:gdLst/>
              <a:ahLst/>
              <a:cxnLst/>
              <a:rect l="l" t="t" r="r" b="b"/>
              <a:pathLst>
                <a:path w="6401" h="6402" extrusionOk="0">
                  <a:moveTo>
                    <a:pt x="3201" y="1"/>
                  </a:moveTo>
                  <a:cubicBezTo>
                    <a:pt x="1432" y="1"/>
                    <a:pt x="0" y="1433"/>
                    <a:pt x="0" y="3201"/>
                  </a:cubicBezTo>
                  <a:cubicBezTo>
                    <a:pt x="0" y="4970"/>
                    <a:pt x="1432" y="6402"/>
                    <a:pt x="3201" y="6402"/>
                  </a:cubicBezTo>
                  <a:cubicBezTo>
                    <a:pt x="4969" y="6402"/>
                    <a:pt x="6401" y="4970"/>
                    <a:pt x="6401" y="3201"/>
                  </a:cubicBezTo>
                  <a:cubicBezTo>
                    <a:pt x="6401" y="1433"/>
                    <a:pt x="4969" y="1"/>
                    <a:pt x="3201" y="1"/>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9"/>
            <p:cNvSpPr/>
            <p:nvPr/>
          </p:nvSpPr>
          <p:spPr>
            <a:xfrm>
              <a:off x="13691875" y="511150"/>
              <a:ext cx="160050" cy="159350"/>
            </a:xfrm>
            <a:custGeom>
              <a:avLst/>
              <a:gdLst/>
              <a:ahLst/>
              <a:cxnLst/>
              <a:rect l="l" t="t" r="r" b="b"/>
              <a:pathLst>
                <a:path w="6402" h="6374" extrusionOk="0">
                  <a:moveTo>
                    <a:pt x="3201" y="0"/>
                  </a:moveTo>
                  <a:cubicBezTo>
                    <a:pt x="1432" y="0"/>
                    <a:pt x="1" y="1432"/>
                    <a:pt x="1" y="3201"/>
                  </a:cubicBezTo>
                  <a:cubicBezTo>
                    <a:pt x="1" y="4941"/>
                    <a:pt x="1432" y="6373"/>
                    <a:pt x="3201" y="6373"/>
                  </a:cubicBezTo>
                  <a:cubicBezTo>
                    <a:pt x="4970" y="6373"/>
                    <a:pt x="6402" y="4941"/>
                    <a:pt x="6402" y="3201"/>
                  </a:cubicBezTo>
                  <a:cubicBezTo>
                    <a:pt x="6402" y="1432"/>
                    <a:pt x="4970"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9"/>
            <p:cNvSpPr/>
            <p:nvPr/>
          </p:nvSpPr>
          <p:spPr>
            <a:xfrm>
              <a:off x="12662250" y="511150"/>
              <a:ext cx="159325" cy="159350"/>
            </a:xfrm>
            <a:custGeom>
              <a:avLst/>
              <a:gdLst/>
              <a:ahLst/>
              <a:cxnLst/>
              <a:rect l="l" t="t" r="r" b="b"/>
              <a:pathLst>
                <a:path w="6373" h="6374" extrusionOk="0">
                  <a:moveTo>
                    <a:pt x="3201" y="0"/>
                  </a:moveTo>
                  <a:cubicBezTo>
                    <a:pt x="1432" y="0"/>
                    <a:pt x="0" y="1432"/>
                    <a:pt x="0" y="3201"/>
                  </a:cubicBezTo>
                  <a:cubicBezTo>
                    <a:pt x="0" y="4941"/>
                    <a:pt x="1432" y="6373"/>
                    <a:pt x="3201" y="6373"/>
                  </a:cubicBezTo>
                  <a:cubicBezTo>
                    <a:pt x="4941" y="6373"/>
                    <a:pt x="6373" y="4941"/>
                    <a:pt x="6373" y="3201"/>
                  </a:cubicBezTo>
                  <a:cubicBezTo>
                    <a:pt x="6373" y="1432"/>
                    <a:pt x="4941"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9"/>
            <p:cNvSpPr/>
            <p:nvPr/>
          </p:nvSpPr>
          <p:spPr>
            <a:xfrm>
              <a:off x="12921925" y="67550"/>
              <a:ext cx="159350" cy="160050"/>
            </a:xfrm>
            <a:custGeom>
              <a:avLst/>
              <a:gdLst/>
              <a:ahLst/>
              <a:cxnLst/>
              <a:rect l="l" t="t" r="r" b="b"/>
              <a:pathLst>
                <a:path w="6374" h="6402" extrusionOk="0">
                  <a:moveTo>
                    <a:pt x="3201" y="1"/>
                  </a:moveTo>
                  <a:cubicBezTo>
                    <a:pt x="1432" y="1"/>
                    <a:pt x="1" y="1433"/>
                    <a:pt x="1" y="3201"/>
                  </a:cubicBezTo>
                  <a:cubicBezTo>
                    <a:pt x="1" y="4970"/>
                    <a:pt x="1432" y="6402"/>
                    <a:pt x="3201" y="6402"/>
                  </a:cubicBezTo>
                  <a:cubicBezTo>
                    <a:pt x="4942" y="6402"/>
                    <a:pt x="6374" y="4970"/>
                    <a:pt x="6374" y="3201"/>
                  </a:cubicBezTo>
                  <a:cubicBezTo>
                    <a:pt x="6374" y="1433"/>
                    <a:pt x="4942" y="1"/>
                    <a:pt x="3201" y="1"/>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9"/>
            <p:cNvSpPr/>
            <p:nvPr/>
          </p:nvSpPr>
          <p:spPr>
            <a:xfrm>
              <a:off x="12742250" y="147575"/>
              <a:ext cx="1029650" cy="885775"/>
            </a:xfrm>
            <a:custGeom>
              <a:avLst/>
              <a:gdLst/>
              <a:ahLst/>
              <a:cxnLst/>
              <a:rect l="l" t="t" r="r" b="b"/>
              <a:pathLst>
                <a:path w="41186" h="35431" fill="none" extrusionOk="0">
                  <a:moveTo>
                    <a:pt x="30883" y="35431"/>
                  </a:moveTo>
                  <a:lnTo>
                    <a:pt x="10276" y="35431"/>
                  </a:lnTo>
                  <a:lnTo>
                    <a:pt x="1" y="17744"/>
                  </a:lnTo>
                  <a:lnTo>
                    <a:pt x="10276" y="0"/>
                  </a:lnTo>
                  <a:lnTo>
                    <a:pt x="30883" y="0"/>
                  </a:lnTo>
                  <a:lnTo>
                    <a:pt x="41186" y="17744"/>
                  </a:lnTo>
                  <a:close/>
                </a:path>
              </a:pathLst>
            </a:custGeom>
            <a:noFill/>
            <a:ln w="17550" cap="rnd" cmpd="sng">
              <a:solidFill>
                <a:srgbClr val="F3F0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9"/>
          <p:cNvSpPr/>
          <p:nvPr/>
        </p:nvSpPr>
        <p:spPr>
          <a:xfrm>
            <a:off x="-219312" y="909238"/>
            <a:ext cx="503850" cy="436950"/>
          </a:xfrm>
          <a:custGeom>
            <a:avLst/>
            <a:gdLst/>
            <a:ahLst/>
            <a:cxnLst/>
            <a:rect l="l" t="t" r="r" b="b"/>
            <a:pathLst>
              <a:path w="20154" h="17478" extrusionOk="0">
                <a:moveTo>
                  <a:pt x="5047" y="0"/>
                </a:moveTo>
                <a:lnTo>
                  <a:pt x="1" y="8754"/>
                </a:lnTo>
                <a:lnTo>
                  <a:pt x="5047" y="17478"/>
                </a:lnTo>
                <a:lnTo>
                  <a:pt x="15138" y="17478"/>
                </a:lnTo>
                <a:lnTo>
                  <a:pt x="20153" y="8754"/>
                </a:lnTo>
                <a:lnTo>
                  <a:pt x="151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9"/>
          <p:cNvSpPr/>
          <p:nvPr/>
        </p:nvSpPr>
        <p:spPr>
          <a:xfrm>
            <a:off x="1013138" y="-182200"/>
            <a:ext cx="504600" cy="436950"/>
          </a:xfrm>
          <a:custGeom>
            <a:avLst/>
            <a:gdLst/>
            <a:ahLst/>
            <a:cxnLst/>
            <a:rect l="l" t="t" r="r" b="b"/>
            <a:pathLst>
              <a:path w="20184" h="17478" extrusionOk="0">
                <a:moveTo>
                  <a:pt x="5077" y="1"/>
                </a:moveTo>
                <a:lnTo>
                  <a:pt x="1" y="8754"/>
                </a:lnTo>
                <a:lnTo>
                  <a:pt x="5077" y="17478"/>
                </a:lnTo>
                <a:lnTo>
                  <a:pt x="15168" y="17478"/>
                </a:lnTo>
                <a:lnTo>
                  <a:pt x="20184" y="8754"/>
                </a:lnTo>
                <a:lnTo>
                  <a:pt x="151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9"/>
          <p:cNvSpPr/>
          <p:nvPr/>
        </p:nvSpPr>
        <p:spPr>
          <a:xfrm>
            <a:off x="8379731" y="202939"/>
            <a:ext cx="448938" cy="518258"/>
          </a:xfrm>
          <a:custGeom>
            <a:avLst/>
            <a:gdLst/>
            <a:ahLst/>
            <a:cxnLst/>
            <a:rect l="l" t="t" r="r" b="b"/>
            <a:pathLst>
              <a:path w="23619" h="27266" extrusionOk="0">
                <a:moveTo>
                  <a:pt x="11825" y="0"/>
                </a:moveTo>
                <a:lnTo>
                  <a:pt x="1" y="6809"/>
                </a:lnTo>
                <a:lnTo>
                  <a:pt x="1" y="20456"/>
                </a:lnTo>
                <a:lnTo>
                  <a:pt x="11825" y="27265"/>
                </a:lnTo>
                <a:lnTo>
                  <a:pt x="23618" y="20456"/>
                </a:lnTo>
                <a:lnTo>
                  <a:pt x="23618" y="6809"/>
                </a:lnTo>
                <a:lnTo>
                  <a:pt x="11825" y="0"/>
                </a:lnTo>
                <a:close/>
              </a:path>
            </a:pathLst>
          </a:custGeom>
          <a:solidFill>
            <a:srgbClr val="53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3124394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7"/>
        <p:cNvGrpSpPr/>
        <p:nvPr/>
      </p:nvGrpSpPr>
      <p:grpSpPr>
        <a:xfrm>
          <a:off x="0" y="0"/>
          <a:ext cx="0" cy="0"/>
          <a:chOff x="0" y="0"/>
          <a:chExt cx="0" cy="0"/>
        </a:xfrm>
      </p:grpSpPr>
      <p:sp>
        <p:nvSpPr>
          <p:cNvPr id="188" name="Google Shape;188;p6"/>
          <p:cNvSpPr txBox="1">
            <a:spLocks noGrp="1"/>
          </p:cNvSpPr>
          <p:nvPr>
            <p:ph type="title"/>
          </p:nvPr>
        </p:nvSpPr>
        <p:spPr>
          <a:xfrm>
            <a:off x="720000" y="463800"/>
            <a:ext cx="77040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grpSp>
        <p:nvGrpSpPr>
          <p:cNvPr id="189" name="Google Shape;189;p6"/>
          <p:cNvGrpSpPr/>
          <p:nvPr/>
        </p:nvGrpSpPr>
        <p:grpSpPr>
          <a:xfrm>
            <a:off x="101088" y="98768"/>
            <a:ext cx="753971" cy="649980"/>
            <a:chOff x="6618338" y="2032518"/>
            <a:chExt cx="753971" cy="649980"/>
          </a:xfrm>
        </p:grpSpPr>
        <p:sp>
          <p:nvSpPr>
            <p:cNvPr id="190" name="Google Shape;190;p6"/>
            <p:cNvSpPr/>
            <p:nvPr/>
          </p:nvSpPr>
          <p:spPr>
            <a:xfrm>
              <a:off x="6689978" y="2053882"/>
              <a:ext cx="447779" cy="517688"/>
            </a:xfrm>
            <a:custGeom>
              <a:avLst/>
              <a:gdLst/>
              <a:ahLst/>
              <a:cxnLst/>
              <a:rect l="l" t="t" r="r" b="b"/>
              <a:pathLst>
                <a:path w="23558" h="27236" extrusionOk="0">
                  <a:moveTo>
                    <a:pt x="11764" y="1"/>
                  </a:moveTo>
                  <a:lnTo>
                    <a:pt x="1" y="6779"/>
                  </a:lnTo>
                  <a:lnTo>
                    <a:pt x="1" y="20396"/>
                  </a:lnTo>
                  <a:lnTo>
                    <a:pt x="11764" y="27235"/>
                  </a:lnTo>
                  <a:lnTo>
                    <a:pt x="23557" y="20396"/>
                  </a:lnTo>
                  <a:lnTo>
                    <a:pt x="23557" y="6779"/>
                  </a:lnTo>
                  <a:lnTo>
                    <a:pt x="117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6761617" y="2032518"/>
              <a:ext cx="447779" cy="518258"/>
            </a:xfrm>
            <a:custGeom>
              <a:avLst/>
              <a:gdLst/>
              <a:ahLst/>
              <a:cxnLst/>
              <a:rect l="l" t="t" r="r" b="b"/>
              <a:pathLst>
                <a:path w="23558" h="27266" fill="none" extrusionOk="0">
                  <a:moveTo>
                    <a:pt x="11764" y="0"/>
                  </a:moveTo>
                  <a:lnTo>
                    <a:pt x="1" y="6809"/>
                  </a:lnTo>
                  <a:lnTo>
                    <a:pt x="1" y="20457"/>
                  </a:lnTo>
                  <a:lnTo>
                    <a:pt x="11764" y="27265"/>
                  </a:lnTo>
                  <a:lnTo>
                    <a:pt x="23557" y="20457"/>
                  </a:lnTo>
                  <a:lnTo>
                    <a:pt x="23557" y="6809"/>
                  </a:lnTo>
                  <a:close/>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7209377" y="2068328"/>
              <a:ext cx="162932" cy="444890"/>
            </a:xfrm>
            <a:custGeom>
              <a:avLst/>
              <a:gdLst/>
              <a:ahLst/>
              <a:cxnLst/>
              <a:rect l="l" t="t" r="r" b="b"/>
              <a:pathLst>
                <a:path w="8572" h="23406" fill="none" extrusionOk="0">
                  <a:moveTo>
                    <a:pt x="8572" y="1"/>
                  </a:moveTo>
                  <a:lnTo>
                    <a:pt x="0" y="4925"/>
                  </a:lnTo>
                  <a:lnTo>
                    <a:pt x="0" y="18573"/>
                  </a:lnTo>
                  <a:lnTo>
                    <a:pt x="8389" y="23405"/>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
            <p:cNvSpPr/>
            <p:nvPr/>
          </p:nvSpPr>
          <p:spPr>
            <a:xfrm>
              <a:off x="6985202" y="2083363"/>
              <a:ext cx="179697" cy="104009"/>
            </a:xfrm>
            <a:custGeom>
              <a:avLst/>
              <a:gdLst/>
              <a:ahLst/>
              <a:cxnLst/>
              <a:rect l="l" t="t" r="r" b="b"/>
              <a:pathLst>
                <a:path w="9454" h="5472" fill="none" extrusionOk="0">
                  <a:moveTo>
                    <a:pt x="9454" y="5471"/>
                  </a:moveTo>
                  <a:lnTo>
                    <a:pt x="1" y="0"/>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6"/>
            <p:cNvSpPr/>
            <p:nvPr/>
          </p:nvSpPr>
          <p:spPr>
            <a:xfrm>
              <a:off x="6985202" y="2395922"/>
              <a:ext cx="179697" cy="104009"/>
            </a:xfrm>
            <a:custGeom>
              <a:avLst/>
              <a:gdLst/>
              <a:ahLst/>
              <a:cxnLst/>
              <a:rect l="l" t="t" r="r" b="b"/>
              <a:pathLst>
                <a:path w="9454" h="5472" fill="none" extrusionOk="0">
                  <a:moveTo>
                    <a:pt x="1" y="5471"/>
                  </a:moveTo>
                  <a:lnTo>
                    <a:pt x="9454" y="0"/>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6804954" y="2187353"/>
              <a:ext cx="19" cy="208588"/>
            </a:xfrm>
            <a:custGeom>
              <a:avLst/>
              <a:gdLst/>
              <a:ahLst/>
              <a:cxnLst/>
              <a:rect l="l" t="t" r="r" b="b"/>
              <a:pathLst>
                <a:path w="1" h="10974" fill="none" extrusionOk="0">
                  <a:moveTo>
                    <a:pt x="0" y="0"/>
                  </a:moveTo>
                  <a:lnTo>
                    <a:pt x="0" y="10973"/>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6985202" y="2550757"/>
              <a:ext cx="19" cy="131741"/>
            </a:xfrm>
            <a:custGeom>
              <a:avLst/>
              <a:gdLst/>
              <a:ahLst/>
              <a:cxnLst/>
              <a:rect l="l" t="t" r="r" b="b"/>
              <a:pathLst>
                <a:path w="1" h="6931" fill="none" extrusionOk="0">
                  <a:moveTo>
                    <a:pt x="1" y="0"/>
                  </a:moveTo>
                  <a:lnTo>
                    <a:pt x="1" y="6930"/>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6618338" y="2083363"/>
              <a:ext cx="143298" cy="78577"/>
            </a:xfrm>
            <a:custGeom>
              <a:avLst/>
              <a:gdLst/>
              <a:ahLst/>
              <a:cxnLst/>
              <a:rect l="l" t="t" r="r" b="b"/>
              <a:pathLst>
                <a:path w="7539" h="4134" fill="none" extrusionOk="0">
                  <a:moveTo>
                    <a:pt x="0" y="0"/>
                  </a:moveTo>
                  <a:lnTo>
                    <a:pt x="7539" y="4134"/>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6"/>
          <p:cNvSpPr/>
          <p:nvPr/>
        </p:nvSpPr>
        <p:spPr>
          <a:xfrm>
            <a:off x="1455656" y="230489"/>
            <a:ext cx="448938" cy="518258"/>
          </a:xfrm>
          <a:custGeom>
            <a:avLst/>
            <a:gdLst/>
            <a:ahLst/>
            <a:cxnLst/>
            <a:rect l="l" t="t" r="r" b="b"/>
            <a:pathLst>
              <a:path w="23619" h="27266" extrusionOk="0">
                <a:moveTo>
                  <a:pt x="11825" y="0"/>
                </a:moveTo>
                <a:lnTo>
                  <a:pt x="1" y="6809"/>
                </a:lnTo>
                <a:lnTo>
                  <a:pt x="1" y="20456"/>
                </a:lnTo>
                <a:lnTo>
                  <a:pt x="11825" y="27265"/>
                </a:lnTo>
                <a:lnTo>
                  <a:pt x="23618" y="20456"/>
                </a:lnTo>
                <a:lnTo>
                  <a:pt x="23618" y="6809"/>
                </a:lnTo>
                <a:lnTo>
                  <a:pt x="11825" y="0"/>
                </a:lnTo>
                <a:close/>
              </a:path>
            </a:pathLst>
          </a:custGeom>
          <a:solidFill>
            <a:srgbClr val="53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 name="Google Shape;199;p6"/>
          <p:cNvGrpSpPr/>
          <p:nvPr/>
        </p:nvGrpSpPr>
        <p:grpSpPr>
          <a:xfrm>
            <a:off x="-208262" y="2859443"/>
            <a:ext cx="753971" cy="649980"/>
            <a:chOff x="6618338" y="2032518"/>
            <a:chExt cx="753971" cy="649980"/>
          </a:xfrm>
        </p:grpSpPr>
        <p:sp>
          <p:nvSpPr>
            <p:cNvPr id="200" name="Google Shape;200;p6"/>
            <p:cNvSpPr/>
            <p:nvPr/>
          </p:nvSpPr>
          <p:spPr>
            <a:xfrm>
              <a:off x="6689978" y="2053882"/>
              <a:ext cx="447779" cy="517688"/>
            </a:xfrm>
            <a:custGeom>
              <a:avLst/>
              <a:gdLst/>
              <a:ahLst/>
              <a:cxnLst/>
              <a:rect l="l" t="t" r="r" b="b"/>
              <a:pathLst>
                <a:path w="23558" h="27236" extrusionOk="0">
                  <a:moveTo>
                    <a:pt x="11764" y="1"/>
                  </a:moveTo>
                  <a:lnTo>
                    <a:pt x="1" y="6779"/>
                  </a:lnTo>
                  <a:lnTo>
                    <a:pt x="1" y="20396"/>
                  </a:lnTo>
                  <a:lnTo>
                    <a:pt x="11764" y="27235"/>
                  </a:lnTo>
                  <a:lnTo>
                    <a:pt x="23557" y="20396"/>
                  </a:lnTo>
                  <a:lnTo>
                    <a:pt x="23557" y="6779"/>
                  </a:lnTo>
                  <a:lnTo>
                    <a:pt x="117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a:off x="6761617" y="2032518"/>
              <a:ext cx="447779" cy="518258"/>
            </a:xfrm>
            <a:custGeom>
              <a:avLst/>
              <a:gdLst/>
              <a:ahLst/>
              <a:cxnLst/>
              <a:rect l="l" t="t" r="r" b="b"/>
              <a:pathLst>
                <a:path w="23558" h="27266" fill="none" extrusionOk="0">
                  <a:moveTo>
                    <a:pt x="11764" y="0"/>
                  </a:moveTo>
                  <a:lnTo>
                    <a:pt x="1" y="6809"/>
                  </a:lnTo>
                  <a:lnTo>
                    <a:pt x="1" y="20457"/>
                  </a:lnTo>
                  <a:lnTo>
                    <a:pt x="11764" y="27265"/>
                  </a:lnTo>
                  <a:lnTo>
                    <a:pt x="23557" y="20457"/>
                  </a:lnTo>
                  <a:lnTo>
                    <a:pt x="23557" y="6809"/>
                  </a:lnTo>
                  <a:close/>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7209377" y="2068328"/>
              <a:ext cx="162932" cy="444890"/>
            </a:xfrm>
            <a:custGeom>
              <a:avLst/>
              <a:gdLst/>
              <a:ahLst/>
              <a:cxnLst/>
              <a:rect l="l" t="t" r="r" b="b"/>
              <a:pathLst>
                <a:path w="8572" h="23406" fill="none" extrusionOk="0">
                  <a:moveTo>
                    <a:pt x="8572" y="1"/>
                  </a:moveTo>
                  <a:lnTo>
                    <a:pt x="0" y="4925"/>
                  </a:lnTo>
                  <a:lnTo>
                    <a:pt x="0" y="18573"/>
                  </a:lnTo>
                  <a:lnTo>
                    <a:pt x="8389" y="23405"/>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p:nvPr/>
          </p:nvSpPr>
          <p:spPr>
            <a:xfrm>
              <a:off x="6985202" y="2083363"/>
              <a:ext cx="179697" cy="104009"/>
            </a:xfrm>
            <a:custGeom>
              <a:avLst/>
              <a:gdLst/>
              <a:ahLst/>
              <a:cxnLst/>
              <a:rect l="l" t="t" r="r" b="b"/>
              <a:pathLst>
                <a:path w="9454" h="5472" fill="none" extrusionOk="0">
                  <a:moveTo>
                    <a:pt x="9454" y="5471"/>
                  </a:moveTo>
                  <a:lnTo>
                    <a:pt x="1" y="0"/>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6"/>
            <p:cNvSpPr/>
            <p:nvPr/>
          </p:nvSpPr>
          <p:spPr>
            <a:xfrm>
              <a:off x="6985202" y="2395922"/>
              <a:ext cx="179697" cy="104009"/>
            </a:xfrm>
            <a:custGeom>
              <a:avLst/>
              <a:gdLst/>
              <a:ahLst/>
              <a:cxnLst/>
              <a:rect l="l" t="t" r="r" b="b"/>
              <a:pathLst>
                <a:path w="9454" h="5472" fill="none" extrusionOk="0">
                  <a:moveTo>
                    <a:pt x="1" y="5471"/>
                  </a:moveTo>
                  <a:lnTo>
                    <a:pt x="9454" y="0"/>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6804954" y="2187353"/>
              <a:ext cx="19" cy="208588"/>
            </a:xfrm>
            <a:custGeom>
              <a:avLst/>
              <a:gdLst/>
              <a:ahLst/>
              <a:cxnLst/>
              <a:rect l="l" t="t" r="r" b="b"/>
              <a:pathLst>
                <a:path w="1" h="10974" fill="none" extrusionOk="0">
                  <a:moveTo>
                    <a:pt x="0" y="0"/>
                  </a:moveTo>
                  <a:lnTo>
                    <a:pt x="0" y="10973"/>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6985202" y="2550757"/>
              <a:ext cx="19" cy="131741"/>
            </a:xfrm>
            <a:custGeom>
              <a:avLst/>
              <a:gdLst/>
              <a:ahLst/>
              <a:cxnLst/>
              <a:rect l="l" t="t" r="r" b="b"/>
              <a:pathLst>
                <a:path w="1" h="6931" fill="none" extrusionOk="0">
                  <a:moveTo>
                    <a:pt x="1" y="0"/>
                  </a:moveTo>
                  <a:lnTo>
                    <a:pt x="1" y="6930"/>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6618338" y="2083363"/>
              <a:ext cx="143298" cy="78577"/>
            </a:xfrm>
            <a:custGeom>
              <a:avLst/>
              <a:gdLst/>
              <a:ahLst/>
              <a:cxnLst/>
              <a:rect l="l" t="t" r="r" b="b"/>
              <a:pathLst>
                <a:path w="7539" h="4134" fill="none" extrusionOk="0">
                  <a:moveTo>
                    <a:pt x="0" y="0"/>
                  </a:moveTo>
                  <a:lnTo>
                    <a:pt x="7539" y="4134"/>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8" name="Google Shape;208;p6"/>
          <p:cNvSpPr/>
          <p:nvPr/>
        </p:nvSpPr>
        <p:spPr>
          <a:xfrm>
            <a:off x="0" y="4603500"/>
            <a:ext cx="9144000" cy="540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06"/>
        <p:cNvGrpSpPr/>
        <p:nvPr/>
      </p:nvGrpSpPr>
      <p:grpSpPr>
        <a:xfrm>
          <a:off x="0" y="0"/>
          <a:ext cx="0" cy="0"/>
          <a:chOff x="0" y="0"/>
          <a:chExt cx="0" cy="0"/>
        </a:xfrm>
      </p:grpSpPr>
      <p:sp>
        <p:nvSpPr>
          <p:cNvPr id="407" name="Google Shape;407;p12"/>
          <p:cNvSpPr/>
          <p:nvPr/>
        </p:nvSpPr>
        <p:spPr>
          <a:xfrm>
            <a:off x="-35875" y="-14350"/>
            <a:ext cx="9180000" cy="5157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08"/>
        <p:cNvGrpSpPr/>
        <p:nvPr/>
      </p:nvGrpSpPr>
      <p:grpSpPr>
        <a:xfrm>
          <a:off x="0" y="0"/>
          <a:ext cx="0" cy="0"/>
          <a:chOff x="0" y="0"/>
          <a:chExt cx="0" cy="0"/>
        </a:xfrm>
      </p:grpSpPr>
      <p:sp>
        <p:nvSpPr>
          <p:cNvPr id="409" name="Google Shape;409;p13"/>
          <p:cNvSpPr txBox="1">
            <a:spLocks noGrp="1"/>
          </p:cNvSpPr>
          <p:nvPr>
            <p:ph type="title"/>
          </p:nvPr>
        </p:nvSpPr>
        <p:spPr>
          <a:xfrm>
            <a:off x="1043715" y="1804025"/>
            <a:ext cx="2211900" cy="438900"/>
          </a:xfrm>
          <a:prstGeom prst="rect">
            <a:avLst/>
          </a:prstGeom>
          <a:noFill/>
        </p:spPr>
        <p:txBody>
          <a:bodyPr spcFirstLastPara="1" wrap="square" lIns="91425" tIns="91425" rIns="91425" bIns="91425" anchor="b" anchorCtr="0">
            <a:noAutofit/>
          </a:bodyPr>
          <a:lstStyle>
            <a:lvl1pPr lvl="0" algn="ctr" rtl="0">
              <a:lnSpc>
                <a:spcPct val="115000"/>
              </a:lnSpc>
              <a:spcBef>
                <a:spcPts val="0"/>
              </a:spcBef>
              <a:spcAft>
                <a:spcPts val="0"/>
              </a:spcAft>
              <a:buSzPts val="2000"/>
              <a:buNone/>
              <a:defRPr sz="22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410" name="Google Shape;410;p13"/>
          <p:cNvSpPr txBox="1">
            <a:spLocks noGrp="1"/>
          </p:cNvSpPr>
          <p:nvPr>
            <p:ph type="title" idx="2" hasCustomPrompt="1"/>
          </p:nvPr>
        </p:nvSpPr>
        <p:spPr>
          <a:xfrm>
            <a:off x="1512015" y="1246409"/>
            <a:ext cx="1275300" cy="417600"/>
          </a:xfrm>
          <a:prstGeom prst="rect">
            <a:avLst/>
          </a:prstGeom>
          <a:no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11" name="Google Shape;411;p13"/>
          <p:cNvSpPr txBox="1">
            <a:spLocks noGrp="1"/>
          </p:cNvSpPr>
          <p:nvPr>
            <p:ph type="subTitle" idx="1"/>
          </p:nvPr>
        </p:nvSpPr>
        <p:spPr>
          <a:xfrm>
            <a:off x="1043715" y="2188536"/>
            <a:ext cx="22119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12" name="Google Shape;412;p13"/>
          <p:cNvSpPr txBox="1">
            <a:spLocks noGrp="1"/>
          </p:cNvSpPr>
          <p:nvPr>
            <p:ph type="title" idx="3"/>
          </p:nvPr>
        </p:nvSpPr>
        <p:spPr>
          <a:xfrm>
            <a:off x="3466646" y="1804025"/>
            <a:ext cx="2211900" cy="438900"/>
          </a:xfrm>
          <a:prstGeom prst="rect">
            <a:avLst/>
          </a:prstGeom>
          <a:noFill/>
        </p:spPr>
        <p:txBody>
          <a:bodyPr spcFirstLastPara="1" wrap="square" lIns="91425" tIns="91425" rIns="91425" bIns="91425" anchor="b" anchorCtr="0">
            <a:noAutofit/>
          </a:bodyPr>
          <a:lstStyle>
            <a:lvl1pPr lvl="0" algn="ctr" rtl="0">
              <a:lnSpc>
                <a:spcPct val="115000"/>
              </a:lnSpc>
              <a:spcBef>
                <a:spcPts val="0"/>
              </a:spcBef>
              <a:spcAft>
                <a:spcPts val="0"/>
              </a:spcAft>
              <a:buSzPts val="2000"/>
              <a:buNone/>
              <a:defRPr sz="22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413" name="Google Shape;413;p13"/>
          <p:cNvSpPr txBox="1">
            <a:spLocks noGrp="1"/>
          </p:cNvSpPr>
          <p:nvPr>
            <p:ph type="title" idx="4" hasCustomPrompt="1"/>
          </p:nvPr>
        </p:nvSpPr>
        <p:spPr>
          <a:xfrm>
            <a:off x="3934946" y="1246409"/>
            <a:ext cx="1275300" cy="417600"/>
          </a:xfrm>
          <a:prstGeom prst="rect">
            <a:avLst/>
          </a:prstGeom>
          <a:no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14" name="Google Shape;414;p13"/>
          <p:cNvSpPr txBox="1">
            <a:spLocks noGrp="1"/>
          </p:cNvSpPr>
          <p:nvPr>
            <p:ph type="subTitle" idx="5"/>
          </p:nvPr>
        </p:nvSpPr>
        <p:spPr>
          <a:xfrm>
            <a:off x="3466646" y="2188531"/>
            <a:ext cx="22119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15" name="Google Shape;415;p13"/>
          <p:cNvSpPr txBox="1">
            <a:spLocks noGrp="1"/>
          </p:cNvSpPr>
          <p:nvPr>
            <p:ph type="title" idx="6"/>
          </p:nvPr>
        </p:nvSpPr>
        <p:spPr>
          <a:xfrm>
            <a:off x="1043715" y="3334372"/>
            <a:ext cx="2211900" cy="438900"/>
          </a:xfrm>
          <a:prstGeom prst="rect">
            <a:avLst/>
          </a:prstGeom>
          <a:noFill/>
        </p:spPr>
        <p:txBody>
          <a:bodyPr spcFirstLastPara="1" wrap="square" lIns="91425" tIns="91425" rIns="91425" bIns="91425" anchor="b" anchorCtr="0">
            <a:noAutofit/>
          </a:bodyPr>
          <a:lstStyle>
            <a:lvl1pPr lvl="0" algn="ctr" rtl="0">
              <a:lnSpc>
                <a:spcPct val="115000"/>
              </a:lnSpc>
              <a:spcBef>
                <a:spcPts val="0"/>
              </a:spcBef>
              <a:spcAft>
                <a:spcPts val="0"/>
              </a:spcAft>
              <a:buSzPts val="2000"/>
              <a:buNone/>
              <a:defRPr sz="22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416" name="Google Shape;416;p13"/>
          <p:cNvSpPr txBox="1">
            <a:spLocks noGrp="1"/>
          </p:cNvSpPr>
          <p:nvPr>
            <p:ph type="title" idx="7" hasCustomPrompt="1"/>
          </p:nvPr>
        </p:nvSpPr>
        <p:spPr>
          <a:xfrm>
            <a:off x="1512015" y="2760190"/>
            <a:ext cx="1275300" cy="41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17" name="Google Shape;417;p13"/>
          <p:cNvSpPr txBox="1">
            <a:spLocks noGrp="1"/>
          </p:cNvSpPr>
          <p:nvPr>
            <p:ph type="subTitle" idx="8"/>
          </p:nvPr>
        </p:nvSpPr>
        <p:spPr>
          <a:xfrm>
            <a:off x="1043715" y="3718876"/>
            <a:ext cx="22119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18" name="Google Shape;418;p13"/>
          <p:cNvSpPr txBox="1">
            <a:spLocks noGrp="1"/>
          </p:cNvSpPr>
          <p:nvPr>
            <p:ph type="title" idx="9"/>
          </p:nvPr>
        </p:nvSpPr>
        <p:spPr>
          <a:xfrm>
            <a:off x="3466646" y="3334372"/>
            <a:ext cx="2211900" cy="438900"/>
          </a:xfrm>
          <a:prstGeom prst="rect">
            <a:avLst/>
          </a:prstGeom>
          <a:noFill/>
        </p:spPr>
        <p:txBody>
          <a:bodyPr spcFirstLastPara="1" wrap="square" lIns="91425" tIns="91425" rIns="91425" bIns="91425" anchor="b" anchorCtr="0">
            <a:noAutofit/>
          </a:bodyPr>
          <a:lstStyle>
            <a:lvl1pPr lvl="0" algn="ctr" rtl="0">
              <a:lnSpc>
                <a:spcPct val="115000"/>
              </a:lnSpc>
              <a:spcBef>
                <a:spcPts val="0"/>
              </a:spcBef>
              <a:spcAft>
                <a:spcPts val="0"/>
              </a:spcAft>
              <a:buSzPts val="2000"/>
              <a:buNone/>
              <a:defRPr sz="22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419" name="Google Shape;419;p13"/>
          <p:cNvSpPr txBox="1">
            <a:spLocks noGrp="1"/>
          </p:cNvSpPr>
          <p:nvPr>
            <p:ph type="title" idx="13" hasCustomPrompt="1"/>
          </p:nvPr>
        </p:nvSpPr>
        <p:spPr>
          <a:xfrm>
            <a:off x="3934946" y="2760190"/>
            <a:ext cx="1275300" cy="41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20" name="Google Shape;420;p13"/>
          <p:cNvSpPr txBox="1">
            <a:spLocks noGrp="1"/>
          </p:cNvSpPr>
          <p:nvPr>
            <p:ph type="subTitle" idx="14"/>
          </p:nvPr>
        </p:nvSpPr>
        <p:spPr>
          <a:xfrm>
            <a:off x="3466646" y="3718876"/>
            <a:ext cx="22119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21" name="Google Shape;421;p13"/>
          <p:cNvSpPr txBox="1">
            <a:spLocks noGrp="1"/>
          </p:cNvSpPr>
          <p:nvPr>
            <p:ph type="title" idx="15"/>
          </p:nvPr>
        </p:nvSpPr>
        <p:spPr>
          <a:xfrm>
            <a:off x="720000" y="4638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422" name="Google Shape;422;p13"/>
          <p:cNvSpPr txBox="1">
            <a:spLocks noGrp="1"/>
          </p:cNvSpPr>
          <p:nvPr>
            <p:ph type="title" idx="16"/>
          </p:nvPr>
        </p:nvSpPr>
        <p:spPr>
          <a:xfrm>
            <a:off x="5888814" y="1804025"/>
            <a:ext cx="2211900" cy="438900"/>
          </a:xfrm>
          <a:prstGeom prst="rect">
            <a:avLst/>
          </a:prstGeom>
          <a:noFill/>
        </p:spPr>
        <p:txBody>
          <a:bodyPr spcFirstLastPara="1" wrap="square" lIns="91425" tIns="91425" rIns="91425" bIns="91425" anchor="b" anchorCtr="0">
            <a:noAutofit/>
          </a:bodyPr>
          <a:lstStyle>
            <a:lvl1pPr lvl="0" algn="ctr" rtl="0">
              <a:lnSpc>
                <a:spcPct val="115000"/>
              </a:lnSpc>
              <a:spcBef>
                <a:spcPts val="0"/>
              </a:spcBef>
              <a:spcAft>
                <a:spcPts val="0"/>
              </a:spcAft>
              <a:buSzPts val="2000"/>
              <a:buNone/>
              <a:defRPr sz="22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423" name="Google Shape;423;p13"/>
          <p:cNvSpPr txBox="1">
            <a:spLocks noGrp="1"/>
          </p:cNvSpPr>
          <p:nvPr>
            <p:ph type="title" idx="17" hasCustomPrompt="1"/>
          </p:nvPr>
        </p:nvSpPr>
        <p:spPr>
          <a:xfrm>
            <a:off x="6357114" y="1246409"/>
            <a:ext cx="1275300" cy="417600"/>
          </a:xfrm>
          <a:prstGeom prst="rect">
            <a:avLst/>
          </a:prstGeom>
          <a:no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24" name="Google Shape;424;p13"/>
          <p:cNvSpPr txBox="1">
            <a:spLocks noGrp="1"/>
          </p:cNvSpPr>
          <p:nvPr>
            <p:ph type="subTitle" idx="18"/>
          </p:nvPr>
        </p:nvSpPr>
        <p:spPr>
          <a:xfrm>
            <a:off x="5888814" y="2188531"/>
            <a:ext cx="22119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25" name="Google Shape;425;p13"/>
          <p:cNvSpPr txBox="1">
            <a:spLocks noGrp="1"/>
          </p:cNvSpPr>
          <p:nvPr>
            <p:ph type="title" idx="19"/>
          </p:nvPr>
        </p:nvSpPr>
        <p:spPr>
          <a:xfrm>
            <a:off x="5888814" y="3334372"/>
            <a:ext cx="2211900" cy="438900"/>
          </a:xfrm>
          <a:prstGeom prst="rect">
            <a:avLst/>
          </a:prstGeom>
          <a:noFill/>
        </p:spPr>
        <p:txBody>
          <a:bodyPr spcFirstLastPara="1" wrap="square" lIns="91425" tIns="91425" rIns="91425" bIns="91425" anchor="b" anchorCtr="0">
            <a:noAutofit/>
          </a:bodyPr>
          <a:lstStyle>
            <a:lvl1pPr lvl="0" algn="ctr" rtl="0">
              <a:lnSpc>
                <a:spcPct val="115000"/>
              </a:lnSpc>
              <a:spcBef>
                <a:spcPts val="0"/>
              </a:spcBef>
              <a:spcAft>
                <a:spcPts val="0"/>
              </a:spcAft>
              <a:buSzPts val="2000"/>
              <a:buNone/>
              <a:defRPr sz="22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426" name="Google Shape;426;p13"/>
          <p:cNvSpPr txBox="1">
            <a:spLocks noGrp="1"/>
          </p:cNvSpPr>
          <p:nvPr>
            <p:ph type="title" idx="20" hasCustomPrompt="1"/>
          </p:nvPr>
        </p:nvSpPr>
        <p:spPr>
          <a:xfrm>
            <a:off x="6357114" y="2760190"/>
            <a:ext cx="1275300" cy="41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27" name="Google Shape;427;p13"/>
          <p:cNvSpPr txBox="1">
            <a:spLocks noGrp="1"/>
          </p:cNvSpPr>
          <p:nvPr>
            <p:ph type="subTitle" idx="21"/>
          </p:nvPr>
        </p:nvSpPr>
        <p:spPr>
          <a:xfrm>
            <a:off x="5888814" y="3718876"/>
            <a:ext cx="22119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28" name="Google Shape;428;p13"/>
          <p:cNvSpPr/>
          <p:nvPr/>
        </p:nvSpPr>
        <p:spPr>
          <a:xfrm>
            <a:off x="5" y="4392329"/>
            <a:ext cx="9143636" cy="750914"/>
          </a:xfrm>
          <a:custGeom>
            <a:avLst/>
            <a:gdLst/>
            <a:ahLst/>
            <a:cxnLst/>
            <a:rect l="l" t="t" r="r" b="b"/>
            <a:pathLst>
              <a:path w="326238" h="46367" extrusionOk="0">
                <a:moveTo>
                  <a:pt x="314119" y="1"/>
                </a:moveTo>
                <a:cubicBezTo>
                  <a:pt x="302034" y="1"/>
                  <a:pt x="292543" y="5328"/>
                  <a:pt x="285203" y="15029"/>
                </a:cubicBezTo>
                <a:cubicBezTo>
                  <a:pt x="275670" y="8250"/>
                  <a:pt x="265789" y="4176"/>
                  <a:pt x="255362" y="4176"/>
                </a:cubicBezTo>
                <a:cubicBezTo>
                  <a:pt x="248070" y="4176"/>
                  <a:pt x="240512" y="6168"/>
                  <a:pt x="232619" y="10621"/>
                </a:cubicBezTo>
                <a:cubicBezTo>
                  <a:pt x="224427" y="4355"/>
                  <a:pt x="216451" y="787"/>
                  <a:pt x="208760" y="787"/>
                </a:cubicBezTo>
                <a:cubicBezTo>
                  <a:pt x="199328" y="787"/>
                  <a:pt x="190327" y="6154"/>
                  <a:pt x="181888" y="18494"/>
                </a:cubicBezTo>
                <a:cubicBezTo>
                  <a:pt x="178295" y="17441"/>
                  <a:pt x="174823" y="16845"/>
                  <a:pt x="171500" y="16845"/>
                </a:cubicBezTo>
                <a:cubicBezTo>
                  <a:pt x="165997" y="16845"/>
                  <a:pt x="160904" y="18480"/>
                  <a:pt x="156356" y="22385"/>
                </a:cubicBezTo>
                <a:cubicBezTo>
                  <a:pt x="148114" y="17044"/>
                  <a:pt x="139857" y="14291"/>
                  <a:pt x="131588" y="14291"/>
                </a:cubicBezTo>
                <a:cubicBezTo>
                  <a:pt x="123481" y="14291"/>
                  <a:pt x="115362" y="16937"/>
                  <a:pt x="107236" y="22385"/>
                </a:cubicBezTo>
                <a:cubicBezTo>
                  <a:pt x="99158" y="16768"/>
                  <a:pt x="90610" y="13668"/>
                  <a:pt x="81459" y="13668"/>
                </a:cubicBezTo>
                <a:cubicBezTo>
                  <a:pt x="75357" y="13668"/>
                  <a:pt x="68988" y="15047"/>
                  <a:pt x="62312" y="17977"/>
                </a:cubicBezTo>
                <a:cubicBezTo>
                  <a:pt x="55966" y="12031"/>
                  <a:pt x="49109" y="8180"/>
                  <a:pt x="41355" y="8180"/>
                </a:cubicBezTo>
                <a:cubicBezTo>
                  <a:pt x="37298" y="8180"/>
                  <a:pt x="32994" y="9234"/>
                  <a:pt x="28390" y="11594"/>
                </a:cubicBezTo>
                <a:cubicBezTo>
                  <a:pt x="23329" y="8517"/>
                  <a:pt x="18408" y="6920"/>
                  <a:pt x="13623" y="6920"/>
                </a:cubicBezTo>
                <a:cubicBezTo>
                  <a:pt x="8954" y="6920"/>
                  <a:pt x="4414" y="8441"/>
                  <a:pt x="0" y="11594"/>
                </a:cubicBezTo>
                <a:lnTo>
                  <a:pt x="0" y="46367"/>
                </a:lnTo>
                <a:lnTo>
                  <a:pt x="326237" y="46367"/>
                </a:lnTo>
                <a:lnTo>
                  <a:pt x="326237" y="1594"/>
                </a:lnTo>
                <a:cubicBezTo>
                  <a:pt x="321935" y="522"/>
                  <a:pt x="317900" y="1"/>
                  <a:pt x="314119" y="1"/>
                </a:cubicBezTo>
                <a:close/>
              </a:path>
            </a:pathLst>
          </a:custGeom>
          <a:solidFill>
            <a:srgbClr val="A780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9" name="Google Shape;429;p13"/>
          <p:cNvGrpSpPr/>
          <p:nvPr/>
        </p:nvGrpSpPr>
        <p:grpSpPr>
          <a:xfrm>
            <a:off x="719988" y="318614"/>
            <a:ext cx="160043" cy="191843"/>
            <a:chOff x="2968138" y="1186114"/>
            <a:chExt cx="160043" cy="191843"/>
          </a:xfrm>
        </p:grpSpPr>
        <p:sp>
          <p:nvSpPr>
            <p:cNvPr id="430" name="Google Shape;430;p13"/>
            <p:cNvSpPr/>
            <p:nvPr/>
          </p:nvSpPr>
          <p:spPr>
            <a:xfrm>
              <a:off x="3047855" y="1302820"/>
              <a:ext cx="19" cy="75137"/>
            </a:xfrm>
            <a:custGeom>
              <a:avLst/>
              <a:gdLst/>
              <a:ahLst/>
              <a:cxnLst/>
              <a:rect l="l" t="t" r="r" b="b"/>
              <a:pathLst>
                <a:path w="1" h="3953" fill="none" extrusionOk="0">
                  <a:moveTo>
                    <a:pt x="1" y="1"/>
                  </a:moveTo>
                  <a:lnTo>
                    <a:pt x="1" y="3952"/>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3"/>
            <p:cNvSpPr/>
            <p:nvPr/>
          </p:nvSpPr>
          <p:spPr>
            <a:xfrm>
              <a:off x="3047855" y="1186114"/>
              <a:ext cx="19" cy="75137"/>
            </a:xfrm>
            <a:custGeom>
              <a:avLst/>
              <a:gdLst/>
              <a:ahLst/>
              <a:cxnLst/>
              <a:rect l="l" t="t" r="r" b="b"/>
              <a:pathLst>
                <a:path w="1" h="3953" fill="none" extrusionOk="0">
                  <a:moveTo>
                    <a:pt x="1" y="1"/>
                  </a:moveTo>
                  <a:lnTo>
                    <a:pt x="1" y="3952"/>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3"/>
            <p:cNvSpPr/>
            <p:nvPr/>
          </p:nvSpPr>
          <p:spPr>
            <a:xfrm>
              <a:off x="3065190" y="1281455"/>
              <a:ext cx="62991" cy="19"/>
            </a:xfrm>
            <a:custGeom>
              <a:avLst/>
              <a:gdLst/>
              <a:ahLst/>
              <a:cxnLst/>
              <a:rect l="l" t="t" r="r" b="b"/>
              <a:pathLst>
                <a:path w="3314" h="1" fill="none" extrusionOk="0">
                  <a:moveTo>
                    <a:pt x="1" y="0"/>
                  </a:moveTo>
                  <a:lnTo>
                    <a:pt x="3314" y="0"/>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3"/>
            <p:cNvSpPr/>
            <p:nvPr/>
          </p:nvSpPr>
          <p:spPr>
            <a:xfrm>
              <a:off x="2968138" y="1281455"/>
              <a:ext cx="62991" cy="19"/>
            </a:xfrm>
            <a:custGeom>
              <a:avLst/>
              <a:gdLst/>
              <a:ahLst/>
              <a:cxnLst/>
              <a:rect l="l" t="t" r="r" b="b"/>
              <a:pathLst>
                <a:path w="3314" h="1" fill="none" extrusionOk="0">
                  <a:moveTo>
                    <a:pt x="0" y="0"/>
                  </a:moveTo>
                  <a:lnTo>
                    <a:pt x="3314" y="0"/>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4" name="Google Shape;434;p13"/>
          <p:cNvSpPr/>
          <p:nvPr/>
        </p:nvSpPr>
        <p:spPr>
          <a:xfrm>
            <a:off x="332583" y="1087426"/>
            <a:ext cx="123074" cy="201080"/>
          </a:xfrm>
          <a:custGeom>
            <a:avLst/>
            <a:gdLst/>
            <a:ahLst/>
            <a:cxnLst/>
            <a:rect l="l" t="t" r="r" b="b"/>
            <a:pathLst>
              <a:path w="6475" h="10579" fill="none" extrusionOk="0">
                <a:moveTo>
                  <a:pt x="3252" y="1"/>
                </a:moveTo>
                <a:lnTo>
                  <a:pt x="0" y="5290"/>
                </a:lnTo>
                <a:lnTo>
                  <a:pt x="3252" y="10579"/>
                </a:lnTo>
                <a:lnTo>
                  <a:pt x="6474" y="5290"/>
                </a:lnTo>
                <a:close/>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3"/>
          <p:cNvSpPr/>
          <p:nvPr/>
        </p:nvSpPr>
        <p:spPr>
          <a:xfrm>
            <a:off x="7033072" y="146464"/>
            <a:ext cx="162932" cy="265212"/>
          </a:xfrm>
          <a:custGeom>
            <a:avLst/>
            <a:gdLst/>
            <a:ahLst/>
            <a:cxnLst/>
            <a:rect l="l" t="t" r="r" b="b"/>
            <a:pathLst>
              <a:path w="8572" h="13953" fill="none" extrusionOk="0">
                <a:moveTo>
                  <a:pt x="4286" y="1"/>
                </a:moveTo>
                <a:lnTo>
                  <a:pt x="0" y="6961"/>
                </a:lnTo>
                <a:lnTo>
                  <a:pt x="4286" y="13952"/>
                </a:lnTo>
                <a:lnTo>
                  <a:pt x="8572" y="6961"/>
                </a:lnTo>
                <a:close/>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6" name="Google Shape;436;p13"/>
          <p:cNvGrpSpPr/>
          <p:nvPr/>
        </p:nvGrpSpPr>
        <p:grpSpPr>
          <a:xfrm>
            <a:off x="1190647" y="204911"/>
            <a:ext cx="753971" cy="648821"/>
            <a:chOff x="1705185" y="1262961"/>
            <a:chExt cx="753971" cy="648821"/>
          </a:xfrm>
        </p:grpSpPr>
        <p:sp>
          <p:nvSpPr>
            <p:cNvPr id="437" name="Google Shape;437;p13"/>
            <p:cNvSpPr/>
            <p:nvPr/>
          </p:nvSpPr>
          <p:spPr>
            <a:xfrm>
              <a:off x="1776824" y="1283185"/>
              <a:ext cx="447779" cy="517669"/>
            </a:xfrm>
            <a:custGeom>
              <a:avLst/>
              <a:gdLst/>
              <a:ahLst/>
              <a:cxnLst/>
              <a:rect l="l" t="t" r="r" b="b"/>
              <a:pathLst>
                <a:path w="23558" h="27235" extrusionOk="0">
                  <a:moveTo>
                    <a:pt x="11794" y="0"/>
                  </a:moveTo>
                  <a:lnTo>
                    <a:pt x="0" y="6809"/>
                  </a:lnTo>
                  <a:lnTo>
                    <a:pt x="0" y="20426"/>
                  </a:lnTo>
                  <a:lnTo>
                    <a:pt x="11794" y="27235"/>
                  </a:lnTo>
                  <a:lnTo>
                    <a:pt x="23557" y="20426"/>
                  </a:lnTo>
                  <a:lnTo>
                    <a:pt x="23557" y="6809"/>
                  </a:lnTo>
                  <a:lnTo>
                    <a:pt x="11794" y="0"/>
                  </a:ln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3"/>
            <p:cNvSpPr/>
            <p:nvPr/>
          </p:nvSpPr>
          <p:spPr>
            <a:xfrm>
              <a:off x="1848463" y="1262961"/>
              <a:ext cx="447779" cy="517099"/>
            </a:xfrm>
            <a:custGeom>
              <a:avLst/>
              <a:gdLst/>
              <a:ahLst/>
              <a:cxnLst/>
              <a:rect l="l" t="t" r="r" b="b"/>
              <a:pathLst>
                <a:path w="23558" h="27205" fill="none" extrusionOk="0">
                  <a:moveTo>
                    <a:pt x="11764" y="0"/>
                  </a:moveTo>
                  <a:lnTo>
                    <a:pt x="1" y="6809"/>
                  </a:lnTo>
                  <a:lnTo>
                    <a:pt x="1" y="20396"/>
                  </a:lnTo>
                  <a:lnTo>
                    <a:pt x="11764" y="27204"/>
                  </a:lnTo>
                  <a:lnTo>
                    <a:pt x="23557" y="20396"/>
                  </a:lnTo>
                  <a:lnTo>
                    <a:pt x="23557" y="6809"/>
                  </a:lnTo>
                  <a:close/>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3"/>
            <p:cNvSpPr/>
            <p:nvPr/>
          </p:nvSpPr>
          <p:spPr>
            <a:xfrm>
              <a:off x="2296223" y="1297631"/>
              <a:ext cx="162932" cy="444871"/>
            </a:xfrm>
            <a:custGeom>
              <a:avLst/>
              <a:gdLst/>
              <a:ahLst/>
              <a:cxnLst/>
              <a:rect l="l" t="t" r="r" b="b"/>
              <a:pathLst>
                <a:path w="8572" h="23405" fill="none" extrusionOk="0">
                  <a:moveTo>
                    <a:pt x="8572" y="0"/>
                  </a:moveTo>
                  <a:lnTo>
                    <a:pt x="0" y="4985"/>
                  </a:lnTo>
                  <a:lnTo>
                    <a:pt x="0" y="18572"/>
                  </a:lnTo>
                  <a:lnTo>
                    <a:pt x="8389" y="23405"/>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3"/>
            <p:cNvSpPr/>
            <p:nvPr/>
          </p:nvSpPr>
          <p:spPr>
            <a:xfrm>
              <a:off x="2072048" y="1313217"/>
              <a:ext cx="180856" cy="104028"/>
            </a:xfrm>
            <a:custGeom>
              <a:avLst/>
              <a:gdLst/>
              <a:ahLst/>
              <a:cxnLst/>
              <a:rect l="l" t="t" r="r" b="b"/>
              <a:pathLst>
                <a:path w="9515" h="5473" fill="none" extrusionOk="0">
                  <a:moveTo>
                    <a:pt x="9514" y="5472"/>
                  </a:moveTo>
                  <a:lnTo>
                    <a:pt x="1" y="1"/>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3"/>
            <p:cNvSpPr/>
            <p:nvPr/>
          </p:nvSpPr>
          <p:spPr>
            <a:xfrm>
              <a:off x="2072048" y="1625206"/>
              <a:ext cx="180856" cy="104009"/>
            </a:xfrm>
            <a:custGeom>
              <a:avLst/>
              <a:gdLst/>
              <a:ahLst/>
              <a:cxnLst/>
              <a:rect l="l" t="t" r="r" b="b"/>
              <a:pathLst>
                <a:path w="9515" h="5472" fill="none" extrusionOk="0">
                  <a:moveTo>
                    <a:pt x="1" y="5472"/>
                  </a:moveTo>
                  <a:lnTo>
                    <a:pt x="9514" y="0"/>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3"/>
            <p:cNvSpPr/>
            <p:nvPr/>
          </p:nvSpPr>
          <p:spPr>
            <a:xfrm>
              <a:off x="1892371" y="1417226"/>
              <a:ext cx="19" cy="207999"/>
            </a:xfrm>
            <a:custGeom>
              <a:avLst/>
              <a:gdLst/>
              <a:ahLst/>
              <a:cxnLst/>
              <a:rect l="l" t="t" r="r" b="b"/>
              <a:pathLst>
                <a:path w="1" h="10943" fill="none" extrusionOk="0">
                  <a:moveTo>
                    <a:pt x="1" y="0"/>
                  </a:moveTo>
                  <a:lnTo>
                    <a:pt x="1" y="10942"/>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3"/>
            <p:cNvSpPr/>
            <p:nvPr/>
          </p:nvSpPr>
          <p:spPr>
            <a:xfrm>
              <a:off x="2072048" y="1780041"/>
              <a:ext cx="19" cy="131741"/>
            </a:xfrm>
            <a:custGeom>
              <a:avLst/>
              <a:gdLst/>
              <a:ahLst/>
              <a:cxnLst/>
              <a:rect l="l" t="t" r="r" b="b"/>
              <a:pathLst>
                <a:path w="1" h="6931" fill="none" extrusionOk="0">
                  <a:moveTo>
                    <a:pt x="1" y="0"/>
                  </a:moveTo>
                  <a:lnTo>
                    <a:pt x="1" y="6931"/>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3"/>
            <p:cNvSpPr/>
            <p:nvPr/>
          </p:nvSpPr>
          <p:spPr>
            <a:xfrm>
              <a:off x="1705185" y="1313217"/>
              <a:ext cx="143298" cy="79185"/>
            </a:xfrm>
            <a:custGeom>
              <a:avLst/>
              <a:gdLst/>
              <a:ahLst/>
              <a:cxnLst/>
              <a:rect l="l" t="t" r="r" b="b"/>
              <a:pathLst>
                <a:path w="7539" h="4166" fill="none" extrusionOk="0">
                  <a:moveTo>
                    <a:pt x="0" y="1"/>
                  </a:moveTo>
                  <a:lnTo>
                    <a:pt x="7539" y="4165"/>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13"/>
          <p:cNvGrpSpPr/>
          <p:nvPr/>
        </p:nvGrpSpPr>
        <p:grpSpPr>
          <a:xfrm>
            <a:off x="8823491" y="725493"/>
            <a:ext cx="158884" cy="190664"/>
            <a:chOff x="6523016" y="2685368"/>
            <a:chExt cx="158884" cy="190664"/>
          </a:xfrm>
        </p:grpSpPr>
        <p:sp>
          <p:nvSpPr>
            <p:cNvPr id="446" name="Google Shape;446;p13"/>
            <p:cNvSpPr/>
            <p:nvPr/>
          </p:nvSpPr>
          <p:spPr>
            <a:xfrm>
              <a:off x="6602733" y="2800915"/>
              <a:ext cx="19" cy="75118"/>
            </a:xfrm>
            <a:custGeom>
              <a:avLst/>
              <a:gdLst/>
              <a:ahLst/>
              <a:cxnLst/>
              <a:rect l="l" t="t" r="r" b="b"/>
              <a:pathLst>
                <a:path w="1" h="3952" fill="none" extrusionOk="0">
                  <a:moveTo>
                    <a:pt x="1" y="0"/>
                  </a:moveTo>
                  <a:lnTo>
                    <a:pt x="1" y="3952"/>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3"/>
            <p:cNvSpPr/>
            <p:nvPr/>
          </p:nvSpPr>
          <p:spPr>
            <a:xfrm>
              <a:off x="6602733" y="2685368"/>
              <a:ext cx="19" cy="74547"/>
            </a:xfrm>
            <a:custGeom>
              <a:avLst/>
              <a:gdLst/>
              <a:ahLst/>
              <a:cxnLst/>
              <a:rect l="l" t="t" r="r" b="b"/>
              <a:pathLst>
                <a:path w="1" h="3922" fill="none" extrusionOk="0">
                  <a:moveTo>
                    <a:pt x="1" y="0"/>
                  </a:moveTo>
                  <a:lnTo>
                    <a:pt x="1" y="3921"/>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3"/>
            <p:cNvSpPr/>
            <p:nvPr/>
          </p:nvSpPr>
          <p:spPr>
            <a:xfrm>
              <a:off x="6619498" y="2780691"/>
              <a:ext cx="62402" cy="19"/>
            </a:xfrm>
            <a:custGeom>
              <a:avLst/>
              <a:gdLst/>
              <a:ahLst/>
              <a:cxnLst/>
              <a:rect l="l" t="t" r="r" b="b"/>
              <a:pathLst>
                <a:path w="3283" h="1" fill="none" extrusionOk="0">
                  <a:moveTo>
                    <a:pt x="0" y="1"/>
                  </a:moveTo>
                  <a:lnTo>
                    <a:pt x="3283" y="1"/>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3"/>
            <p:cNvSpPr/>
            <p:nvPr/>
          </p:nvSpPr>
          <p:spPr>
            <a:xfrm>
              <a:off x="6523016" y="2780691"/>
              <a:ext cx="62402" cy="19"/>
            </a:xfrm>
            <a:custGeom>
              <a:avLst/>
              <a:gdLst/>
              <a:ahLst/>
              <a:cxnLst/>
              <a:rect l="l" t="t" r="r" b="b"/>
              <a:pathLst>
                <a:path w="3283" h="1" fill="none" extrusionOk="0">
                  <a:moveTo>
                    <a:pt x="0" y="1"/>
                  </a:moveTo>
                  <a:lnTo>
                    <a:pt x="3283" y="1"/>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13"/>
          <p:cNvGrpSpPr/>
          <p:nvPr/>
        </p:nvGrpSpPr>
        <p:grpSpPr>
          <a:xfrm>
            <a:off x="8044466" y="204331"/>
            <a:ext cx="591057" cy="649980"/>
            <a:chOff x="6147466" y="1228881"/>
            <a:chExt cx="591057" cy="649980"/>
          </a:xfrm>
        </p:grpSpPr>
        <p:sp>
          <p:nvSpPr>
            <p:cNvPr id="451" name="Google Shape;451;p13"/>
            <p:cNvSpPr/>
            <p:nvPr/>
          </p:nvSpPr>
          <p:spPr>
            <a:xfrm>
              <a:off x="6218535" y="1279707"/>
              <a:ext cx="448349" cy="517688"/>
            </a:xfrm>
            <a:custGeom>
              <a:avLst/>
              <a:gdLst/>
              <a:ahLst/>
              <a:cxnLst/>
              <a:rect l="l" t="t" r="r" b="b"/>
              <a:pathLst>
                <a:path w="23588" h="27236" extrusionOk="0">
                  <a:moveTo>
                    <a:pt x="11794" y="1"/>
                  </a:moveTo>
                  <a:lnTo>
                    <a:pt x="1" y="6779"/>
                  </a:lnTo>
                  <a:lnTo>
                    <a:pt x="1" y="20427"/>
                  </a:lnTo>
                  <a:lnTo>
                    <a:pt x="11794" y="27235"/>
                  </a:lnTo>
                  <a:lnTo>
                    <a:pt x="23588" y="20427"/>
                  </a:lnTo>
                  <a:lnTo>
                    <a:pt x="23588" y="6779"/>
                  </a:lnTo>
                  <a:lnTo>
                    <a:pt x="11794" y="1"/>
                  </a:ln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3"/>
            <p:cNvSpPr/>
            <p:nvPr/>
          </p:nvSpPr>
          <p:spPr>
            <a:xfrm>
              <a:off x="6289604" y="1228881"/>
              <a:ext cx="448919" cy="517669"/>
            </a:xfrm>
            <a:custGeom>
              <a:avLst/>
              <a:gdLst/>
              <a:ahLst/>
              <a:cxnLst/>
              <a:rect l="l" t="t" r="r" b="b"/>
              <a:pathLst>
                <a:path w="23618" h="27235" fill="none" extrusionOk="0">
                  <a:moveTo>
                    <a:pt x="11794" y="0"/>
                  </a:moveTo>
                  <a:lnTo>
                    <a:pt x="0" y="6809"/>
                  </a:lnTo>
                  <a:lnTo>
                    <a:pt x="0" y="20456"/>
                  </a:lnTo>
                  <a:lnTo>
                    <a:pt x="11794" y="27235"/>
                  </a:lnTo>
                  <a:lnTo>
                    <a:pt x="23618" y="20456"/>
                  </a:lnTo>
                  <a:lnTo>
                    <a:pt x="23618" y="6809"/>
                  </a:lnTo>
                  <a:close/>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3"/>
            <p:cNvSpPr/>
            <p:nvPr/>
          </p:nvSpPr>
          <p:spPr>
            <a:xfrm>
              <a:off x="6513759" y="1279707"/>
              <a:ext cx="180286" cy="103439"/>
            </a:xfrm>
            <a:custGeom>
              <a:avLst/>
              <a:gdLst/>
              <a:ahLst/>
              <a:cxnLst/>
              <a:rect l="l" t="t" r="r" b="b"/>
              <a:pathLst>
                <a:path w="9485" h="5442" fill="none" extrusionOk="0">
                  <a:moveTo>
                    <a:pt x="9484" y="5442"/>
                  </a:moveTo>
                  <a:lnTo>
                    <a:pt x="1" y="1"/>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3"/>
            <p:cNvSpPr/>
            <p:nvPr/>
          </p:nvSpPr>
          <p:spPr>
            <a:xfrm>
              <a:off x="6513759" y="1591696"/>
              <a:ext cx="180286" cy="104598"/>
            </a:xfrm>
            <a:custGeom>
              <a:avLst/>
              <a:gdLst/>
              <a:ahLst/>
              <a:cxnLst/>
              <a:rect l="l" t="t" r="r" b="b"/>
              <a:pathLst>
                <a:path w="9485" h="5503" fill="none" extrusionOk="0">
                  <a:moveTo>
                    <a:pt x="1" y="5502"/>
                  </a:moveTo>
                  <a:lnTo>
                    <a:pt x="9484" y="1"/>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3"/>
            <p:cNvSpPr/>
            <p:nvPr/>
          </p:nvSpPr>
          <p:spPr>
            <a:xfrm>
              <a:off x="6334081" y="1383127"/>
              <a:ext cx="19" cy="208588"/>
            </a:xfrm>
            <a:custGeom>
              <a:avLst/>
              <a:gdLst/>
              <a:ahLst/>
              <a:cxnLst/>
              <a:rect l="l" t="t" r="r" b="b"/>
              <a:pathLst>
                <a:path w="1" h="10974" fill="none" extrusionOk="0">
                  <a:moveTo>
                    <a:pt x="1" y="1"/>
                  </a:moveTo>
                  <a:lnTo>
                    <a:pt x="1" y="10974"/>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3"/>
            <p:cNvSpPr/>
            <p:nvPr/>
          </p:nvSpPr>
          <p:spPr>
            <a:xfrm>
              <a:off x="6513759" y="1746531"/>
              <a:ext cx="19" cy="132330"/>
            </a:xfrm>
            <a:custGeom>
              <a:avLst/>
              <a:gdLst/>
              <a:ahLst/>
              <a:cxnLst/>
              <a:rect l="l" t="t" r="r" b="b"/>
              <a:pathLst>
                <a:path w="1" h="6962" fill="none" extrusionOk="0">
                  <a:moveTo>
                    <a:pt x="1" y="1"/>
                  </a:moveTo>
                  <a:lnTo>
                    <a:pt x="1" y="6961"/>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3"/>
            <p:cNvSpPr/>
            <p:nvPr/>
          </p:nvSpPr>
          <p:spPr>
            <a:xfrm>
              <a:off x="6147466" y="1279707"/>
              <a:ext cx="142157" cy="78596"/>
            </a:xfrm>
            <a:custGeom>
              <a:avLst/>
              <a:gdLst/>
              <a:ahLst/>
              <a:cxnLst/>
              <a:rect l="l" t="t" r="r" b="b"/>
              <a:pathLst>
                <a:path w="7479" h="4135" fill="none" extrusionOk="0">
                  <a:moveTo>
                    <a:pt x="1" y="1"/>
                  </a:moveTo>
                  <a:lnTo>
                    <a:pt x="7478" y="4135"/>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458"/>
        <p:cNvGrpSpPr/>
        <p:nvPr/>
      </p:nvGrpSpPr>
      <p:grpSpPr>
        <a:xfrm>
          <a:off x="0" y="0"/>
          <a:ext cx="0" cy="0"/>
          <a:chOff x="0" y="0"/>
          <a:chExt cx="0" cy="0"/>
        </a:xfrm>
      </p:grpSpPr>
      <p:grpSp>
        <p:nvGrpSpPr>
          <p:cNvPr id="459" name="Google Shape;459;p14"/>
          <p:cNvGrpSpPr/>
          <p:nvPr/>
        </p:nvGrpSpPr>
        <p:grpSpPr>
          <a:xfrm flipH="1">
            <a:off x="20" y="515660"/>
            <a:ext cx="9143636" cy="4627621"/>
            <a:chOff x="-460225" y="1453200"/>
            <a:chExt cx="8155950" cy="4127750"/>
          </a:xfrm>
        </p:grpSpPr>
        <p:sp>
          <p:nvSpPr>
            <p:cNvPr id="460" name="Google Shape;460;p14"/>
            <p:cNvSpPr/>
            <p:nvPr/>
          </p:nvSpPr>
          <p:spPr>
            <a:xfrm>
              <a:off x="-460225" y="1660150"/>
              <a:ext cx="8155950" cy="3920800"/>
            </a:xfrm>
            <a:custGeom>
              <a:avLst/>
              <a:gdLst/>
              <a:ahLst/>
              <a:cxnLst/>
              <a:rect l="l" t="t" r="r" b="b"/>
              <a:pathLst>
                <a:path w="326238" h="156832" extrusionOk="0">
                  <a:moveTo>
                    <a:pt x="80446" y="0"/>
                  </a:moveTo>
                  <a:cubicBezTo>
                    <a:pt x="66936" y="0"/>
                    <a:pt x="55782" y="18214"/>
                    <a:pt x="49515" y="43425"/>
                  </a:cubicBezTo>
                  <a:cubicBezTo>
                    <a:pt x="41185" y="76940"/>
                    <a:pt x="34888" y="114103"/>
                    <a:pt x="7106" y="114103"/>
                  </a:cubicBezTo>
                  <a:cubicBezTo>
                    <a:pt x="4880" y="114103"/>
                    <a:pt x="2515" y="113864"/>
                    <a:pt x="0" y="113366"/>
                  </a:cubicBezTo>
                  <a:lnTo>
                    <a:pt x="0" y="156831"/>
                  </a:lnTo>
                  <a:lnTo>
                    <a:pt x="326237" y="156831"/>
                  </a:lnTo>
                  <a:lnTo>
                    <a:pt x="326237" y="104368"/>
                  </a:lnTo>
                  <a:cubicBezTo>
                    <a:pt x="320809" y="105210"/>
                    <a:pt x="314411" y="105760"/>
                    <a:pt x="306957" y="105760"/>
                  </a:cubicBezTo>
                  <a:cubicBezTo>
                    <a:pt x="306063" y="105760"/>
                    <a:pt x="305155" y="105753"/>
                    <a:pt x="304231" y="105736"/>
                  </a:cubicBezTo>
                  <a:cubicBezTo>
                    <a:pt x="264139" y="105098"/>
                    <a:pt x="264443" y="73335"/>
                    <a:pt x="251950" y="48106"/>
                  </a:cubicBezTo>
                  <a:cubicBezTo>
                    <a:pt x="243475" y="30951"/>
                    <a:pt x="231494" y="22613"/>
                    <a:pt x="216719" y="22613"/>
                  </a:cubicBezTo>
                  <a:cubicBezTo>
                    <a:pt x="205212" y="22613"/>
                    <a:pt x="192010" y="27671"/>
                    <a:pt x="177450" y="37559"/>
                  </a:cubicBezTo>
                  <a:cubicBezTo>
                    <a:pt x="166139" y="45258"/>
                    <a:pt x="156449" y="48737"/>
                    <a:pt x="147684" y="48737"/>
                  </a:cubicBezTo>
                  <a:cubicBezTo>
                    <a:pt x="130704" y="48737"/>
                    <a:pt x="117195" y="35684"/>
                    <a:pt x="102100" y="14975"/>
                  </a:cubicBezTo>
                  <a:cubicBezTo>
                    <a:pt x="94505" y="4528"/>
                    <a:pt x="87182" y="0"/>
                    <a:pt x="80446"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4"/>
            <p:cNvSpPr/>
            <p:nvPr/>
          </p:nvSpPr>
          <p:spPr>
            <a:xfrm>
              <a:off x="606650" y="1453200"/>
              <a:ext cx="6678725" cy="2693825"/>
            </a:xfrm>
            <a:custGeom>
              <a:avLst/>
              <a:gdLst/>
              <a:ahLst/>
              <a:cxnLst/>
              <a:rect l="l" t="t" r="r" b="b"/>
              <a:pathLst>
                <a:path w="267149" h="107753" fill="none" extrusionOk="0">
                  <a:moveTo>
                    <a:pt x="267149" y="106689"/>
                  </a:moveTo>
                  <a:cubicBezTo>
                    <a:pt x="228759" y="106142"/>
                    <a:pt x="229033" y="78360"/>
                    <a:pt x="217117" y="56323"/>
                  </a:cubicBezTo>
                  <a:cubicBezTo>
                    <a:pt x="202679" y="29697"/>
                    <a:pt x="177603" y="27417"/>
                    <a:pt x="145779" y="47144"/>
                  </a:cubicBezTo>
                  <a:cubicBezTo>
                    <a:pt x="113985" y="66901"/>
                    <a:pt x="95565" y="54864"/>
                    <a:pt x="73650" y="27387"/>
                  </a:cubicBezTo>
                  <a:cubicBezTo>
                    <a:pt x="51704" y="0"/>
                    <a:pt x="32220" y="19241"/>
                    <a:pt x="23254" y="52281"/>
                  </a:cubicBezTo>
                  <a:cubicBezTo>
                    <a:pt x="17418" y="73740"/>
                    <a:pt x="12615" y="96871"/>
                    <a:pt x="1" y="107753"/>
                  </a:cubicBezTo>
                </a:path>
              </a:pathLst>
            </a:custGeom>
            <a:noFill/>
            <a:ln w="9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4"/>
            <p:cNvSpPr/>
            <p:nvPr/>
          </p:nvSpPr>
          <p:spPr>
            <a:xfrm>
              <a:off x="583100" y="2899275"/>
              <a:ext cx="6678725" cy="1481800"/>
            </a:xfrm>
            <a:custGeom>
              <a:avLst/>
              <a:gdLst/>
              <a:ahLst/>
              <a:cxnLst/>
              <a:rect l="l" t="t" r="r" b="b"/>
              <a:pathLst>
                <a:path w="267149" h="59272" fill="none" extrusionOk="0">
                  <a:moveTo>
                    <a:pt x="267148" y="58725"/>
                  </a:moveTo>
                  <a:cubicBezTo>
                    <a:pt x="228759" y="58421"/>
                    <a:pt x="229032" y="43132"/>
                    <a:pt x="217087" y="31004"/>
                  </a:cubicBezTo>
                  <a:cubicBezTo>
                    <a:pt x="202649" y="16353"/>
                    <a:pt x="177572" y="15076"/>
                    <a:pt x="145778" y="25958"/>
                  </a:cubicBezTo>
                  <a:cubicBezTo>
                    <a:pt x="113985" y="36840"/>
                    <a:pt x="95565" y="30183"/>
                    <a:pt x="73619" y="15076"/>
                  </a:cubicBezTo>
                  <a:cubicBezTo>
                    <a:pt x="51734" y="0"/>
                    <a:pt x="32250" y="10608"/>
                    <a:pt x="23253" y="28754"/>
                  </a:cubicBezTo>
                  <a:cubicBezTo>
                    <a:pt x="17387" y="40578"/>
                    <a:pt x="12615" y="53314"/>
                    <a:pt x="1" y="59272"/>
                  </a:cubicBezTo>
                </a:path>
              </a:pathLst>
            </a:custGeom>
            <a:noFill/>
            <a:ln w="9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3" name="Google Shape;463;p14"/>
          <p:cNvSpPr txBox="1">
            <a:spLocks noGrp="1"/>
          </p:cNvSpPr>
          <p:nvPr>
            <p:ph type="title"/>
          </p:nvPr>
        </p:nvSpPr>
        <p:spPr>
          <a:xfrm>
            <a:off x="4167983" y="3062125"/>
            <a:ext cx="4257300" cy="584400"/>
          </a:xfrm>
          <a:prstGeom prst="rect">
            <a:avLst/>
          </a:prstGeom>
          <a:noFill/>
        </p:spPr>
        <p:txBody>
          <a:bodyPr spcFirstLastPara="1" wrap="square" lIns="91425" tIns="91425" rIns="91425" bIns="91425" anchor="t" anchorCtr="0">
            <a:noAutofit/>
          </a:bodyPr>
          <a:lstStyle>
            <a:lvl1pPr lvl="0" algn="r" rtl="0">
              <a:spcBef>
                <a:spcPts val="0"/>
              </a:spcBef>
              <a:spcAft>
                <a:spcPts val="0"/>
              </a:spcAft>
              <a:buSzPts val="2500"/>
              <a:buNone/>
              <a:defRPr sz="2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464" name="Google Shape;464;p14"/>
          <p:cNvSpPr txBox="1">
            <a:spLocks noGrp="1"/>
          </p:cNvSpPr>
          <p:nvPr>
            <p:ph type="subTitle" idx="1"/>
          </p:nvPr>
        </p:nvSpPr>
        <p:spPr>
          <a:xfrm>
            <a:off x="3626994" y="1161870"/>
            <a:ext cx="4798200" cy="2194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500"/>
              <a:buNone/>
              <a:defRPr sz="29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grpSp>
        <p:nvGrpSpPr>
          <p:cNvPr id="465" name="Google Shape;465;p14"/>
          <p:cNvGrpSpPr/>
          <p:nvPr/>
        </p:nvGrpSpPr>
        <p:grpSpPr>
          <a:xfrm flipH="1">
            <a:off x="235098" y="275768"/>
            <a:ext cx="3037944" cy="1376225"/>
            <a:chOff x="11891600" y="-378825"/>
            <a:chExt cx="4271575" cy="1935075"/>
          </a:xfrm>
        </p:grpSpPr>
        <p:sp>
          <p:nvSpPr>
            <p:cNvPr id="466" name="Google Shape;466;p14"/>
            <p:cNvSpPr/>
            <p:nvPr/>
          </p:nvSpPr>
          <p:spPr>
            <a:xfrm>
              <a:off x="15746225" y="1396200"/>
              <a:ext cx="159350" cy="160050"/>
            </a:xfrm>
            <a:custGeom>
              <a:avLst/>
              <a:gdLst/>
              <a:ahLst/>
              <a:cxnLst/>
              <a:rect l="l" t="t" r="r" b="b"/>
              <a:pathLst>
                <a:path w="6374" h="6402" extrusionOk="0">
                  <a:moveTo>
                    <a:pt x="3173" y="0"/>
                  </a:moveTo>
                  <a:cubicBezTo>
                    <a:pt x="1405" y="0"/>
                    <a:pt x="1" y="1432"/>
                    <a:pt x="1" y="3201"/>
                  </a:cubicBezTo>
                  <a:cubicBezTo>
                    <a:pt x="1" y="4970"/>
                    <a:pt x="1405" y="6401"/>
                    <a:pt x="3173" y="6401"/>
                  </a:cubicBezTo>
                  <a:cubicBezTo>
                    <a:pt x="4942" y="6401"/>
                    <a:pt x="6374" y="4970"/>
                    <a:pt x="6374" y="3201"/>
                  </a:cubicBezTo>
                  <a:cubicBezTo>
                    <a:pt x="6374" y="1432"/>
                    <a:pt x="4942" y="0"/>
                    <a:pt x="3173"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4"/>
            <p:cNvSpPr/>
            <p:nvPr/>
          </p:nvSpPr>
          <p:spPr>
            <a:xfrm>
              <a:off x="15233875" y="1396200"/>
              <a:ext cx="159350" cy="160050"/>
            </a:xfrm>
            <a:custGeom>
              <a:avLst/>
              <a:gdLst/>
              <a:ahLst/>
              <a:cxnLst/>
              <a:rect l="l" t="t" r="r" b="b"/>
              <a:pathLst>
                <a:path w="6374" h="6402" extrusionOk="0">
                  <a:moveTo>
                    <a:pt x="3173" y="0"/>
                  </a:moveTo>
                  <a:cubicBezTo>
                    <a:pt x="1404" y="0"/>
                    <a:pt x="0" y="1432"/>
                    <a:pt x="0" y="3201"/>
                  </a:cubicBezTo>
                  <a:cubicBezTo>
                    <a:pt x="0" y="4970"/>
                    <a:pt x="1404" y="6401"/>
                    <a:pt x="3173" y="6401"/>
                  </a:cubicBezTo>
                  <a:cubicBezTo>
                    <a:pt x="4941" y="6401"/>
                    <a:pt x="6373" y="4970"/>
                    <a:pt x="6373" y="3201"/>
                  </a:cubicBezTo>
                  <a:cubicBezTo>
                    <a:pt x="6373" y="1432"/>
                    <a:pt x="4941" y="0"/>
                    <a:pt x="3173"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4"/>
            <p:cNvSpPr/>
            <p:nvPr/>
          </p:nvSpPr>
          <p:spPr>
            <a:xfrm>
              <a:off x="15746225" y="511150"/>
              <a:ext cx="159350" cy="159350"/>
            </a:xfrm>
            <a:custGeom>
              <a:avLst/>
              <a:gdLst/>
              <a:ahLst/>
              <a:cxnLst/>
              <a:rect l="l" t="t" r="r" b="b"/>
              <a:pathLst>
                <a:path w="6374" h="6374" extrusionOk="0">
                  <a:moveTo>
                    <a:pt x="3173" y="0"/>
                  </a:moveTo>
                  <a:cubicBezTo>
                    <a:pt x="1405" y="0"/>
                    <a:pt x="1" y="1432"/>
                    <a:pt x="1" y="3201"/>
                  </a:cubicBezTo>
                  <a:cubicBezTo>
                    <a:pt x="1" y="4941"/>
                    <a:pt x="1405" y="6373"/>
                    <a:pt x="3173" y="6373"/>
                  </a:cubicBezTo>
                  <a:cubicBezTo>
                    <a:pt x="4942" y="6373"/>
                    <a:pt x="6374" y="4941"/>
                    <a:pt x="6374" y="3201"/>
                  </a:cubicBezTo>
                  <a:cubicBezTo>
                    <a:pt x="6374" y="1432"/>
                    <a:pt x="4942" y="0"/>
                    <a:pt x="3173"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4"/>
            <p:cNvSpPr/>
            <p:nvPr/>
          </p:nvSpPr>
          <p:spPr>
            <a:xfrm>
              <a:off x="16003825" y="953325"/>
              <a:ext cx="159350" cy="159350"/>
            </a:xfrm>
            <a:custGeom>
              <a:avLst/>
              <a:gdLst/>
              <a:ahLst/>
              <a:cxnLst/>
              <a:rect l="l" t="t" r="r" b="b"/>
              <a:pathLst>
                <a:path w="6374" h="6374" extrusionOk="0">
                  <a:moveTo>
                    <a:pt x="3201" y="0"/>
                  </a:moveTo>
                  <a:cubicBezTo>
                    <a:pt x="1432" y="0"/>
                    <a:pt x="0" y="1432"/>
                    <a:pt x="0" y="3173"/>
                  </a:cubicBezTo>
                  <a:cubicBezTo>
                    <a:pt x="0" y="4941"/>
                    <a:pt x="1432" y="6373"/>
                    <a:pt x="3201" y="6373"/>
                  </a:cubicBezTo>
                  <a:cubicBezTo>
                    <a:pt x="4969" y="6373"/>
                    <a:pt x="6373" y="4941"/>
                    <a:pt x="6373" y="3173"/>
                  </a:cubicBezTo>
                  <a:cubicBezTo>
                    <a:pt x="6373" y="1432"/>
                    <a:pt x="4969"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4"/>
            <p:cNvSpPr/>
            <p:nvPr/>
          </p:nvSpPr>
          <p:spPr>
            <a:xfrm>
              <a:off x="14974175" y="953325"/>
              <a:ext cx="159350" cy="159350"/>
            </a:xfrm>
            <a:custGeom>
              <a:avLst/>
              <a:gdLst/>
              <a:ahLst/>
              <a:cxnLst/>
              <a:rect l="l" t="t" r="r" b="b"/>
              <a:pathLst>
                <a:path w="6374" h="6374" extrusionOk="0">
                  <a:moveTo>
                    <a:pt x="3173" y="0"/>
                  </a:moveTo>
                  <a:cubicBezTo>
                    <a:pt x="1404" y="0"/>
                    <a:pt x="1" y="1432"/>
                    <a:pt x="1" y="3173"/>
                  </a:cubicBezTo>
                  <a:cubicBezTo>
                    <a:pt x="1" y="4941"/>
                    <a:pt x="1404" y="6373"/>
                    <a:pt x="3173" y="6373"/>
                  </a:cubicBezTo>
                  <a:cubicBezTo>
                    <a:pt x="4942" y="6373"/>
                    <a:pt x="6374" y="4941"/>
                    <a:pt x="6374" y="3173"/>
                  </a:cubicBezTo>
                  <a:cubicBezTo>
                    <a:pt x="6374" y="1432"/>
                    <a:pt x="4942" y="0"/>
                    <a:pt x="3173"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4"/>
            <p:cNvSpPr/>
            <p:nvPr/>
          </p:nvSpPr>
          <p:spPr>
            <a:xfrm>
              <a:off x="15233875" y="511150"/>
              <a:ext cx="159350" cy="159350"/>
            </a:xfrm>
            <a:custGeom>
              <a:avLst/>
              <a:gdLst/>
              <a:ahLst/>
              <a:cxnLst/>
              <a:rect l="l" t="t" r="r" b="b"/>
              <a:pathLst>
                <a:path w="6374" h="6374" extrusionOk="0">
                  <a:moveTo>
                    <a:pt x="3173" y="0"/>
                  </a:moveTo>
                  <a:cubicBezTo>
                    <a:pt x="1404" y="0"/>
                    <a:pt x="0" y="1432"/>
                    <a:pt x="0" y="3201"/>
                  </a:cubicBezTo>
                  <a:cubicBezTo>
                    <a:pt x="0" y="4941"/>
                    <a:pt x="1404" y="6373"/>
                    <a:pt x="3173" y="6373"/>
                  </a:cubicBezTo>
                  <a:cubicBezTo>
                    <a:pt x="4941" y="6373"/>
                    <a:pt x="6373" y="4941"/>
                    <a:pt x="6373" y="3201"/>
                  </a:cubicBezTo>
                  <a:cubicBezTo>
                    <a:pt x="6373" y="1432"/>
                    <a:pt x="4941" y="0"/>
                    <a:pt x="3173"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4"/>
            <p:cNvSpPr/>
            <p:nvPr/>
          </p:nvSpPr>
          <p:spPr>
            <a:xfrm>
              <a:off x="15053500" y="591150"/>
              <a:ext cx="1030350" cy="885075"/>
            </a:xfrm>
            <a:custGeom>
              <a:avLst/>
              <a:gdLst/>
              <a:ahLst/>
              <a:cxnLst/>
              <a:rect l="l" t="t" r="r" b="b"/>
              <a:pathLst>
                <a:path w="41214" h="35403" fill="none" extrusionOk="0">
                  <a:moveTo>
                    <a:pt x="30938" y="35403"/>
                  </a:moveTo>
                  <a:lnTo>
                    <a:pt x="10332" y="35403"/>
                  </a:lnTo>
                  <a:lnTo>
                    <a:pt x="0" y="17688"/>
                  </a:lnTo>
                  <a:lnTo>
                    <a:pt x="10332" y="1"/>
                  </a:lnTo>
                  <a:lnTo>
                    <a:pt x="30938" y="1"/>
                  </a:lnTo>
                  <a:lnTo>
                    <a:pt x="41214" y="17688"/>
                  </a:lnTo>
                  <a:close/>
                </a:path>
              </a:pathLst>
            </a:custGeom>
            <a:noFill/>
            <a:ln w="17550" cap="rnd" cmpd="sng">
              <a:solidFill>
                <a:srgbClr val="F3F0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4"/>
            <p:cNvSpPr/>
            <p:nvPr/>
          </p:nvSpPr>
          <p:spPr>
            <a:xfrm>
              <a:off x="12662950" y="511150"/>
              <a:ext cx="160050" cy="159350"/>
            </a:xfrm>
            <a:custGeom>
              <a:avLst/>
              <a:gdLst/>
              <a:ahLst/>
              <a:cxnLst/>
              <a:rect l="l" t="t" r="r" b="b"/>
              <a:pathLst>
                <a:path w="6402" h="6374" extrusionOk="0">
                  <a:moveTo>
                    <a:pt x="3201" y="0"/>
                  </a:moveTo>
                  <a:cubicBezTo>
                    <a:pt x="1432" y="0"/>
                    <a:pt x="0" y="1432"/>
                    <a:pt x="0" y="3201"/>
                  </a:cubicBezTo>
                  <a:cubicBezTo>
                    <a:pt x="0" y="4941"/>
                    <a:pt x="1432" y="6373"/>
                    <a:pt x="3201" y="6373"/>
                  </a:cubicBezTo>
                  <a:cubicBezTo>
                    <a:pt x="4969" y="6373"/>
                    <a:pt x="6401" y="4941"/>
                    <a:pt x="6401" y="3201"/>
                  </a:cubicBezTo>
                  <a:cubicBezTo>
                    <a:pt x="6401" y="1432"/>
                    <a:pt x="4969"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4"/>
            <p:cNvSpPr/>
            <p:nvPr/>
          </p:nvSpPr>
          <p:spPr>
            <a:xfrm>
              <a:off x="12151275" y="511150"/>
              <a:ext cx="160050" cy="159350"/>
            </a:xfrm>
            <a:custGeom>
              <a:avLst/>
              <a:gdLst/>
              <a:ahLst/>
              <a:cxnLst/>
              <a:rect l="l" t="t" r="r" b="b"/>
              <a:pathLst>
                <a:path w="6402" h="6374" extrusionOk="0">
                  <a:moveTo>
                    <a:pt x="3201" y="0"/>
                  </a:moveTo>
                  <a:cubicBezTo>
                    <a:pt x="1433" y="0"/>
                    <a:pt x="1" y="1432"/>
                    <a:pt x="1" y="3201"/>
                  </a:cubicBezTo>
                  <a:cubicBezTo>
                    <a:pt x="1" y="4941"/>
                    <a:pt x="1433" y="6373"/>
                    <a:pt x="3201" y="6373"/>
                  </a:cubicBezTo>
                  <a:cubicBezTo>
                    <a:pt x="4970" y="6373"/>
                    <a:pt x="6402" y="4941"/>
                    <a:pt x="6402" y="3201"/>
                  </a:cubicBezTo>
                  <a:cubicBezTo>
                    <a:pt x="6402" y="1432"/>
                    <a:pt x="4970"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4"/>
            <p:cNvSpPr/>
            <p:nvPr/>
          </p:nvSpPr>
          <p:spPr>
            <a:xfrm>
              <a:off x="12662950" y="-375325"/>
              <a:ext cx="160050" cy="160050"/>
            </a:xfrm>
            <a:custGeom>
              <a:avLst/>
              <a:gdLst/>
              <a:ahLst/>
              <a:cxnLst/>
              <a:rect l="l" t="t" r="r" b="b"/>
              <a:pathLst>
                <a:path w="6402" h="6402" extrusionOk="0">
                  <a:moveTo>
                    <a:pt x="3201" y="1"/>
                  </a:moveTo>
                  <a:cubicBezTo>
                    <a:pt x="1432" y="1"/>
                    <a:pt x="0" y="1432"/>
                    <a:pt x="0" y="3201"/>
                  </a:cubicBezTo>
                  <a:cubicBezTo>
                    <a:pt x="0" y="4970"/>
                    <a:pt x="1432" y="6402"/>
                    <a:pt x="3201" y="6402"/>
                  </a:cubicBezTo>
                  <a:cubicBezTo>
                    <a:pt x="4969" y="6402"/>
                    <a:pt x="6401" y="4970"/>
                    <a:pt x="6401" y="3201"/>
                  </a:cubicBezTo>
                  <a:cubicBezTo>
                    <a:pt x="6401" y="1432"/>
                    <a:pt x="4969" y="1"/>
                    <a:pt x="3201" y="1"/>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4"/>
            <p:cNvSpPr/>
            <p:nvPr/>
          </p:nvSpPr>
          <p:spPr>
            <a:xfrm>
              <a:off x="12921925" y="67550"/>
              <a:ext cx="159350" cy="160050"/>
            </a:xfrm>
            <a:custGeom>
              <a:avLst/>
              <a:gdLst/>
              <a:ahLst/>
              <a:cxnLst/>
              <a:rect l="l" t="t" r="r" b="b"/>
              <a:pathLst>
                <a:path w="6374" h="6402" extrusionOk="0">
                  <a:moveTo>
                    <a:pt x="3201" y="1"/>
                  </a:moveTo>
                  <a:cubicBezTo>
                    <a:pt x="1432" y="1"/>
                    <a:pt x="1" y="1433"/>
                    <a:pt x="1" y="3201"/>
                  </a:cubicBezTo>
                  <a:cubicBezTo>
                    <a:pt x="1" y="4970"/>
                    <a:pt x="1432" y="6402"/>
                    <a:pt x="3201" y="6402"/>
                  </a:cubicBezTo>
                  <a:cubicBezTo>
                    <a:pt x="4942" y="6402"/>
                    <a:pt x="6374" y="4970"/>
                    <a:pt x="6374" y="3201"/>
                  </a:cubicBezTo>
                  <a:cubicBezTo>
                    <a:pt x="6374" y="1433"/>
                    <a:pt x="4942" y="1"/>
                    <a:pt x="3201" y="1"/>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4"/>
            <p:cNvSpPr/>
            <p:nvPr/>
          </p:nvSpPr>
          <p:spPr>
            <a:xfrm>
              <a:off x="11891600" y="67550"/>
              <a:ext cx="160050" cy="160050"/>
            </a:xfrm>
            <a:custGeom>
              <a:avLst/>
              <a:gdLst/>
              <a:ahLst/>
              <a:cxnLst/>
              <a:rect l="l" t="t" r="r" b="b"/>
              <a:pathLst>
                <a:path w="6402" h="6402" extrusionOk="0">
                  <a:moveTo>
                    <a:pt x="3201" y="1"/>
                  </a:moveTo>
                  <a:cubicBezTo>
                    <a:pt x="1432" y="1"/>
                    <a:pt x="0" y="1433"/>
                    <a:pt x="0" y="3201"/>
                  </a:cubicBezTo>
                  <a:cubicBezTo>
                    <a:pt x="0" y="4970"/>
                    <a:pt x="1432" y="6402"/>
                    <a:pt x="3201" y="6402"/>
                  </a:cubicBezTo>
                  <a:cubicBezTo>
                    <a:pt x="4969" y="6402"/>
                    <a:pt x="6401" y="4970"/>
                    <a:pt x="6401" y="3201"/>
                  </a:cubicBezTo>
                  <a:cubicBezTo>
                    <a:pt x="6401" y="1433"/>
                    <a:pt x="4969" y="1"/>
                    <a:pt x="3201" y="1"/>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4"/>
            <p:cNvSpPr/>
            <p:nvPr/>
          </p:nvSpPr>
          <p:spPr>
            <a:xfrm>
              <a:off x="12151275" y="-375325"/>
              <a:ext cx="160050" cy="160050"/>
            </a:xfrm>
            <a:custGeom>
              <a:avLst/>
              <a:gdLst/>
              <a:ahLst/>
              <a:cxnLst/>
              <a:rect l="l" t="t" r="r" b="b"/>
              <a:pathLst>
                <a:path w="6402" h="6402" extrusionOk="0">
                  <a:moveTo>
                    <a:pt x="3201" y="1"/>
                  </a:moveTo>
                  <a:cubicBezTo>
                    <a:pt x="1433" y="1"/>
                    <a:pt x="1" y="1432"/>
                    <a:pt x="1" y="3201"/>
                  </a:cubicBezTo>
                  <a:cubicBezTo>
                    <a:pt x="1" y="4970"/>
                    <a:pt x="1433" y="6402"/>
                    <a:pt x="3201" y="6402"/>
                  </a:cubicBezTo>
                  <a:cubicBezTo>
                    <a:pt x="4970" y="6402"/>
                    <a:pt x="6402" y="4970"/>
                    <a:pt x="6402" y="3201"/>
                  </a:cubicBezTo>
                  <a:cubicBezTo>
                    <a:pt x="6402" y="1432"/>
                    <a:pt x="4970" y="1"/>
                    <a:pt x="3201" y="1"/>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4"/>
            <p:cNvSpPr/>
            <p:nvPr/>
          </p:nvSpPr>
          <p:spPr>
            <a:xfrm>
              <a:off x="11971600" y="-295300"/>
              <a:ext cx="1030375" cy="886475"/>
            </a:xfrm>
            <a:custGeom>
              <a:avLst/>
              <a:gdLst/>
              <a:ahLst/>
              <a:cxnLst/>
              <a:rect l="l" t="t" r="r" b="b"/>
              <a:pathLst>
                <a:path w="41215" h="35459" fill="none" extrusionOk="0">
                  <a:moveTo>
                    <a:pt x="30883" y="35459"/>
                  </a:moveTo>
                  <a:lnTo>
                    <a:pt x="10276" y="35459"/>
                  </a:lnTo>
                  <a:lnTo>
                    <a:pt x="1" y="17715"/>
                  </a:lnTo>
                  <a:lnTo>
                    <a:pt x="10276" y="0"/>
                  </a:lnTo>
                  <a:lnTo>
                    <a:pt x="30883" y="0"/>
                  </a:lnTo>
                  <a:lnTo>
                    <a:pt x="41214" y="17715"/>
                  </a:lnTo>
                  <a:close/>
                </a:path>
              </a:pathLst>
            </a:custGeom>
            <a:noFill/>
            <a:ln w="17550" cap="rnd" cmpd="sng">
              <a:solidFill>
                <a:srgbClr val="F3F0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4"/>
            <p:cNvSpPr/>
            <p:nvPr/>
          </p:nvSpPr>
          <p:spPr>
            <a:xfrm>
              <a:off x="14974175" y="953325"/>
              <a:ext cx="159350" cy="159350"/>
            </a:xfrm>
            <a:custGeom>
              <a:avLst/>
              <a:gdLst/>
              <a:ahLst/>
              <a:cxnLst/>
              <a:rect l="l" t="t" r="r" b="b"/>
              <a:pathLst>
                <a:path w="6374" h="6374" extrusionOk="0">
                  <a:moveTo>
                    <a:pt x="3173" y="0"/>
                  </a:moveTo>
                  <a:cubicBezTo>
                    <a:pt x="1404" y="0"/>
                    <a:pt x="1" y="1432"/>
                    <a:pt x="1" y="3173"/>
                  </a:cubicBezTo>
                  <a:cubicBezTo>
                    <a:pt x="1" y="4941"/>
                    <a:pt x="1404" y="6373"/>
                    <a:pt x="3173" y="6373"/>
                  </a:cubicBezTo>
                  <a:cubicBezTo>
                    <a:pt x="4942" y="6373"/>
                    <a:pt x="6374" y="4941"/>
                    <a:pt x="6374" y="3173"/>
                  </a:cubicBezTo>
                  <a:cubicBezTo>
                    <a:pt x="6374" y="1432"/>
                    <a:pt x="4942" y="0"/>
                    <a:pt x="3173"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4"/>
            <p:cNvSpPr/>
            <p:nvPr/>
          </p:nvSpPr>
          <p:spPr>
            <a:xfrm>
              <a:off x="14461825" y="953325"/>
              <a:ext cx="159350" cy="159350"/>
            </a:xfrm>
            <a:custGeom>
              <a:avLst/>
              <a:gdLst/>
              <a:ahLst/>
              <a:cxnLst/>
              <a:rect l="l" t="t" r="r" b="b"/>
              <a:pathLst>
                <a:path w="6374" h="6374" extrusionOk="0">
                  <a:moveTo>
                    <a:pt x="3173" y="0"/>
                  </a:moveTo>
                  <a:cubicBezTo>
                    <a:pt x="1404" y="0"/>
                    <a:pt x="0" y="1432"/>
                    <a:pt x="0" y="3173"/>
                  </a:cubicBezTo>
                  <a:cubicBezTo>
                    <a:pt x="0" y="4941"/>
                    <a:pt x="1404" y="6373"/>
                    <a:pt x="3173" y="6373"/>
                  </a:cubicBezTo>
                  <a:cubicBezTo>
                    <a:pt x="4941" y="6373"/>
                    <a:pt x="6373" y="4941"/>
                    <a:pt x="6373" y="3173"/>
                  </a:cubicBezTo>
                  <a:cubicBezTo>
                    <a:pt x="6373" y="1432"/>
                    <a:pt x="4941" y="0"/>
                    <a:pt x="3173"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4"/>
            <p:cNvSpPr/>
            <p:nvPr/>
          </p:nvSpPr>
          <p:spPr>
            <a:xfrm>
              <a:off x="14974175" y="67550"/>
              <a:ext cx="159350" cy="160050"/>
            </a:xfrm>
            <a:custGeom>
              <a:avLst/>
              <a:gdLst/>
              <a:ahLst/>
              <a:cxnLst/>
              <a:rect l="l" t="t" r="r" b="b"/>
              <a:pathLst>
                <a:path w="6374" h="6402" extrusionOk="0">
                  <a:moveTo>
                    <a:pt x="3173" y="1"/>
                  </a:moveTo>
                  <a:cubicBezTo>
                    <a:pt x="1404" y="1"/>
                    <a:pt x="1" y="1433"/>
                    <a:pt x="1" y="3201"/>
                  </a:cubicBezTo>
                  <a:cubicBezTo>
                    <a:pt x="1" y="4970"/>
                    <a:pt x="1404" y="6402"/>
                    <a:pt x="3173" y="6402"/>
                  </a:cubicBezTo>
                  <a:cubicBezTo>
                    <a:pt x="4942" y="6402"/>
                    <a:pt x="6374" y="4970"/>
                    <a:pt x="6374" y="3201"/>
                  </a:cubicBezTo>
                  <a:cubicBezTo>
                    <a:pt x="6374" y="1433"/>
                    <a:pt x="4942" y="1"/>
                    <a:pt x="3173" y="1"/>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4"/>
            <p:cNvSpPr/>
            <p:nvPr/>
          </p:nvSpPr>
          <p:spPr>
            <a:xfrm>
              <a:off x="15231775" y="511150"/>
              <a:ext cx="159350" cy="159350"/>
            </a:xfrm>
            <a:custGeom>
              <a:avLst/>
              <a:gdLst/>
              <a:ahLst/>
              <a:cxnLst/>
              <a:rect l="l" t="t" r="r" b="b"/>
              <a:pathLst>
                <a:path w="6374" h="6374" extrusionOk="0">
                  <a:moveTo>
                    <a:pt x="3201" y="0"/>
                  </a:moveTo>
                  <a:cubicBezTo>
                    <a:pt x="1432" y="0"/>
                    <a:pt x="0" y="1432"/>
                    <a:pt x="0" y="3201"/>
                  </a:cubicBezTo>
                  <a:cubicBezTo>
                    <a:pt x="0" y="4941"/>
                    <a:pt x="1432" y="6373"/>
                    <a:pt x="3201" y="6373"/>
                  </a:cubicBezTo>
                  <a:cubicBezTo>
                    <a:pt x="4969" y="6373"/>
                    <a:pt x="6373" y="4941"/>
                    <a:pt x="6373" y="3201"/>
                  </a:cubicBezTo>
                  <a:cubicBezTo>
                    <a:pt x="6373" y="1432"/>
                    <a:pt x="4969"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4"/>
            <p:cNvSpPr/>
            <p:nvPr/>
          </p:nvSpPr>
          <p:spPr>
            <a:xfrm>
              <a:off x="14202125" y="511150"/>
              <a:ext cx="159350" cy="159350"/>
            </a:xfrm>
            <a:custGeom>
              <a:avLst/>
              <a:gdLst/>
              <a:ahLst/>
              <a:cxnLst/>
              <a:rect l="l" t="t" r="r" b="b"/>
              <a:pathLst>
                <a:path w="6374" h="6374" extrusionOk="0">
                  <a:moveTo>
                    <a:pt x="3173" y="0"/>
                  </a:moveTo>
                  <a:cubicBezTo>
                    <a:pt x="1404" y="0"/>
                    <a:pt x="1" y="1432"/>
                    <a:pt x="1" y="3201"/>
                  </a:cubicBezTo>
                  <a:cubicBezTo>
                    <a:pt x="1" y="4941"/>
                    <a:pt x="1404" y="6373"/>
                    <a:pt x="3173" y="6373"/>
                  </a:cubicBezTo>
                  <a:cubicBezTo>
                    <a:pt x="4942" y="6373"/>
                    <a:pt x="6374" y="4941"/>
                    <a:pt x="6374" y="3201"/>
                  </a:cubicBezTo>
                  <a:cubicBezTo>
                    <a:pt x="6374" y="1432"/>
                    <a:pt x="4942" y="0"/>
                    <a:pt x="3173"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4"/>
            <p:cNvSpPr/>
            <p:nvPr/>
          </p:nvSpPr>
          <p:spPr>
            <a:xfrm>
              <a:off x="14461825" y="67550"/>
              <a:ext cx="159350" cy="160050"/>
            </a:xfrm>
            <a:custGeom>
              <a:avLst/>
              <a:gdLst/>
              <a:ahLst/>
              <a:cxnLst/>
              <a:rect l="l" t="t" r="r" b="b"/>
              <a:pathLst>
                <a:path w="6374" h="6402" extrusionOk="0">
                  <a:moveTo>
                    <a:pt x="3173" y="1"/>
                  </a:moveTo>
                  <a:cubicBezTo>
                    <a:pt x="1404" y="1"/>
                    <a:pt x="0" y="1433"/>
                    <a:pt x="0" y="3201"/>
                  </a:cubicBezTo>
                  <a:cubicBezTo>
                    <a:pt x="0" y="4970"/>
                    <a:pt x="1404" y="6402"/>
                    <a:pt x="3173" y="6402"/>
                  </a:cubicBezTo>
                  <a:cubicBezTo>
                    <a:pt x="4941" y="6402"/>
                    <a:pt x="6373" y="4970"/>
                    <a:pt x="6373" y="3201"/>
                  </a:cubicBezTo>
                  <a:cubicBezTo>
                    <a:pt x="6373" y="1433"/>
                    <a:pt x="4941" y="1"/>
                    <a:pt x="3173" y="1"/>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4"/>
            <p:cNvSpPr/>
            <p:nvPr/>
          </p:nvSpPr>
          <p:spPr>
            <a:xfrm>
              <a:off x="14281450" y="147575"/>
              <a:ext cx="1030350" cy="885775"/>
            </a:xfrm>
            <a:custGeom>
              <a:avLst/>
              <a:gdLst/>
              <a:ahLst/>
              <a:cxnLst/>
              <a:rect l="l" t="t" r="r" b="b"/>
              <a:pathLst>
                <a:path w="41214" h="35431" fill="none" extrusionOk="0">
                  <a:moveTo>
                    <a:pt x="30938" y="35431"/>
                  </a:moveTo>
                  <a:lnTo>
                    <a:pt x="10332" y="35431"/>
                  </a:lnTo>
                  <a:lnTo>
                    <a:pt x="0" y="17744"/>
                  </a:lnTo>
                  <a:lnTo>
                    <a:pt x="10332" y="0"/>
                  </a:lnTo>
                  <a:lnTo>
                    <a:pt x="30938" y="0"/>
                  </a:lnTo>
                  <a:lnTo>
                    <a:pt x="41214" y="17744"/>
                  </a:lnTo>
                  <a:close/>
                </a:path>
              </a:pathLst>
            </a:custGeom>
            <a:noFill/>
            <a:ln w="17550" cap="rnd" cmpd="sng">
              <a:solidFill>
                <a:srgbClr val="F3F0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4"/>
            <p:cNvSpPr/>
            <p:nvPr/>
          </p:nvSpPr>
          <p:spPr>
            <a:xfrm>
              <a:off x="14203525" y="1396200"/>
              <a:ext cx="160050" cy="160050"/>
            </a:xfrm>
            <a:custGeom>
              <a:avLst/>
              <a:gdLst/>
              <a:ahLst/>
              <a:cxnLst/>
              <a:rect l="l" t="t" r="r" b="b"/>
              <a:pathLst>
                <a:path w="6402" h="6402" extrusionOk="0">
                  <a:moveTo>
                    <a:pt x="3201" y="0"/>
                  </a:moveTo>
                  <a:cubicBezTo>
                    <a:pt x="1433" y="0"/>
                    <a:pt x="1" y="1432"/>
                    <a:pt x="1" y="3201"/>
                  </a:cubicBezTo>
                  <a:cubicBezTo>
                    <a:pt x="1" y="4970"/>
                    <a:pt x="1433" y="6401"/>
                    <a:pt x="3201" y="6401"/>
                  </a:cubicBezTo>
                  <a:cubicBezTo>
                    <a:pt x="4970" y="6401"/>
                    <a:pt x="6402" y="4970"/>
                    <a:pt x="6402" y="3201"/>
                  </a:cubicBezTo>
                  <a:cubicBezTo>
                    <a:pt x="6402" y="1432"/>
                    <a:pt x="4970"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4"/>
            <p:cNvSpPr/>
            <p:nvPr/>
          </p:nvSpPr>
          <p:spPr>
            <a:xfrm>
              <a:off x="13691875" y="1396200"/>
              <a:ext cx="160050" cy="160050"/>
            </a:xfrm>
            <a:custGeom>
              <a:avLst/>
              <a:gdLst/>
              <a:ahLst/>
              <a:cxnLst/>
              <a:rect l="l" t="t" r="r" b="b"/>
              <a:pathLst>
                <a:path w="6402" h="6402" extrusionOk="0">
                  <a:moveTo>
                    <a:pt x="3201" y="0"/>
                  </a:moveTo>
                  <a:cubicBezTo>
                    <a:pt x="1432" y="0"/>
                    <a:pt x="1" y="1432"/>
                    <a:pt x="1" y="3201"/>
                  </a:cubicBezTo>
                  <a:cubicBezTo>
                    <a:pt x="1" y="4970"/>
                    <a:pt x="1432" y="6401"/>
                    <a:pt x="3201" y="6401"/>
                  </a:cubicBezTo>
                  <a:cubicBezTo>
                    <a:pt x="4970" y="6401"/>
                    <a:pt x="6402" y="4970"/>
                    <a:pt x="6402" y="3201"/>
                  </a:cubicBezTo>
                  <a:cubicBezTo>
                    <a:pt x="6402" y="1432"/>
                    <a:pt x="4970"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4"/>
            <p:cNvSpPr/>
            <p:nvPr/>
          </p:nvSpPr>
          <p:spPr>
            <a:xfrm>
              <a:off x="14203525" y="511150"/>
              <a:ext cx="160050" cy="159350"/>
            </a:xfrm>
            <a:custGeom>
              <a:avLst/>
              <a:gdLst/>
              <a:ahLst/>
              <a:cxnLst/>
              <a:rect l="l" t="t" r="r" b="b"/>
              <a:pathLst>
                <a:path w="6402" h="6374" extrusionOk="0">
                  <a:moveTo>
                    <a:pt x="3201" y="0"/>
                  </a:moveTo>
                  <a:cubicBezTo>
                    <a:pt x="1433" y="0"/>
                    <a:pt x="1" y="1432"/>
                    <a:pt x="1" y="3201"/>
                  </a:cubicBezTo>
                  <a:cubicBezTo>
                    <a:pt x="1" y="4941"/>
                    <a:pt x="1433" y="6373"/>
                    <a:pt x="3201" y="6373"/>
                  </a:cubicBezTo>
                  <a:cubicBezTo>
                    <a:pt x="4970" y="6373"/>
                    <a:pt x="6402" y="4941"/>
                    <a:pt x="6402" y="3201"/>
                  </a:cubicBezTo>
                  <a:cubicBezTo>
                    <a:pt x="6402" y="1432"/>
                    <a:pt x="4970"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4"/>
            <p:cNvSpPr/>
            <p:nvPr/>
          </p:nvSpPr>
          <p:spPr>
            <a:xfrm>
              <a:off x="14461825" y="953325"/>
              <a:ext cx="159350" cy="159350"/>
            </a:xfrm>
            <a:custGeom>
              <a:avLst/>
              <a:gdLst/>
              <a:ahLst/>
              <a:cxnLst/>
              <a:rect l="l" t="t" r="r" b="b"/>
              <a:pathLst>
                <a:path w="6374" h="6374" extrusionOk="0">
                  <a:moveTo>
                    <a:pt x="3173" y="0"/>
                  </a:moveTo>
                  <a:cubicBezTo>
                    <a:pt x="1404" y="0"/>
                    <a:pt x="0" y="1432"/>
                    <a:pt x="0" y="3173"/>
                  </a:cubicBezTo>
                  <a:cubicBezTo>
                    <a:pt x="0" y="4941"/>
                    <a:pt x="1404" y="6373"/>
                    <a:pt x="3173" y="6373"/>
                  </a:cubicBezTo>
                  <a:cubicBezTo>
                    <a:pt x="4941" y="6373"/>
                    <a:pt x="6373" y="4941"/>
                    <a:pt x="6373" y="3173"/>
                  </a:cubicBezTo>
                  <a:cubicBezTo>
                    <a:pt x="6373" y="1432"/>
                    <a:pt x="4941" y="0"/>
                    <a:pt x="3173"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4"/>
            <p:cNvSpPr/>
            <p:nvPr/>
          </p:nvSpPr>
          <p:spPr>
            <a:xfrm>
              <a:off x="13431475" y="953325"/>
              <a:ext cx="160050" cy="159350"/>
            </a:xfrm>
            <a:custGeom>
              <a:avLst/>
              <a:gdLst/>
              <a:ahLst/>
              <a:cxnLst/>
              <a:rect l="l" t="t" r="r" b="b"/>
              <a:pathLst>
                <a:path w="6402" h="6374" extrusionOk="0">
                  <a:moveTo>
                    <a:pt x="3201" y="0"/>
                  </a:moveTo>
                  <a:cubicBezTo>
                    <a:pt x="1433" y="0"/>
                    <a:pt x="1" y="1432"/>
                    <a:pt x="1" y="3173"/>
                  </a:cubicBezTo>
                  <a:cubicBezTo>
                    <a:pt x="1" y="4941"/>
                    <a:pt x="1433" y="6373"/>
                    <a:pt x="3201" y="6373"/>
                  </a:cubicBezTo>
                  <a:cubicBezTo>
                    <a:pt x="4970" y="6373"/>
                    <a:pt x="6402" y="4941"/>
                    <a:pt x="6402" y="3173"/>
                  </a:cubicBezTo>
                  <a:cubicBezTo>
                    <a:pt x="6402" y="1432"/>
                    <a:pt x="4970"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4"/>
            <p:cNvSpPr/>
            <p:nvPr/>
          </p:nvSpPr>
          <p:spPr>
            <a:xfrm>
              <a:off x="13691875" y="511150"/>
              <a:ext cx="160050" cy="159350"/>
            </a:xfrm>
            <a:custGeom>
              <a:avLst/>
              <a:gdLst/>
              <a:ahLst/>
              <a:cxnLst/>
              <a:rect l="l" t="t" r="r" b="b"/>
              <a:pathLst>
                <a:path w="6402" h="6374" extrusionOk="0">
                  <a:moveTo>
                    <a:pt x="3201" y="0"/>
                  </a:moveTo>
                  <a:cubicBezTo>
                    <a:pt x="1432" y="0"/>
                    <a:pt x="1" y="1432"/>
                    <a:pt x="1" y="3201"/>
                  </a:cubicBezTo>
                  <a:cubicBezTo>
                    <a:pt x="1" y="4941"/>
                    <a:pt x="1432" y="6373"/>
                    <a:pt x="3201" y="6373"/>
                  </a:cubicBezTo>
                  <a:cubicBezTo>
                    <a:pt x="4970" y="6373"/>
                    <a:pt x="6402" y="4941"/>
                    <a:pt x="6402" y="3201"/>
                  </a:cubicBezTo>
                  <a:cubicBezTo>
                    <a:pt x="6402" y="1432"/>
                    <a:pt x="4970"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4"/>
            <p:cNvSpPr/>
            <p:nvPr/>
          </p:nvSpPr>
          <p:spPr>
            <a:xfrm>
              <a:off x="13511500" y="591150"/>
              <a:ext cx="1029650" cy="885075"/>
            </a:xfrm>
            <a:custGeom>
              <a:avLst/>
              <a:gdLst/>
              <a:ahLst/>
              <a:cxnLst/>
              <a:rect l="l" t="t" r="r" b="b"/>
              <a:pathLst>
                <a:path w="41186" h="35403" fill="none" extrusionOk="0">
                  <a:moveTo>
                    <a:pt x="30910" y="35403"/>
                  </a:moveTo>
                  <a:lnTo>
                    <a:pt x="10304" y="35403"/>
                  </a:lnTo>
                  <a:lnTo>
                    <a:pt x="0" y="17688"/>
                  </a:lnTo>
                  <a:lnTo>
                    <a:pt x="10304" y="1"/>
                  </a:lnTo>
                  <a:lnTo>
                    <a:pt x="30910" y="1"/>
                  </a:lnTo>
                  <a:lnTo>
                    <a:pt x="41186" y="17688"/>
                  </a:lnTo>
                  <a:close/>
                </a:path>
              </a:pathLst>
            </a:custGeom>
            <a:noFill/>
            <a:ln w="17550" cap="rnd" cmpd="sng">
              <a:solidFill>
                <a:srgbClr val="F3F0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4"/>
            <p:cNvSpPr/>
            <p:nvPr/>
          </p:nvSpPr>
          <p:spPr>
            <a:xfrm>
              <a:off x="15746225" y="511150"/>
              <a:ext cx="159350" cy="159350"/>
            </a:xfrm>
            <a:custGeom>
              <a:avLst/>
              <a:gdLst/>
              <a:ahLst/>
              <a:cxnLst/>
              <a:rect l="l" t="t" r="r" b="b"/>
              <a:pathLst>
                <a:path w="6374" h="6374" extrusionOk="0">
                  <a:moveTo>
                    <a:pt x="3173" y="0"/>
                  </a:moveTo>
                  <a:cubicBezTo>
                    <a:pt x="1405" y="0"/>
                    <a:pt x="1" y="1432"/>
                    <a:pt x="1" y="3201"/>
                  </a:cubicBezTo>
                  <a:cubicBezTo>
                    <a:pt x="1" y="4941"/>
                    <a:pt x="1405" y="6373"/>
                    <a:pt x="3173" y="6373"/>
                  </a:cubicBezTo>
                  <a:cubicBezTo>
                    <a:pt x="4942" y="6373"/>
                    <a:pt x="6374" y="4941"/>
                    <a:pt x="6374" y="3201"/>
                  </a:cubicBezTo>
                  <a:cubicBezTo>
                    <a:pt x="6374" y="1432"/>
                    <a:pt x="4942" y="0"/>
                    <a:pt x="3173"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4"/>
            <p:cNvSpPr/>
            <p:nvPr/>
          </p:nvSpPr>
          <p:spPr>
            <a:xfrm>
              <a:off x="15233875" y="511150"/>
              <a:ext cx="159350" cy="159350"/>
            </a:xfrm>
            <a:custGeom>
              <a:avLst/>
              <a:gdLst/>
              <a:ahLst/>
              <a:cxnLst/>
              <a:rect l="l" t="t" r="r" b="b"/>
              <a:pathLst>
                <a:path w="6374" h="6374" extrusionOk="0">
                  <a:moveTo>
                    <a:pt x="3173" y="0"/>
                  </a:moveTo>
                  <a:cubicBezTo>
                    <a:pt x="1404" y="0"/>
                    <a:pt x="0" y="1432"/>
                    <a:pt x="0" y="3201"/>
                  </a:cubicBezTo>
                  <a:cubicBezTo>
                    <a:pt x="0" y="4941"/>
                    <a:pt x="1404" y="6373"/>
                    <a:pt x="3173" y="6373"/>
                  </a:cubicBezTo>
                  <a:cubicBezTo>
                    <a:pt x="4941" y="6373"/>
                    <a:pt x="6373" y="4941"/>
                    <a:pt x="6373" y="3201"/>
                  </a:cubicBezTo>
                  <a:cubicBezTo>
                    <a:pt x="6373" y="1432"/>
                    <a:pt x="4941" y="0"/>
                    <a:pt x="3173"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4"/>
            <p:cNvSpPr/>
            <p:nvPr/>
          </p:nvSpPr>
          <p:spPr>
            <a:xfrm>
              <a:off x="15746225" y="-375325"/>
              <a:ext cx="159350" cy="160050"/>
            </a:xfrm>
            <a:custGeom>
              <a:avLst/>
              <a:gdLst/>
              <a:ahLst/>
              <a:cxnLst/>
              <a:rect l="l" t="t" r="r" b="b"/>
              <a:pathLst>
                <a:path w="6374" h="6402" extrusionOk="0">
                  <a:moveTo>
                    <a:pt x="3173" y="1"/>
                  </a:moveTo>
                  <a:cubicBezTo>
                    <a:pt x="1405" y="1"/>
                    <a:pt x="1" y="1432"/>
                    <a:pt x="1" y="3201"/>
                  </a:cubicBezTo>
                  <a:cubicBezTo>
                    <a:pt x="1" y="4970"/>
                    <a:pt x="1405" y="6402"/>
                    <a:pt x="3173" y="6402"/>
                  </a:cubicBezTo>
                  <a:cubicBezTo>
                    <a:pt x="4942" y="6402"/>
                    <a:pt x="6374" y="4970"/>
                    <a:pt x="6374" y="3201"/>
                  </a:cubicBezTo>
                  <a:cubicBezTo>
                    <a:pt x="6374" y="1432"/>
                    <a:pt x="4942" y="1"/>
                    <a:pt x="3173" y="1"/>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4"/>
            <p:cNvSpPr/>
            <p:nvPr/>
          </p:nvSpPr>
          <p:spPr>
            <a:xfrm>
              <a:off x="16003825" y="67550"/>
              <a:ext cx="159350" cy="160050"/>
            </a:xfrm>
            <a:custGeom>
              <a:avLst/>
              <a:gdLst/>
              <a:ahLst/>
              <a:cxnLst/>
              <a:rect l="l" t="t" r="r" b="b"/>
              <a:pathLst>
                <a:path w="6374" h="6402" extrusionOk="0">
                  <a:moveTo>
                    <a:pt x="3201" y="1"/>
                  </a:moveTo>
                  <a:cubicBezTo>
                    <a:pt x="1432" y="1"/>
                    <a:pt x="0" y="1433"/>
                    <a:pt x="0" y="3201"/>
                  </a:cubicBezTo>
                  <a:cubicBezTo>
                    <a:pt x="0" y="4970"/>
                    <a:pt x="1432" y="6402"/>
                    <a:pt x="3201" y="6402"/>
                  </a:cubicBezTo>
                  <a:cubicBezTo>
                    <a:pt x="4969" y="6402"/>
                    <a:pt x="6373" y="4970"/>
                    <a:pt x="6373" y="3201"/>
                  </a:cubicBezTo>
                  <a:cubicBezTo>
                    <a:pt x="6373" y="1433"/>
                    <a:pt x="4969" y="1"/>
                    <a:pt x="3201" y="1"/>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4"/>
            <p:cNvSpPr/>
            <p:nvPr/>
          </p:nvSpPr>
          <p:spPr>
            <a:xfrm>
              <a:off x="14974175" y="67550"/>
              <a:ext cx="159350" cy="160050"/>
            </a:xfrm>
            <a:custGeom>
              <a:avLst/>
              <a:gdLst/>
              <a:ahLst/>
              <a:cxnLst/>
              <a:rect l="l" t="t" r="r" b="b"/>
              <a:pathLst>
                <a:path w="6374" h="6402" extrusionOk="0">
                  <a:moveTo>
                    <a:pt x="3173" y="1"/>
                  </a:moveTo>
                  <a:cubicBezTo>
                    <a:pt x="1404" y="1"/>
                    <a:pt x="1" y="1433"/>
                    <a:pt x="1" y="3201"/>
                  </a:cubicBezTo>
                  <a:cubicBezTo>
                    <a:pt x="1" y="4970"/>
                    <a:pt x="1404" y="6402"/>
                    <a:pt x="3173" y="6402"/>
                  </a:cubicBezTo>
                  <a:cubicBezTo>
                    <a:pt x="4942" y="6402"/>
                    <a:pt x="6374" y="4970"/>
                    <a:pt x="6374" y="3201"/>
                  </a:cubicBezTo>
                  <a:cubicBezTo>
                    <a:pt x="6374" y="1433"/>
                    <a:pt x="4942" y="1"/>
                    <a:pt x="3173" y="1"/>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4"/>
            <p:cNvSpPr/>
            <p:nvPr/>
          </p:nvSpPr>
          <p:spPr>
            <a:xfrm>
              <a:off x="15233875" y="-375325"/>
              <a:ext cx="159350" cy="160050"/>
            </a:xfrm>
            <a:custGeom>
              <a:avLst/>
              <a:gdLst/>
              <a:ahLst/>
              <a:cxnLst/>
              <a:rect l="l" t="t" r="r" b="b"/>
              <a:pathLst>
                <a:path w="6374" h="6402" extrusionOk="0">
                  <a:moveTo>
                    <a:pt x="3173" y="1"/>
                  </a:moveTo>
                  <a:cubicBezTo>
                    <a:pt x="1404" y="1"/>
                    <a:pt x="0" y="1432"/>
                    <a:pt x="0" y="3201"/>
                  </a:cubicBezTo>
                  <a:cubicBezTo>
                    <a:pt x="0" y="4970"/>
                    <a:pt x="1404" y="6402"/>
                    <a:pt x="3173" y="6402"/>
                  </a:cubicBezTo>
                  <a:cubicBezTo>
                    <a:pt x="4941" y="6402"/>
                    <a:pt x="6373" y="4970"/>
                    <a:pt x="6373" y="3201"/>
                  </a:cubicBezTo>
                  <a:cubicBezTo>
                    <a:pt x="6373" y="1432"/>
                    <a:pt x="4941" y="1"/>
                    <a:pt x="3173" y="1"/>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4"/>
            <p:cNvSpPr/>
            <p:nvPr/>
          </p:nvSpPr>
          <p:spPr>
            <a:xfrm>
              <a:off x="15053500" y="-295300"/>
              <a:ext cx="1030350" cy="886475"/>
            </a:xfrm>
            <a:custGeom>
              <a:avLst/>
              <a:gdLst/>
              <a:ahLst/>
              <a:cxnLst/>
              <a:rect l="l" t="t" r="r" b="b"/>
              <a:pathLst>
                <a:path w="41214" h="35459" fill="none" extrusionOk="0">
                  <a:moveTo>
                    <a:pt x="30938" y="35459"/>
                  </a:moveTo>
                  <a:lnTo>
                    <a:pt x="10332" y="35459"/>
                  </a:lnTo>
                  <a:lnTo>
                    <a:pt x="0" y="17715"/>
                  </a:lnTo>
                  <a:lnTo>
                    <a:pt x="10332" y="0"/>
                  </a:lnTo>
                  <a:lnTo>
                    <a:pt x="30938" y="0"/>
                  </a:lnTo>
                  <a:lnTo>
                    <a:pt x="41214" y="17715"/>
                  </a:lnTo>
                  <a:close/>
                </a:path>
              </a:pathLst>
            </a:custGeom>
            <a:noFill/>
            <a:ln w="17550" cap="rnd" cmpd="sng">
              <a:solidFill>
                <a:srgbClr val="F3F0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4"/>
            <p:cNvSpPr/>
            <p:nvPr/>
          </p:nvSpPr>
          <p:spPr>
            <a:xfrm>
              <a:off x="12662950" y="-378825"/>
              <a:ext cx="160050" cy="160050"/>
            </a:xfrm>
            <a:custGeom>
              <a:avLst/>
              <a:gdLst/>
              <a:ahLst/>
              <a:cxnLst/>
              <a:rect l="l" t="t" r="r" b="b"/>
              <a:pathLst>
                <a:path w="6402" h="6402" extrusionOk="0">
                  <a:moveTo>
                    <a:pt x="3201" y="0"/>
                  </a:moveTo>
                  <a:cubicBezTo>
                    <a:pt x="1432" y="0"/>
                    <a:pt x="0" y="1432"/>
                    <a:pt x="0" y="3201"/>
                  </a:cubicBezTo>
                  <a:cubicBezTo>
                    <a:pt x="0" y="4970"/>
                    <a:pt x="1432" y="6401"/>
                    <a:pt x="3201" y="6401"/>
                  </a:cubicBezTo>
                  <a:cubicBezTo>
                    <a:pt x="4969" y="6401"/>
                    <a:pt x="6401" y="4970"/>
                    <a:pt x="6401" y="3201"/>
                  </a:cubicBezTo>
                  <a:cubicBezTo>
                    <a:pt x="6401" y="1432"/>
                    <a:pt x="4969"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4"/>
            <p:cNvSpPr/>
            <p:nvPr/>
          </p:nvSpPr>
          <p:spPr>
            <a:xfrm>
              <a:off x="12151275" y="-378825"/>
              <a:ext cx="160050" cy="160050"/>
            </a:xfrm>
            <a:custGeom>
              <a:avLst/>
              <a:gdLst/>
              <a:ahLst/>
              <a:cxnLst/>
              <a:rect l="l" t="t" r="r" b="b"/>
              <a:pathLst>
                <a:path w="6402" h="6402" extrusionOk="0">
                  <a:moveTo>
                    <a:pt x="3201" y="0"/>
                  </a:moveTo>
                  <a:cubicBezTo>
                    <a:pt x="1433" y="0"/>
                    <a:pt x="1" y="1432"/>
                    <a:pt x="1" y="3201"/>
                  </a:cubicBezTo>
                  <a:cubicBezTo>
                    <a:pt x="1" y="4970"/>
                    <a:pt x="1433" y="6401"/>
                    <a:pt x="3201" y="6401"/>
                  </a:cubicBezTo>
                  <a:cubicBezTo>
                    <a:pt x="4970" y="6401"/>
                    <a:pt x="6402" y="4970"/>
                    <a:pt x="6402" y="3201"/>
                  </a:cubicBezTo>
                  <a:cubicBezTo>
                    <a:pt x="6402" y="1432"/>
                    <a:pt x="4970"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4"/>
            <p:cNvSpPr/>
            <p:nvPr/>
          </p:nvSpPr>
          <p:spPr>
            <a:xfrm>
              <a:off x="11892300" y="63350"/>
              <a:ext cx="160050" cy="160050"/>
            </a:xfrm>
            <a:custGeom>
              <a:avLst/>
              <a:gdLst/>
              <a:ahLst/>
              <a:cxnLst/>
              <a:rect l="l" t="t" r="r" b="b"/>
              <a:pathLst>
                <a:path w="6402" h="6402" extrusionOk="0">
                  <a:moveTo>
                    <a:pt x="3201" y="0"/>
                  </a:moveTo>
                  <a:cubicBezTo>
                    <a:pt x="1432" y="0"/>
                    <a:pt x="0" y="1432"/>
                    <a:pt x="0" y="3201"/>
                  </a:cubicBezTo>
                  <a:cubicBezTo>
                    <a:pt x="0" y="4970"/>
                    <a:pt x="1432" y="6401"/>
                    <a:pt x="3201" y="6401"/>
                  </a:cubicBezTo>
                  <a:cubicBezTo>
                    <a:pt x="4969" y="6401"/>
                    <a:pt x="6401" y="4970"/>
                    <a:pt x="6401" y="3201"/>
                  </a:cubicBezTo>
                  <a:cubicBezTo>
                    <a:pt x="6401" y="1432"/>
                    <a:pt x="4969"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4"/>
            <p:cNvSpPr/>
            <p:nvPr/>
          </p:nvSpPr>
          <p:spPr>
            <a:xfrm>
              <a:off x="12151275" y="-378825"/>
              <a:ext cx="160050" cy="160050"/>
            </a:xfrm>
            <a:custGeom>
              <a:avLst/>
              <a:gdLst/>
              <a:ahLst/>
              <a:cxnLst/>
              <a:rect l="l" t="t" r="r" b="b"/>
              <a:pathLst>
                <a:path w="6402" h="6402" extrusionOk="0">
                  <a:moveTo>
                    <a:pt x="3201" y="0"/>
                  </a:moveTo>
                  <a:cubicBezTo>
                    <a:pt x="1433" y="0"/>
                    <a:pt x="1" y="1432"/>
                    <a:pt x="1" y="3201"/>
                  </a:cubicBezTo>
                  <a:cubicBezTo>
                    <a:pt x="1" y="4970"/>
                    <a:pt x="1433" y="6401"/>
                    <a:pt x="3201" y="6401"/>
                  </a:cubicBezTo>
                  <a:cubicBezTo>
                    <a:pt x="4970" y="6401"/>
                    <a:pt x="6402" y="4970"/>
                    <a:pt x="6402" y="3201"/>
                  </a:cubicBezTo>
                  <a:cubicBezTo>
                    <a:pt x="6402" y="1432"/>
                    <a:pt x="4970"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4"/>
            <p:cNvSpPr/>
            <p:nvPr/>
          </p:nvSpPr>
          <p:spPr>
            <a:xfrm>
              <a:off x="13432900" y="953325"/>
              <a:ext cx="160025" cy="159350"/>
            </a:xfrm>
            <a:custGeom>
              <a:avLst/>
              <a:gdLst/>
              <a:ahLst/>
              <a:cxnLst/>
              <a:rect l="l" t="t" r="r" b="b"/>
              <a:pathLst>
                <a:path w="6401" h="6374" extrusionOk="0">
                  <a:moveTo>
                    <a:pt x="3201" y="0"/>
                  </a:moveTo>
                  <a:cubicBezTo>
                    <a:pt x="1432" y="0"/>
                    <a:pt x="0" y="1432"/>
                    <a:pt x="0" y="3173"/>
                  </a:cubicBezTo>
                  <a:cubicBezTo>
                    <a:pt x="0" y="4941"/>
                    <a:pt x="1432" y="6373"/>
                    <a:pt x="3201" y="6373"/>
                  </a:cubicBezTo>
                  <a:cubicBezTo>
                    <a:pt x="4969" y="6373"/>
                    <a:pt x="6401" y="4941"/>
                    <a:pt x="6401" y="3173"/>
                  </a:cubicBezTo>
                  <a:cubicBezTo>
                    <a:pt x="6401" y="1432"/>
                    <a:pt x="4969"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4"/>
            <p:cNvSpPr/>
            <p:nvPr/>
          </p:nvSpPr>
          <p:spPr>
            <a:xfrm>
              <a:off x="12921925" y="953325"/>
              <a:ext cx="159350" cy="159350"/>
            </a:xfrm>
            <a:custGeom>
              <a:avLst/>
              <a:gdLst/>
              <a:ahLst/>
              <a:cxnLst/>
              <a:rect l="l" t="t" r="r" b="b"/>
              <a:pathLst>
                <a:path w="6374" h="6374" extrusionOk="0">
                  <a:moveTo>
                    <a:pt x="3201" y="0"/>
                  </a:moveTo>
                  <a:cubicBezTo>
                    <a:pt x="1432" y="0"/>
                    <a:pt x="1" y="1432"/>
                    <a:pt x="1" y="3173"/>
                  </a:cubicBezTo>
                  <a:cubicBezTo>
                    <a:pt x="1" y="4941"/>
                    <a:pt x="1432" y="6373"/>
                    <a:pt x="3201" y="6373"/>
                  </a:cubicBezTo>
                  <a:cubicBezTo>
                    <a:pt x="4942" y="6373"/>
                    <a:pt x="6374" y="4941"/>
                    <a:pt x="6374" y="3173"/>
                  </a:cubicBezTo>
                  <a:cubicBezTo>
                    <a:pt x="6374" y="1432"/>
                    <a:pt x="4942"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4"/>
            <p:cNvSpPr/>
            <p:nvPr/>
          </p:nvSpPr>
          <p:spPr>
            <a:xfrm>
              <a:off x="13432900" y="67550"/>
              <a:ext cx="160025" cy="160050"/>
            </a:xfrm>
            <a:custGeom>
              <a:avLst/>
              <a:gdLst/>
              <a:ahLst/>
              <a:cxnLst/>
              <a:rect l="l" t="t" r="r" b="b"/>
              <a:pathLst>
                <a:path w="6401" h="6402" extrusionOk="0">
                  <a:moveTo>
                    <a:pt x="3201" y="1"/>
                  </a:moveTo>
                  <a:cubicBezTo>
                    <a:pt x="1432" y="1"/>
                    <a:pt x="0" y="1433"/>
                    <a:pt x="0" y="3201"/>
                  </a:cubicBezTo>
                  <a:cubicBezTo>
                    <a:pt x="0" y="4970"/>
                    <a:pt x="1432" y="6402"/>
                    <a:pt x="3201" y="6402"/>
                  </a:cubicBezTo>
                  <a:cubicBezTo>
                    <a:pt x="4969" y="6402"/>
                    <a:pt x="6401" y="4970"/>
                    <a:pt x="6401" y="3201"/>
                  </a:cubicBezTo>
                  <a:cubicBezTo>
                    <a:pt x="6401" y="1433"/>
                    <a:pt x="4969" y="1"/>
                    <a:pt x="3201" y="1"/>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4"/>
            <p:cNvSpPr/>
            <p:nvPr/>
          </p:nvSpPr>
          <p:spPr>
            <a:xfrm>
              <a:off x="13691875" y="511150"/>
              <a:ext cx="160050" cy="159350"/>
            </a:xfrm>
            <a:custGeom>
              <a:avLst/>
              <a:gdLst/>
              <a:ahLst/>
              <a:cxnLst/>
              <a:rect l="l" t="t" r="r" b="b"/>
              <a:pathLst>
                <a:path w="6402" h="6374" extrusionOk="0">
                  <a:moveTo>
                    <a:pt x="3201" y="0"/>
                  </a:moveTo>
                  <a:cubicBezTo>
                    <a:pt x="1432" y="0"/>
                    <a:pt x="1" y="1432"/>
                    <a:pt x="1" y="3201"/>
                  </a:cubicBezTo>
                  <a:cubicBezTo>
                    <a:pt x="1" y="4941"/>
                    <a:pt x="1432" y="6373"/>
                    <a:pt x="3201" y="6373"/>
                  </a:cubicBezTo>
                  <a:cubicBezTo>
                    <a:pt x="4970" y="6373"/>
                    <a:pt x="6402" y="4941"/>
                    <a:pt x="6402" y="3201"/>
                  </a:cubicBezTo>
                  <a:cubicBezTo>
                    <a:pt x="6402" y="1432"/>
                    <a:pt x="4970"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4"/>
            <p:cNvSpPr/>
            <p:nvPr/>
          </p:nvSpPr>
          <p:spPr>
            <a:xfrm>
              <a:off x="12662250" y="511150"/>
              <a:ext cx="159325" cy="159350"/>
            </a:xfrm>
            <a:custGeom>
              <a:avLst/>
              <a:gdLst/>
              <a:ahLst/>
              <a:cxnLst/>
              <a:rect l="l" t="t" r="r" b="b"/>
              <a:pathLst>
                <a:path w="6373" h="6374" extrusionOk="0">
                  <a:moveTo>
                    <a:pt x="3201" y="0"/>
                  </a:moveTo>
                  <a:cubicBezTo>
                    <a:pt x="1432" y="0"/>
                    <a:pt x="0" y="1432"/>
                    <a:pt x="0" y="3201"/>
                  </a:cubicBezTo>
                  <a:cubicBezTo>
                    <a:pt x="0" y="4941"/>
                    <a:pt x="1432" y="6373"/>
                    <a:pt x="3201" y="6373"/>
                  </a:cubicBezTo>
                  <a:cubicBezTo>
                    <a:pt x="4941" y="6373"/>
                    <a:pt x="6373" y="4941"/>
                    <a:pt x="6373" y="3201"/>
                  </a:cubicBezTo>
                  <a:cubicBezTo>
                    <a:pt x="6373" y="1432"/>
                    <a:pt x="4941"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4"/>
            <p:cNvSpPr/>
            <p:nvPr/>
          </p:nvSpPr>
          <p:spPr>
            <a:xfrm>
              <a:off x="12921925" y="67550"/>
              <a:ext cx="159350" cy="160050"/>
            </a:xfrm>
            <a:custGeom>
              <a:avLst/>
              <a:gdLst/>
              <a:ahLst/>
              <a:cxnLst/>
              <a:rect l="l" t="t" r="r" b="b"/>
              <a:pathLst>
                <a:path w="6374" h="6402" extrusionOk="0">
                  <a:moveTo>
                    <a:pt x="3201" y="1"/>
                  </a:moveTo>
                  <a:cubicBezTo>
                    <a:pt x="1432" y="1"/>
                    <a:pt x="1" y="1433"/>
                    <a:pt x="1" y="3201"/>
                  </a:cubicBezTo>
                  <a:cubicBezTo>
                    <a:pt x="1" y="4970"/>
                    <a:pt x="1432" y="6402"/>
                    <a:pt x="3201" y="6402"/>
                  </a:cubicBezTo>
                  <a:cubicBezTo>
                    <a:pt x="4942" y="6402"/>
                    <a:pt x="6374" y="4970"/>
                    <a:pt x="6374" y="3201"/>
                  </a:cubicBezTo>
                  <a:cubicBezTo>
                    <a:pt x="6374" y="1433"/>
                    <a:pt x="4942" y="1"/>
                    <a:pt x="3201" y="1"/>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4"/>
            <p:cNvSpPr/>
            <p:nvPr/>
          </p:nvSpPr>
          <p:spPr>
            <a:xfrm>
              <a:off x="12742250" y="147575"/>
              <a:ext cx="1029650" cy="885775"/>
            </a:xfrm>
            <a:custGeom>
              <a:avLst/>
              <a:gdLst/>
              <a:ahLst/>
              <a:cxnLst/>
              <a:rect l="l" t="t" r="r" b="b"/>
              <a:pathLst>
                <a:path w="41186" h="35431" fill="none" extrusionOk="0">
                  <a:moveTo>
                    <a:pt x="30883" y="35431"/>
                  </a:moveTo>
                  <a:lnTo>
                    <a:pt x="10276" y="35431"/>
                  </a:lnTo>
                  <a:lnTo>
                    <a:pt x="1" y="17744"/>
                  </a:lnTo>
                  <a:lnTo>
                    <a:pt x="10276" y="0"/>
                  </a:lnTo>
                  <a:lnTo>
                    <a:pt x="30883" y="0"/>
                  </a:lnTo>
                  <a:lnTo>
                    <a:pt x="41186" y="17744"/>
                  </a:lnTo>
                  <a:close/>
                </a:path>
              </a:pathLst>
            </a:custGeom>
            <a:noFill/>
            <a:ln w="17550" cap="rnd" cmpd="sng">
              <a:solidFill>
                <a:srgbClr val="F3F0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2" name="Google Shape;512;p14"/>
          <p:cNvSpPr/>
          <p:nvPr/>
        </p:nvSpPr>
        <p:spPr>
          <a:xfrm>
            <a:off x="0" y="4221625"/>
            <a:ext cx="9144000" cy="921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3" name="Google Shape;513;p14"/>
          <p:cNvGrpSpPr/>
          <p:nvPr/>
        </p:nvGrpSpPr>
        <p:grpSpPr>
          <a:xfrm flipH="1">
            <a:off x="8767450" y="176914"/>
            <a:ext cx="160043" cy="191843"/>
            <a:chOff x="2968138" y="1186114"/>
            <a:chExt cx="160043" cy="191843"/>
          </a:xfrm>
        </p:grpSpPr>
        <p:sp>
          <p:nvSpPr>
            <p:cNvPr id="514" name="Google Shape;514;p14"/>
            <p:cNvSpPr/>
            <p:nvPr/>
          </p:nvSpPr>
          <p:spPr>
            <a:xfrm>
              <a:off x="3047855" y="1302820"/>
              <a:ext cx="19" cy="75137"/>
            </a:xfrm>
            <a:custGeom>
              <a:avLst/>
              <a:gdLst/>
              <a:ahLst/>
              <a:cxnLst/>
              <a:rect l="l" t="t" r="r" b="b"/>
              <a:pathLst>
                <a:path w="1" h="3953" fill="none" extrusionOk="0">
                  <a:moveTo>
                    <a:pt x="1" y="1"/>
                  </a:moveTo>
                  <a:lnTo>
                    <a:pt x="1" y="3952"/>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4"/>
            <p:cNvSpPr/>
            <p:nvPr/>
          </p:nvSpPr>
          <p:spPr>
            <a:xfrm>
              <a:off x="3047855" y="1186114"/>
              <a:ext cx="19" cy="75137"/>
            </a:xfrm>
            <a:custGeom>
              <a:avLst/>
              <a:gdLst/>
              <a:ahLst/>
              <a:cxnLst/>
              <a:rect l="l" t="t" r="r" b="b"/>
              <a:pathLst>
                <a:path w="1" h="3953" fill="none" extrusionOk="0">
                  <a:moveTo>
                    <a:pt x="1" y="1"/>
                  </a:moveTo>
                  <a:lnTo>
                    <a:pt x="1" y="3952"/>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4"/>
            <p:cNvSpPr/>
            <p:nvPr/>
          </p:nvSpPr>
          <p:spPr>
            <a:xfrm>
              <a:off x="3065190" y="1281455"/>
              <a:ext cx="62991" cy="19"/>
            </a:xfrm>
            <a:custGeom>
              <a:avLst/>
              <a:gdLst/>
              <a:ahLst/>
              <a:cxnLst/>
              <a:rect l="l" t="t" r="r" b="b"/>
              <a:pathLst>
                <a:path w="3314" h="1" fill="none" extrusionOk="0">
                  <a:moveTo>
                    <a:pt x="1" y="0"/>
                  </a:moveTo>
                  <a:lnTo>
                    <a:pt x="3314" y="0"/>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4"/>
            <p:cNvSpPr/>
            <p:nvPr/>
          </p:nvSpPr>
          <p:spPr>
            <a:xfrm>
              <a:off x="2968138" y="1281455"/>
              <a:ext cx="62991" cy="19"/>
            </a:xfrm>
            <a:custGeom>
              <a:avLst/>
              <a:gdLst/>
              <a:ahLst/>
              <a:cxnLst/>
              <a:rect l="l" t="t" r="r" b="b"/>
              <a:pathLst>
                <a:path w="3314" h="1" fill="none" extrusionOk="0">
                  <a:moveTo>
                    <a:pt x="0" y="0"/>
                  </a:moveTo>
                  <a:lnTo>
                    <a:pt x="3314" y="0"/>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8" name="Google Shape;518;p14"/>
          <p:cNvSpPr/>
          <p:nvPr/>
        </p:nvSpPr>
        <p:spPr>
          <a:xfrm flipH="1">
            <a:off x="8841976" y="2371259"/>
            <a:ext cx="124233" cy="200491"/>
          </a:xfrm>
          <a:custGeom>
            <a:avLst/>
            <a:gdLst/>
            <a:ahLst/>
            <a:cxnLst/>
            <a:rect l="l" t="t" r="r" b="b"/>
            <a:pathLst>
              <a:path w="6536" h="10548" fill="none" extrusionOk="0">
                <a:moveTo>
                  <a:pt x="3253" y="0"/>
                </a:moveTo>
                <a:lnTo>
                  <a:pt x="1" y="5259"/>
                </a:lnTo>
                <a:lnTo>
                  <a:pt x="3253" y="10547"/>
                </a:lnTo>
                <a:lnTo>
                  <a:pt x="6536" y="5259"/>
                </a:lnTo>
                <a:close/>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4"/>
          <p:cNvSpPr/>
          <p:nvPr/>
        </p:nvSpPr>
        <p:spPr>
          <a:xfrm flipH="1">
            <a:off x="8927487" y="1135889"/>
            <a:ext cx="448938" cy="518258"/>
          </a:xfrm>
          <a:custGeom>
            <a:avLst/>
            <a:gdLst/>
            <a:ahLst/>
            <a:cxnLst/>
            <a:rect l="l" t="t" r="r" b="b"/>
            <a:pathLst>
              <a:path w="23619" h="27266" extrusionOk="0">
                <a:moveTo>
                  <a:pt x="11825" y="0"/>
                </a:moveTo>
                <a:lnTo>
                  <a:pt x="1" y="6809"/>
                </a:lnTo>
                <a:lnTo>
                  <a:pt x="1" y="20456"/>
                </a:lnTo>
                <a:lnTo>
                  <a:pt x="11825" y="27265"/>
                </a:lnTo>
                <a:lnTo>
                  <a:pt x="23618" y="20456"/>
                </a:lnTo>
                <a:lnTo>
                  <a:pt x="23618" y="6809"/>
                </a:lnTo>
                <a:lnTo>
                  <a:pt x="11825" y="0"/>
                </a:lnTo>
                <a:close/>
              </a:path>
            </a:pathLst>
          </a:custGeom>
          <a:solidFill>
            <a:srgbClr val="53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0" name="Google Shape;520;p14"/>
          <p:cNvGrpSpPr/>
          <p:nvPr/>
        </p:nvGrpSpPr>
        <p:grpSpPr>
          <a:xfrm>
            <a:off x="5478985" y="69743"/>
            <a:ext cx="753971" cy="649980"/>
            <a:chOff x="6618338" y="2032518"/>
            <a:chExt cx="753971" cy="649980"/>
          </a:xfrm>
        </p:grpSpPr>
        <p:sp>
          <p:nvSpPr>
            <p:cNvPr id="521" name="Google Shape;521;p14"/>
            <p:cNvSpPr/>
            <p:nvPr/>
          </p:nvSpPr>
          <p:spPr>
            <a:xfrm>
              <a:off x="6689978" y="2053882"/>
              <a:ext cx="447779" cy="517688"/>
            </a:xfrm>
            <a:custGeom>
              <a:avLst/>
              <a:gdLst/>
              <a:ahLst/>
              <a:cxnLst/>
              <a:rect l="l" t="t" r="r" b="b"/>
              <a:pathLst>
                <a:path w="23558" h="27236" extrusionOk="0">
                  <a:moveTo>
                    <a:pt x="11764" y="1"/>
                  </a:moveTo>
                  <a:lnTo>
                    <a:pt x="1" y="6779"/>
                  </a:lnTo>
                  <a:lnTo>
                    <a:pt x="1" y="20396"/>
                  </a:lnTo>
                  <a:lnTo>
                    <a:pt x="11764" y="27235"/>
                  </a:lnTo>
                  <a:lnTo>
                    <a:pt x="23557" y="20396"/>
                  </a:lnTo>
                  <a:lnTo>
                    <a:pt x="23557" y="6779"/>
                  </a:lnTo>
                  <a:lnTo>
                    <a:pt x="117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4"/>
            <p:cNvSpPr/>
            <p:nvPr/>
          </p:nvSpPr>
          <p:spPr>
            <a:xfrm>
              <a:off x="6761617" y="2032518"/>
              <a:ext cx="447779" cy="518258"/>
            </a:xfrm>
            <a:custGeom>
              <a:avLst/>
              <a:gdLst/>
              <a:ahLst/>
              <a:cxnLst/>
              <a:rect l="l" t="t" r="r" b="b"/>
              <a:pathLst>
                <a:path w="23558" h="27266" fill="none" extrusionOk="0">
                  <a:moveTo>
                    <a:pt x="11764" y="0"/>
                  </a:moveTo>
                  <a:lnTo>
                    <a:pt x="1" y="6809"/>
                  </a:lnTo>
                  <a:lnTo>
                    <a:pt x="1" y="20457"/>
                  </a:lnTo>
                  <a:lnTo>
                    <a:pt x="11764" y="27265"/>
                  </a:lnTo>
                  <a:lnTo>
                    <a:pt x="23557" y="20457"/>
                  </a:lnTo>
                  <a:lnTo>
                    <a:pt x="23557" y="6809"/>
                  </a:lnTo>
                  <a:close/>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4"/>
            <p:cNvSpPr/>
            <p:nvPr/>
          </p:nvSpPr>
          <p:spPr>
            <a:xfrm>
              <a:off x="7209377" y="2068328"/>
              <a:ext cx="162932" cy="444890"/>
            </a:xfrm>
            <a:custGeom>
              <a:avLst/>
              <a:gdLst/>
              <a:ahLst/>
              <a:cxnLst/>
              <a:rect l="l" t="t" r="r" b="b"/>
              <a:pathLst>
                <a:path w="8572" h="23406" fill="none" extrusionOk="0">
                  <a:moveTo>
                    <a:pt x="8572" y="1"/>
                  </a:moveTo>
                  <a:lnTo>
                    <a:pt x="0" y="4925"/>
                  </a:lnTo>
                  <a:lnTo>
                    <a:pt x="0" y="18573"/>
                  </a:lnTo>
                  <a:lnTo>
                    <a:pt x="8389" y="23405"/>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4"/>
            <p:cNvSpPr/>
            <p:nvPr/>
          </p:nvSpPr>
          <p:spPr>
            <a:xfrm>
              <a:off x="6985202" y="2083363"/>
              <a:ext cx="179697" cy="104009"/>
            </a:xfrm>
            <a:custGeom>
              <a:avLst/>
              <a:gdLst/>
              <a:ahLst/>
              <a:cxnLst/>
              <a:rect l="l" t="t" r="r" b="b"/>
              <a:pathLst>
                <a:path w="9454" h="5472" fill="none" extrusionOk="0">
                  <a:moveTo>
                    <a:pt x="9454" y="5471"/>
                  </a:moveTo>
                  <a:lnTo>
                    <a:pt x="1" y="0"/>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4"/>
            <p:cNvSpPr/>
            <p:nvPr/>
          </p:nvSpPr>
          <p:spPr>
            <a:xfrm>
              <a:off x="6985202" y="2395922"/>
              <a:ext cx="179697" cy="104009"/>
            </a:xfrm>
            <a:custGeom>
              <a:avLst/>
              <a:gdLst/>
              <a:ahLst/>
              <a:cxnLst/>
              <a:rect l="l" t="t" r="r" b="b"/>
              <a:pathLst>
                <a:path w="9454" h="5472" fill="none" extrusionOk="0">
                  <a:moveTo>
                    <a:pt x="1" y="5471"/>
                  </a:moveTo>
                  <a:lnTo>
                    <a:pt x="9454" y="0"/>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4"/>
            <p:cNvSpPr/>
            <p:nvPr/>
          </p:nvSpPr>
          <p:spPr>
            <a:xfrm>
              <a:off x="6804954" y="2187353"/>
              <a:ext cx="19" cy="208588"/>
            </a:xfrm>
            <a:custGeom>
              <a:avLst/>
              <a:gdLst/>
              <a:ahLst/>
              <a:cxnLst/>
              <a:rect l="l" t="t" r="r" b="b"/>
              <a:pathLst>
                <a:path w="1" h="10974" fill="none" extrusionOk="0">
                  <a:moveTo>
                    <a:pt x="0" y="0"/>
                  </a:moveTo>
                  <a:lnTo>
                    <a:pt x="0" y="10973"/>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4"/>
            <p:cNvSpPr/>
            <p:nvPr/>
          </p:nvSpPr>
          <p:spPr>
            <a:xfrm>
              <a:off x="6985202" y="2550757"/>
              <a:ext cx="19" cy="131741"/>
            </a:xfrm>
            <a:custGeom>
              <a:avLst/>
              <a:gdLst/>
              <a:ahLst/>
              <a:cxnLst/>
              <a:rect l="l" t="t" r="r" b="b"/>
              <a:pathLst>
                <a:path w="1" h="6931" fill="none" extrusionOk="0">
                  <a:moveTo>
                    <a:pt x="1" y="0"/>
                  </a:moveTo>
                  <a:lnTo>
                    <a:pt x="1" y="6930"/>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4"/>
            <p:cNvSpPr/>
            <p:nvPr/>
          </p:nvSpPr>
          <p:spPr>
            <a:xfrm>
              <a:off x="6618338" y="2083363"/>
              <a:ext cx="143298" cy="78577"/>
            </a:xfrm>
            <a:custGeom>
              <a:avLst/>
              <a:gdLst/>
              <a:ahLst/>
              <a:cxnLst/>
              <a:rect l="l" t="t" r="r" b="b"/>
              <a:pathLst>
                <a:path w="7539" h="4134" fill="none" extrusionOk="0">
                  <a:moveTo>
                    <a:pt x="0" y="0"/>
                  </a:moveTo>
                  <a:lnTo>
                    <a:pt x="7539" y="4134"/>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CUSTOM_8">
    <p:spTree>
      <p:nvGrpSpPr>
        <p:cNvPr id="1" name="Shape 1075"/>
        <p:cNvGrpSpPr/>
        <p:nvPr/>
      </p:nvGrpSpPr>
      <p:grpSpPr>
        <a:xfrm>
          <a:off x="0" y="0"/>
          <a:ext cx="0" cy="0"/>
          <a:chOff x="0" y="0"/>
          <a:chExt cx="0" cy="0"/>
        </a:xfrm>
      </p:grpSpPr>
      <p:sp>
        <p:nvSpPr>
          <p:cNvPr id="1076" name="Google Shape;1076;p33"/>
          <p:cNvSpPr/>
          <p:nvPr/>
        </p:nvSpPr>
        <p:spPr>
          <a:xfrm>
            <a:off x="0" y="4221625"/>
            <a:ext cx="9144000" cy="921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3"/>
          <p:cNvSpPr txBox="1">
            <a:spLocks noGrp="1"/>
          </p:cNvSpPr>
          <p:nvPr>
            <p:ph type="ctrTitle"/>
          </p:nvPr>
        </p:nvSpPr>
        <p:spPr>
          <a:xfrm>
            <a:off x="1993725" y="179225"/>
            <a:ext cx="5162700" cy="1225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8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78" name="Google Shape;1078;p33"/>
          <p:cNvSpPr txBox="1">
            <a:spLocks noGrp="1"/>
          </p:cNvSpPr>
          <p:nvPr>
            <p:ph type="subTitle" idx="1"/>
          </p:nvPr>
        </p:nvSpPr>
        <p:spPr>
          <a:xfrm>
            <a:off x="2728454" y="1480600"/>
            <a:ext cx="3682200" cy="111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079" name="Google Shape;1079;p33"/>
          <p:cNvSpPr txBox="1">
            <a:spLocks noGrp="1"/>
          </p:cNvSpPr>
          <p:nvPr>
            <p:ph type="subTitle" idx="2"/>
          </p:nvPr>
        </p:nvSpPr>
        <p:spPr>
          <a:xfrm>
            <a:off x="2355925" y="2591200"/>
            <a:ext cx="4432500" cy="408000"/>
          </a:xfrm>
          <a:prstGeom prst="rect">
            <a:avLst/>
          </a:prstGeom>
          <a:solidFill>
            <a:schemeClr val="dk1"/>
          </a:solidFill>
          <a:ln>
            <a:noFill/>
          </a:ln>
        </p:spPr>
        <p:txBody>
          <a:bodyPr spcFirstLastPara="1" wrap="square" lIns="91425" tIns="91425" rIns="91425" bIns="91425" anchor="ctr" anchorCtr="0">
            <a:noAutofit/>
          </a:bodyPr>
          <a:lstStyle>
            <a:lvl1pPr lvl="0" algn="ctr" rtl="0">
              <a:lnSpc>
                <a:spcPct val="100000"/>
              </a:lnSpc>
              <a:spcBef>
                <a:spcPts val="300"/>
              </a:spcBef>
              <a:spcAft>
                <a:spcPts val="0"/>
              </a:spcAft>
              <a:buClr>
                <a:schemeClr val="dk2"/>
              </a:buClr>
              <a:buSzPts val="1400"/>
              <a:buNone/>
              <a:defRPr>
                <a:solidFill>
                  <a:schemeClr val="lt1"/>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1080" name="Google Shape;1080;p33"/>
          <p:cNvSpPr txBox="1"/>
          <p:nvPr/>
        </p:nvSpPr>
        <p:spPr>
          <a:xfrm>
            <a:off x="720000" y="4585319"/>
            <a:ext cx="7704000" cy="394800"/>
          </a:xfrm>
          <a:prstGeom prst="rect">
            <a:avLst/>
          </a:prstGeom>
          <a:noFill/>
          <a:ln>
            <a:noFill/>
          </a:ln>
        </p:spPr>
        <p:txBody>
          <a:bodyPr spcFirstLastPara="1" wrap="square" lIns="182875" tIns="0" rIns="182875" bIns="0" anchor="ctr" anchorCtr="0">
            <a:noAutofit/>
          </a:bodyPr>
          <a:lstStyle/>
          <a:p>
            <a:pPr marL="0" lvl="0" indent="0" algn="l" rtl="0">
              <a:lnSpc>
                <a:spcPct val="100000"/>
              </a:lnSpc>
              <a:spcBef>
                <a:spcPts val="300"/>
              </a:spcBef>
              <a:spcAft>
                <a:spcPts val="0"/>
              </a:spcAft>
              <a:buNone/>
            </a:pPr>
            <a:r>
              <a:rPr lang="en" sz="1000" b="1">
                <a:solidFill>
                  <a:schemeClr val="lt1"/>
                </a:solidFill>
                <a:latin typeface="Actor"/>
                <a:ea typeface="Actor"/>
                <a:cs typeface="Actor"/>
                <a:sym typeface="Actor"/>
              </a:rPr>
              <a:t>CREDITS: </a:t>
            </a:r>
            <a:r>
              <a:rPr lang="en" sz="1000">
                <a:solidFill>
                  <a:schemeClr val="lt1"/>
                </a:solidFill>
                <a:latin typeface="Actor"/>
                <a:ea typeface="Actor"/>
                <a:cs typeface="Actor"/>
                <a:sym typeface="Actor"/>
              </a:rPr>
              <a:t>This presentation template was created by </a:t>
            </a:r>
            <a:r>
              <a:rPr lang="en" sz="1000">
                <a:solidFill>
                  <a:schemeClr val="lt1"/>
                </a:solidFill>
                <a:uFill>
                  <a:noFill/>
                </a:uFill>
                <a:latin typeface="Actor"/>
                <a:ea typeface="Actor"/>
                <a:cs typeface="Actor"/>
                <a:sym typeface="Actor"/>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000">
                <a:solidFill>
                  <a:schemeClr val="lt1"/>
                </a:solidFill>
                <a:latin typeface="Actor"/>
                <a:ea typeface="Actor"/>
                <a:cs typeface="Actor"/>
                <a:sym typeface="Actor"/>
              </a:rPr>
              <a:t>, including icons by </a:t>
            </a:r>
            <a:r>
              <a:rPr lang="en" sz="1000">
                <a:solidFill>
                  <a:schemeClr val="lt1"/>
                </a:solidFill>
                <a:uFill>
                  <a:noFill/>
                </a:uFill>
                <a:latin typeface="Actor"/>
                <a:ea typeface="Actor"/>
                <a:cs typeface="Actor"/>
                <a:sym typeface="Actor"/>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000">
                <a:solidFill>
                  <a:schemeClr val="lt1"/>
                </a:solidFill>
                <a:latin typeface="Actor"/>
                <a:ea typeface="Actor"/>
                <a:cs typeface="Actor"/>
                <a:sym typeface="Actor"/>
              </a:rPr>
              <a:t> and infographics &amp; images by </a:t>
            </a:r>
            <a:r>
              <a:rPr lang="en" sz="1000">
                <a:solidFill>
                  <a:schemeClr val="lt1"/>
                </a:solidFill>
                <a:uFill>
                  <a:noFill/>
                </a:uFill>
                <a:latin typeface="Actor"/>
                <a:ea typeface="Actor"/>
                <a:cs typeface="Actor"/>
                <a:sym typeface="Actor"/>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endParaRPr sz="1000">
              <a:solidFill>
                <a:schemeClr val="lt1"/>
              </a:solidFill>
              <a:latin typeface="Actor"/>
              <a:ea typeface="Actor"/>
              <a:cs typeface="Actor"/>
              <a:sym typeface="Actor"/>
            </a:endParaRPr>
          </a:p>
        </p:txBody>
      </p:sp>
      <p:sp>
        <p:nvSpPr>
          <p:cNvPr id="1081" name="Google Shape;1081;p33"/>
          <p:cNvSpPr/>
          <p:nvPr/>
        </p:nvSpPr>
        <p:spPr>
          <a:xfrm>
            <a:off x="-219312" y="909238"/>
            <a:ext cx="503850" cy="436950"/>
          </a:xfrm>
          <a:custGeom>
            <a:avLst/>
            <a:gdLst/>
            <a:ahLst/>
            <a:cxnLst/>
            <a:rect l="l" t="t" r="r" b="b"/>
            <a:pathLst>
              <a:path w="20154" h="17478" extrusionOk="0">
                <a:moveTo>
                  <a:pt x="5047" y="0"/>
                </a:moveTo>
                <a:lnTo>
                  <a:pt x="1" y="8754"/>
                </a:lnTo>
                <a:lnTo>
                  <a:pt x="5047" y="17478"/>
                </a:lnTo>
                <a:lnTo>
                  <a:pt x="15138" y="17478"/>
                </a:lnTo>
                <a:lnTo>
                  <a:pt x="20153" y="8754"/>
                </a:lnTo>
                <a:lnTo>
                  <a:pt x="151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3"/>
          <p:cNvSpPr/>
          <p:nvPr/>
        </p:nvSpPr>
        <p:spPr>
          <a:xfrm>
            <a:off x="1013138" y="-182200"/>
            <a:ext cx="504600" cy="436950"/>
          </a:xfrm>
          <a:custGeom>
            <a:avLst/>
            <a:gdLst/>
            <a:ahLst/>
            <a:cxnLst/>
            <a:rect l="l" t="t" r="r" b="b"/>
            <a:pathLst>
              <a:path w="20184" h="17478" extrusionOk="0">
                <a:moveTo>
                  <a:pt x="5077" y="1"/>
                </a:moveTo>
                <a:lnTo>
                  <a:pt x="1" y="8754"/>
                </a:lnTo>
                <a:lnTo>
                  <a:pt x="5077" y="17478"/>
                </a:lnTo>
                <a:lnTo>
                  <a:pt x="15168" y="17478"/>
                </a:lnTo>
                <a:lnTo>
                  <a:pt x="20184" y="8754"/>
                </a:lnTo>
                <a:lnTo>
                  <a:pt x="151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3" name="Google Shape;1083;p33"/>
          <p:cNvGrpSpPr/>
          <p:nvPr/>
        </p:nvGrpSpPr>
        <p:grpSpPr>
          <a:xfrm>
            <a:off x="563563" y="407193"/>
            <a:ext cx="753971" cy="649980"/>
            <a:chOff x="6618338" y="2032518"/>
            <a:chExt cx="753971" cy="649980"/>
          </a:xfrm>
        </p:grpSpPr>
        <p:sp>
          <p:nvSpPr>
            <p:cNvPr id="1084" name="Google Shape;1084;p33"/>
            <p:cNvSpPr/>
            <p:nvPr/>
          </p:nvSpPr>
          <p:spPr>
            <a:xfrm>
              <a:off x="6689978" y="2053882"/>
              <a:ext cx="447779" cy="517688"/>
            </a:xfrm>
            <a:custGeom>
              <a:avLst/>
              <a:gdLst/>
              <a:ahLst/>
              <a:cxnLst/>
              <a:rect l="l" t="t" r="r" b="b"/>
              <a:pathLst>
                <a:path w="23558" h="27236" extrusionOk="0">
                  <a:moveTo>
                    <a:pt x="11764" y="1"/>
                  </a:moveTo>
                  <a:lnTo>
                    <a:pt x="1" y="6779"/>
                  </a:lnTo>
                  <a:lnTo>
                    <a:pt x="1" y="20396"/>
                  </a:lnTo>
                  <a:lnTo>
                    <a:pt x="11764" y="27235"/>
                  </a:lnTo>
                  <a:lnTo>
                    <a:pt x="23557" y="20396"/>
                  </a:lnTo>
                  <a:lnTo>
                    <a:pt x="23557" y="6779"/>
                  </a:lnTo>
                  <a:lnTo>
                    <a:pt x="117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3"/>
            <p:cNvSpPr/>
            <p:nvPr/>
          </p:nvSpPr>
          <p:spPr>
            <a:xfrm>
              <a:off x="6761617" y="2032518"/>
              <a:ext cx="447779" cy="518258"/>
            </a:xfrm>
            <a:custGeom>
              <a:avLst/>
              <a:gdLst/>
              <a:ahLst/>
              <a:cxnLst/>
              <a:rect l="l" t="t" r="r" b="b"/>
              <a:pathLst>
                <a:path w="23558" h="27266" fill="none" extrusionOk="0">
                  <a:moveTo>
                    <a:pt x="11764" y="0"/>
                  </a:moveTo>
                  <a:lnTo>
                    <a:pt x="1" y="6809"/>
                  </a:lnTo>
                  <a:lnTo>
                    <a:pt x="1" y="20457"/>
                  </a:lnTo>
                  <a:lnTo>
                    <a:pt x="11764" y="27265"/>
                  </a:lnTo>
                  <a:lnTo>
                    <a:pt x="23557" y="20457"/>
                  </a:lnTo>
                  <a:lnTo>
                    <a:pt x="23557" y="6809"/>
                  </a:lnTo>
                  <a:close/>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3"/>
            <p:cNvSpPr/>
            <p:nvPr/>
          </p:nvSpPr>
          <p:spPr>
            <a:xfrm>
              <a:off x="7209377" y="2068328"/>
              <a:ext cx="162932" cy="444890"/>
            </a:xfrm>
            <a:custGeom>
              <a:avLst/>
              <a:gdLst/>
              <a:ahLst/>
              <a:cxnLst/>
              <a:rect l="l" t="t" r="r" b="b"/>
              <a:pathLst>
                <a:path w="8572" h="23406" fill="none" extrusionOk="0">
                  <a:moveTo>
                    <a:pt x="8572" y="1"/>
                  </a:moveTo>
                  <a:lnTo>
                    <a:pt x="0" y="4925"/>
                  </a:lnTo>
                  <a:lnTo>
                    <a:pt x="0" y="18573"/>
                  </a:lnTo>
                  <a:lnTo>
                    <a:pt x="8389" y="23405"/>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3"/>
            <p:cNvSpPr/>
            <p:nvPr/>
          </p:nvSpPr>
          <p:spPr>
            <a:xfrm>
              <a:off x="6985202" y="2083363"/>
              <a:ext cx="179697" cy="104009"/>
            </a:xfrm>
            <a:custGeom>
              <a:avLst/>
              <a:gdLst/>
              <a:ahLst/>
              <a:cxnLst/>
              <a:rect l="l" t="t" r="r" b="b"/>
              <a:pathLst>
                <a:path w="9454" h="5472" fill="none" extrusionOk="0">
                  <a:moveTo>
                    <a:pt x="9454" y="5471"/>
                  </a:moveTo>
                  <a:lnTo>
                    <a:pt x="1" y="0"/>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3"/>
            <p:cNvSpPr/>
            <p:nvPr/>
          </p:nvSpPr>
          <p:spPr>
            <a:xfrm>
              <a:off x="6985202" y="2395922"/>
              <a:ext cx="179697" cy="104009"/>
            </a:xfrm>
            <a:custGeom>
              <a:avLst/>
              <a:gdLst/>
              <a:ahLst/>
              <a:cxnLst/>
              <a:rect l="l" t="t" r="r" b="b"/>
              <a:pathLst>
                <a:path w="9454" h="5472" fill="none" extrusionOk="0">
                  <a:moveTo>
                    <a:pt x="1" y="5471"/>
                  </a:moveTo>
                  <a:lnTo>
                    <a:pt x="9454" y="0"/>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3"/>
            <p:cNvSpPr/>
            <p:nvPr/>
          </p:nvSpPr>
          <p:spPr>
            <a:xfrm>
              <a:off x="6804954" y="2187353"/>
              <a:ext cx="19" cy="208588"/>
            </a:xfrm>
            <a:custGeom>
              <a:avLst/>
              <a:gdLst/>
              <a:ahLst/>
              <a:cxnLst/>
              <a:rect l="l" t="t" r="r" b="b"/>
              <a:pathLst>
                <a:path w="1" h="10974" fill="none" extrusionOk="0">
                  <a:moveTo>
                    <a:pt x="0" y="0"/>
                  </a:moveTo>
                  <a:lnTo>
                    <a:pt x="0" y="10973"/>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3"/>
            <p:cNvSpPr/>
            <p:nvPr/>
          </p:nvSpPr>
          <p:spPr>
            <a:xfrm>
              <a:off x="6985202" y="2550757"/>
              <a:ext cx="19" cy="131741"/>
            </a:xfrm>
            <a:custGeom>
              <a:avLst/>
              <a:gdLst/>
              <a:ahLst/>
              <a:cxnLst/>
              <a:rect l="l" t="t" r="r" b="b"/>
              <a:pathLst>
                <a:path w="1" h="6931" fill="none" extrusionOk="0">
                  <a:moveTo>
                    <a:pt x="1" y="0"/>
                  </a:moveTo>
                  <a:lnTo>
                    <a:pt x="1" y="6930"/>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3"/>
            <p:cNvSpPr/>
            <p:nvPr/>
          </p:nvSpPr>
          <p:spPr>
            <a:xfrm>
              <a:off x="6618338" y="2083363"/>
              <a:ext cx="143298" cy="78577"/>
            </a:xfrm>
            <a:custGeom>
              <a:avLst/>
              <a:gdLst/>
              <a:ahLst/>
              <a:cxnLst/>
              <a:rect l="l" t="t" r="r" b="b"/>
              <a:pathLst>
                <a:path w="7539" h="4134" fill="none" extrusionOk="0">
                  <a:moveTo>
                    <a:pt x="0" y="0"/>
                  </a:moveTo>
                  <a:lnTo>
                    <a:pt x="7539" y="4134"/>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2" name="Google Shape;1092;p33"/>
          <p:cNvSpPr/>
          <p:nvPr/>
        </p:nvSpPr>
        <p:spPr>
          <a:xfrm>
            <a:off x="8379731" y="202939"/>
            <a:ext cx="448938" cy="518258"/>
          </a:xfrm>
          <a:custGeom>
            <a:avLst/>
            <a:gdLst/>
            <a:ahLst/>
            <a:cxnLst/>
            <a:rect l="l" t="t" r="r" b="b"/>
            <a:pathLst>
              <a:path w="23619" h="27266" extrusionOk="0">
                <a:moveTo>
                  <a:pt x="11825" y="0"/>
                </a:moveTo>
                <a:lnTo>
                  <a:pt x="1" y="6809"/>
                </a:lnTo>
                <a:lnTo>
                  <a:pt x="1" y="20456"/>
                </a:lnTo>
                <a:lnTo>
                  <a:pt x="11825" y="27265"/>
                </a:lnTo>
                <a:lnTo>
                  <a:pt x="23618" y="20456"/>
                </a:lnTo>
                <a:lnTo>
                  <a:pt x="23618" y="6809"/>
                </a:lnTo>
                <a:lnTo>
                  <a:pt x="11825" y="0"/>
                </a:lnTo>
                <a:close/>
              </a:path>
            </a:pathLst>
          </a:custGeom>
          <a:solidFill>
            <a:srgbClr val="53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3" name="Google Shape;1093;p33"/>
          <p:cNvGrpSpPr/>
          <p:nvPr/>
        </p:nvGrpSpPr>
        <p:grpSpPr>
          <a:xfrm>
            <a:off x="403000" y="1642275"/>
            <a:ext cx="519800" cy="886825"/>
            <a:chOff x="1529925" y="1755625"/>
            <a:chExt cx="519800" cy="886825"/>
          </a:xfrm>
        </p:grpSpPr>
        <p:sp>
          <p:nvSpPr>
            <p:cNvPr id="1094" name="Google Shape;1094;p33"/>
            <p:cNvSpPr/>
            <p:nvPr/>
          </p:nvSpPr>
          <p:spPr>
            <a:xfrm>
              <a:off x="1545125" y="1755625"/>
              <a:ext cx="504600" cy="436200"/>
            </a:xfrm>
            <a:custGeom>
              <a:avLst/>
              <a:gdLst/>
              <a:ahLst/>
              <a:cxnLst/>
              <a:rect l="l" t="t" r="r" b="b"/>
              <a:pathLst>
                <a:path w="20184" h="17448" extrusionOk="0">
                  <a:moveTo>
                    <a:pt x="5046" y="1"/>
                  </a:moveTo>
                  <a:lnTo>
                    <a:pt x="1" y="8755"/>
                  </a:lnTo>
                  <a:lnTo>
                    <a:pt x="5046" y="17448"/>
                  </a:lnTo>
                  <a:lnTo>
                    <a:pt x="15168" y="17448"/>
                  </a:lnTo>
                  <a:lnTo>
                    <a:pt x="20183" y="8755"/>
                  </a:lnTo>
                  <a:lnTo>
                    <a:pt x="151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3"/>
            <p:cNvSpPr/>
            <p:nvPr/>
          </p:nvSpPr>
          <p:spPr>
            <a:xfrm>
              <a:off x="1879475" y="2542875"/>
              <a:ext cx="25" cy="99575"/>
            </a:xfrm>
            <a:custGeom>
              <a:avLst/>
              <a:gdLst/>
              <a:ahLst/>
              <a:cxnLst/>
              <a:rect l="l" t="t" r="r" b="b"/>
              <a:pathLst>
                <a:path w="1" h="3983" fill="none" extrusionOk="0">
                  <a:moveTo>
                    <a:pt x="1" y="1"/>
                  </a:moveTo>
                  <a:lnTo>
                    <a:pt x="1" y="3983"/>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3"/>
            <p:cNvSpPr/>
            <p:nvPr/>
          </p:nvSpPr>
          <p:spPr>
            <a:xfrm>
              <a:off x="1879475" y="2390900"/>
              <a:ext cx="25" cy="98050"/>
            </a:xfrm>
            <a:custGeom>
              <a:avLst/>
              <a:gdLst/>
              <a:ahLst/>
              <a:cxnLst/>
              <a:rect l="l" t="t" r="r" b="b"/>
              <a:pathLst>
                <a:path w="1" h="3922" fill="none" extrusionOk="0">
                  <a:moveTo>
                    <a:pt x="1" y="1"/>
                  </a:moveTo>
                  <a:lnTo>
                    <a:pt x="1" y="3922"/>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3"/>
            <p:cNvSpPr/>
            <p:nvPr/>
          </p:nvSpPr>
          <p:spPr>
            <a:xfrm>
              <a:off x="1901525" y="2516275"/>
              <a:ext cx="82850" cy="25"/>
            </a:xfrm>
            <a:custGeom>
              <a:avLst/>
              <a:gdLst/>
              <a:ahLst/>
              <a:cxnLst/>
              <a:rect l="l" t="t" r="r" b="b"/>
              <a:pathLst>
                <a:path w="3314" h="1" fill="none" extrusionOk="0">
                  <a:moveTo>
                    <a:pt x="0" y="1"/>
                  </a:moveTo>
                  <a:lnTo>
                    <a:pt x="3313" y="1"/>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3"/>
            <p:cNvSpPr/>
            <p:nvPr/>
          </p:nvSpPr>
          <p:spPr>
            <a:xfrm>
              <a:off x="1773850" y="2516275"/>
              <a:ext cx="82850" cy="25"/>
            </a:xfrm>
            <a:custGeom>
              <a:avLst/>
              <a:gdLst/>
              <a:ahLst/>
              <a:cxnLst/>
              <a:rect l="l" t="t" r="r" b="b"/>
              <a:pathLst>
                <a:path w="3314" h="1" fill="none" extrusionOk="0">
                  <a:moveTo>
                    <a:pt x="1" y="1"/>
                  </a:moveTo>
                  <a:lnTo>
                    <a:pt x="3314" y="1"/>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3"/>
            <p:cNvSpPr/>
            <p:nvPr/>
          </p:nvSpPr>
          <p:spPr>
            <a:xfrm>
              <a:off x="1529925" y="2040600"/>
              <a:ext cx="163400" cy="264450"/>
            </a:xfrm>
            <a:custGeom>
              <a:avLst/>
              <a:gdLst/>
              <a:ahLst/>
              <a:cxnLst/>
              <a:rect l="l" t="t" r="r" b="b"/>
              <a:pathLst>
                <a:path w="6536" h="10578" fill="none" extrusionOk="0">
                  <a:moveTo>
                    <a:pt x="3283" y="0"/>
                  </a:moveTo>
                  <a:lnTo>
                    <a:pt x="1" y="5289"/>
                  </a:lnTo>
                  <a:lnTo>
                    <a:pt x="3283" y="10578"/>
                  </a:lnTo>
                  <a:lnTo>
                    <a:pt x="6536" y="5289"/>
                  </a:lnTo>
                  <a:close/>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13">
    <p:spTree>
      <p:nvGrpSpPr>
        <p:cNvPr id="1" name="Shape 1100"/>
        <p:cNvGrpSpPr/>
        <p:nvPr/>
      </p:nvGrpSpPr>
      <p:grpSpPr>
        <a:xfrm>
          <a:off x="0" y="0"/>
          <a:ext cx="0" cy="0"/>
          <a:chOff x="0" y="0"/>
          <a:chExt cx="0" cy="0"/>
        </a:xfrm>
      </p:grpSpPr>
      <p:sp>
        <p:nvSpPr>
          <p:cNvPr id="1101" name="Google Shape;1101;p34"/>
          <p:cNvSpPr/>
          <p:nvPr/>
        </p:nvSpPr>
        <p:spPr>
          <a:xfrm flipH="1">
            <a:off x="-150" y="462648"/>
            <a:ext cx="9144193" cy="4680871"/>
          </a:xfrm>
          <a:custGeom>
            <a:avLst/>
            <a:gdLst/>
            <a:ahLst/>
            <a:cxnLst/>
            <a:rect l="l" t="t" r="r" b="b"/>
            <a:pathLst>
              <a:path w="157191" h="131356" extrusionOk="0">
                <a:moveTo>
                  <a:pt x="124847" y="1"/>
                </a:moveTo>
                <a:cubicBezTo>
                  <a:pt x="115685" y="1"/>
                  <a:pt x="107041" y="2137"/>
                  <a:pt x="101574" y="8388"/>
                </a:cubicBezTo>
                <a:cubicBezTo>
                  <a:pt x="87524" y="24409"/>
                  <a:pt x="100164" y="43767"/>
                  <a:pt x="71923" y="43767"/>
                </a:cubicBezTo>
                <a:cubicBezTo>
                  <a:pt x="69185" y="43767"/>
                  <a:pt x="66063" y="43585"/>
                  <a:pt x="62495" y="43200"/>
                </a:cubicBezTo>
                <a:cubicBezTo>
                  <a:pt x="49578" y="41815"/>
                  <a:pt x="36191" y="40208"/>
                  <a:pt x="24097" y="40208"/>
                </a:cubicBezTo>
                <a:cubicBezTo>
                  <a:pt x="15109" y="40208"/>
                  <a:pt x="6835" y="41096"/>
                  <a:pt x="1" y="43621"/>
                </a:cubicBezTo>
                <a:lnTo>
                  <a:pt x="1" y="131355"/>
                </a:lnTo>
                <a:lnTo>
                  <a:pt x="157190" y="131355"/>
                </a:lnTo>
                <a:lnTo>
                  <a:pt x="157190" y="6422"/>
                </a:lnTo>
                <a:cubicBezTo>
                  <a:pt x="149360" y="3559"/>
                  <a:pt x="136672" y="1"/>
                  <a:pt x="124847" y="1"/>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4"/>
          <p:cNvSpPr/>
          <p:nvPr/>
        </p:nvSpPr>
        <p:spPr>
          <a:xfrm>
            <a:off x="0" y="4221625"/>
            <a:ext cx="9144000" cy="92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3" name="Google Shape;1103;p34"/>
          <p:cNvGrpSpPr/>
          <p:nvPr/>
        </p:nvGrpSpPr>
        <p:grpSpPr>
          <a:xfrm rot="10800000">
            <a:off x="5181288" y="126758"/>
            <a:ext cx="3585533" cy="1691198"/>
            <a:chOff x="11121650" y="-821700"/>
            <a:chExt cx="5041525" cy="2377950"/>
          </a:xfrm>
        </p:grpSpPr>
        <p:sp>
          <p:nvSpPr>
            <p:cNvPr id="1104" name="Google Shape;1104;p34"/>
            <p:cNvSpPr/>
            <p:nvPr/>
          </p:nvSpPr>
          <p:spPr>
            <a:xfrm>
              <a:off x="15746225" y="1396200"/>
              <a:ext cx="159350" cy="160050"/>
            </a:xfrm>
            <a:custGeom>
              <a:avLst/>
              <a:gdLst/>
              <a:ahLst/>
              <a:cxnLst/>
              <a:rect l="l" t="t" r="r" b="b"/>
              <a:pathLst>
                <a:path w="6374" h="6402" extrusionOk="0">
                  <a:moveTo>
                    <a:pt x="3173" y="0"/>
                  </a:moveTo>
                  <a:cubicBezTo>
                    <a:pt x="1405" y="0"/>
                    <a:pt x="1" y="1432"/>
                    <a:pt x="1" y="3201"/>
                  </a:cubicBezTo>
                  <a:cubicBezTo>
                    <a:pt x="1" y="4970"/>
                    <a:pt x="1405" y="6401"/>
                    <a:pt x="3173" y="6401"/>
                  </a:cubicBezTo>
                  <a:cubicBezTo>
                    <a:pt x="4942" y="6401"/>
                    <a:pt x="6374" y="4970"/>
                    <a:pt x="6374" y="3201"/>
                  </a:cubicBezTo>
                  <a:cubicBezTo>
                    <a:pt x="6374" y="1432"/>
                    <a:pt x="4942" y="0"/>
                    <a:pt x="3173"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4"/>
            <p:cNvSpPr/>
            <p:nvPr/>
          </p:nvSpPr>
          <p:spPr>
            <a:xfrm>
              <a:off x="15233875" y="1396200"/>
              <a:ext cx="159350" cy="160050"/>
            </a:xfrm>
            <a:custGeom>
              <a:avLst/>
              <a:gdLst/>
              <a:ahLst/>
              <a:cxnLst/>
              <a:rect l="l" t="t" r="r" b="b"/>
              <a:pathLst>
                <a:path w="6374" h="6402" extrusionOk="0">
                  <a:moveTo>
                    <a:pt x="3173" y="0"/>
                  </a:moveTo>
                  <a:cubicBezTo>
                    <a:pt x="1404" y="0"/>
                    <a:pt x="0" y="1432"/>
                    <a:pt x="0" y="3201"/>
                  </a:cubicBezTo>
                  <a:cubicBezTo>
                    <a:pt x="0" y="4970"/>
                    <a:pt x="1404" y="6401"/>
                    <a:pt x="3173" y="6401"/>
                  </a:cubicBezTo>
                  <a:cubicBezTo>
                    <a:pt x="4941" y="6401"/>
                    <a:pt x="6373" y="4970"/>
                    <a:pt x="6373" y="3201"/>
                  </a:cubicBezTo>
                  <a:cubicBezTo>
                    <a:pt x="6373" y="1432"/>
                    <a:pt x="4941" y="0"/>
                    <a:pt x="3173"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4"/>
            <p:cNvSpPr/>
            <p:nvPr/>
          </p:nvSpPr>
          <p:spPr>
            <a:xfrm>
              <a:off x="15746225" y="511150"/>
              <a:ext cx="159350" cy="159350"/>
            </a:xfrm>
            <a:custGeom>
              <a:avLst/>
              <a:gdLst/>
              <a:ahLst/>
              <a:cxnLst/>
              <a:rect l="l" t="t" r="r" b="b"/>
              <a:pathLst>
                <a:path w="6374" h="6374" extrusionOk="0">
                  <a:moveTo>
                    <a:pt x="3173" y="0"/>
                  </a:moveTo>
                  <a:cubicBezTo>
                    <a:pt x="1405" y="0"/>
                    <a:pt x="1" y="1432"/>
                    <a:pt x="1" y="3201"/>
                  </a:cubicBezTo>
                  <a:cubicBezTo>
                    <a:pt x="1" y="4941"/>
                    <a:pt x="1405" y="6373"/>
                    <a:pt x="3173" y="6373"/>
                  </a:cubicBezTo>
                  <a:cubicBezTo>
                    <a:pt x="4942" y="6373"/>
                    <a:pt x="6374" y="4941"/>
                    <a:pt x="6374" y="3201"/>
                  </a:cubicBezTo>
                  <a:cubicBezTo>
                    <a:pt x="6374" y="1432"/>
                    <a:pt x="4942" y="0"/>
                    <a:pt x="3173"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4"/>
            <p:cNvSpPr/>
            <p:nvPr/>
          </p:nvSpPr>
          <p:spPr>
            <a:xfrm>
              <a:off x="16003825" y="953325"/>
              <a:ext cx="159350" cy="159350"/>
            </a:xfrm>
            <a:custGeom>
              <a:avLst/>
              <a:gdLst/>
              <a:ahLst/>
              <a:cxnLst/>
              <a:rect l="l" t="t" r="r" b="b"/>
              <a:pathLst>
                <a:path w="6374" h="6374" extrusionOk="0">
                  <a:moveTo>
                    <a:pt x="3201" y="0"/>
                  </a:moveTo>
                  <a:cubicBezTo>
                    <a:pt x="1432" y="0"/>
                    <a:pt x="0" y="1432"/>
                    <a:pt x="0" y="3173"/>
                  </a:cubicBezTo>
                  <a:cubicBezTo>
                    <a:pt x="0" y="4941"/>
                    <a:pt x="1432" y="6373"/>
                    <a:pt x="3201" y="6373"/>
                  </a:cubicBezTo>
                  <a:cubicBezTo>
                    <a:pt x="4969" y="6373"/>
                    <a:pt x="6373" y="4941"/>
                    <a:pt x="6373" y="3173"/>
                  </a:cubicBezTo>
                  <a:cubicBezTo>
                    <a:pt x="6373" y="1432"/>
                    <a:pt x="4969"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4"/>
            <p:cNvSpPr/>
            <p:nvPr/>
          </p:nvSpPr>
          <p:spPr>
            <a:xfrm>
              <a:off x="14974175" y="953325"/>
              <a:ext cx="159350" cy="159350"/>
            </a:xfrm>
            <a:custGeom>
              <a:avLst/>
              <a:gdLst/>
              <a:ahLst/>
              <a:cxnLst/>
              <a:rect l="l" t="t" r="r" b="b"/>
              <a:pathLst>
                <a:path w="6374" h="6374" extrusionOk="0">
                  <a:moveTo>
                    <a:pt x="3173" y="0"/>
                  </a:moveTo>
                  <a:cubicBezTo>
                    <a:pt x="1404" y="0"/>
                    <a:pt x="1" y="1432"/>
                    <a:pt x="1" y="3173"/>
                  </a:cubicBezTo>
                  <a:cubicBezTo>
                    <a:pt x="1" y="4941"/>
                    <a:pt x="1404" y="6373"/>
                    <a:pt x="3173" y="6373"/>
                  </a:cubicBezTo>
                  <a:cubicBezTo>
                    <a:pt x="4942" y="6373"/>
                    <a:pt x="6374" y="4941"/>
                    <a:pt x="6374" y="3173"/>
                  </a:cubicBezTo>
                  <a:cubicBezTo>
                    <a:pt x="6374" y="1432"/>
                    <a:pt x="4942" y="0"/>
                    <a:pt x="3173"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4"/>
            <p:cNvSpPr/>
            <p:nvPr/>
          </p:nvSpPr>
          <p:spPr>
            <a:xfrm>
              <a:off x="15233875" y="511150"/>
              <a:ext cx="159350" cy="159350"/>
            </a:xfrm>
            <a:custGeom>
              <a:avLst/>
              <a:gdLst/>
              <a:ahLst/>
              <a:cxnLst/>
              <a:rect l="l" t="t" r="r" b="b"/>
              <a:pathLst>
                <a:path w="6374" h="6374" extrusionOk="0">
                  <a:moveTo>
                    <a:pt x="3173" y="0"/>
                  </a:moveTo>
                  <a:cubicBezTo>
                    <a:pt x="1404" y="0"/>
                    <a:pt x="0" y="1432"/>
                    <a:pt x="0" y="3201"/>
                  </a:cubicBezTo>
                  <a:cubicBezTo>
                    <a:pt x="0" y="4941"/>
                    <a:pt x="1404" y="6373"/>
                    <a:pt x="3173" y="6373"/>
                  </a:cubicBezTo>
                  <a:cubicBezTo>
                    <a:pt x="4941" y="6373"/>
                    <a:pt x="6373" y="4941"/>
                    <a:pt x="6373" y="3201"/>
                  </a:cubicBezTo>
                  <a:cubicBezTo>
                    <a:pt x="6373" y="1432"/>
                    <a:pt x="4941" y="0"/>
                    <a:pt x="3173"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4"/>
            <p:cNvSpPr/>
            <p:nvPr/>
          </p:nvSpPr>
          <p:spPr>
            <a:xfrm>
              <a:off x="15053500" y="591150"/>
              <a:ext cx="1030350" cy="885075"/>
            </a:xfrm>
            <a:custGeom>
              <a:avLst/>
              <a:gdLst/>
              <a:ahLst/>
              <a:cxnLst/>
              <a:rect l="l" t="t" r="r" b="b"/>
              <a:pathLst>
                <a:path w="41214" h="35403" fill="none" extrusionOk="0">
                  <a:moveTo>
                    <a:pt x="30938" y="35403"/>
                  </a:moveTo>
                  <a:lnTo>
                    <a:pt x="10332" y="35403"/>
                  </a:lnTo>
                  <a:lnTo>
                    <a:pt x="0" y="17688"/>
                  </a:lnTo>
                  <a:lnTo>
                    <a:pt x="10332" y="1"/>
                  </a:lnTo>
                  <a:lnTo>
                    <a:pt x="30938" y="1"/>
                  </a:lnTo>
                  <a:lnTo>
                    <a:pt x="41214" y="17688"/>
                  </a:lnTo>
                  <a:close/>
                </a:path>
              </a:pathLst>
            </a:custGeom>
            <a:noFill/>
            <a:ln w="17550" cap="rnd" cmpd="sng">
              <a:solidFill>
                <a:srgbClr val="F3F0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4"/>
            <p:cNvSpPr/>
            <p:nvPr/>
          </p:nvSpPr>
          <p:spPr>
            <a:xfrm>
              <a:off x="12662950" y="511150"/>
              <a:ext cx="160050" cy="159350"/>
            </a:xfrm>
            <a:custGeom>
              <a:avLst/>
              <a:gdLst/>
              <a:ahLst/>
              <a:cxnLst/>
              <a:rect l="l" t="t" r="r" b="b"/>
              <a:pathLst>
                <a:path w="6402" h="6374" extrusionOk="0">
                  <a:moveTo>
                    <a:pt x="3201" y="0"/>
                  </a:moveTo>
                  <a:cubicBezTo>
                    <a:pt x="1432" y="0"/>
                    <a:pt x="0" y="1432"/>
                    <a:pt x="0" y="3201"/>
                  </a:cubicBezTo>
                  <a:cubicBezTo>
                    <a:pt x="0" y="4941"/>
                    <a:pt x="1432" y="6373"/>
                    <a:pt x="3201" y="6373"/>
                  </a:cubicBezTo>
                  <a:cubicBezTo>
                    <a:pt x="4969" y="6373"/>
                    <a:pt x="6401" y="4941"/>
                    <a:pt x="6401" y="3201"/>
                  </a:cubicBezTo>
                  <a:cubicBezTo>
                    <a:pt x="6401" y="1432"/>
                    <a:pt x="4969"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4"/>
            <p:cNvSpPr/>
            <p:nvPr/>
          </p:nvSpPr>
          <p:spPr>
            <a:xfrm>
              <a:off x="12151275" y="511150"/>
              <a:ext cx="160050" cy="159350"/>
            </a:xfrm>
            <a:custGeom>
              <a:avLst/>
              <a:gdLst/>
              <a:ahLst/>
              <a:cxnLst/>
              <a:rect l="l" t="t" r="r" b="b"/>
              <a:pathLst>
                <a:path w="6402" h="6374" extrusionOk="0">
                  <a:moveTo>
                    <a:pt x="3201" y="0"/>
                  </a:moveTo>
                  <a:cubicBezTo>
                    <a:pt x="1433" y="0"/>
                    <a:pt x="1" y="1432"/>
                    <a:pt x="1" y="3201"/>
                  </a:cubicBezTo>
                  <a:cubicBezTo>
                    <a:pt x="1" y="4941"/>
                    <a:pt x="1433" y="6373"/>
                    <a:pt x="3201" y="6373"/>
                  </a:cubicBezTo>
                  <a:cubicBezTo>
                    <a:pt x="4970" y="6373"/>
                    <a:pt x="6402" y="4941"/>
                    <a:pt x="6402" y="3201"/>
                  </a:cubicBezTo>
                  <a:cubicBezTo>
                    <a:pt x="6402" y="1432"/>
                    <a:pt x="4970"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4"/>
            <p:cNvSpPr/>
            <p:nvPr/>
          </p:nvSpPr>
          <p:spPr>
            <a:xfrm>
              <a:off x="12662950" y="-375325"/>
              <a:ext cx="160050" cy="160050"/>
            </a:xfrm>
            <a:custGeom>
              <a:avLst/>
              <a:gdLst/>
              <a:ahLst/>
              <a:cxnLst/>
              <a:rect l="l" t="t" r="r" b="b"/>
              <a:pathLst>
                <a:path w="6402" h="6402" extrusionOk="0">
                  <a:moveTo>
                    <a:pt x="3201" y="1"/>
                  </a:moveTo>
                  <a:cubicBezTo>
                    <a:pt x="1432" y="1"/>
                    <a:pt x="0" y="1432"/>
                    <a:pt x="0" y="3201"/>
                  </a:cubicBezTo>
                  <a:cubicBezTo>
                    <a:pt x="0" y="4970"/>
                    <a:pt x="1432" y="6402"/>
                    <a:pt x="3201" y="6402"/>
                  </a:cubicBezTo>
                  <a:cubicBezTo>
                    <a:pt x="4969" y="6402"/>
                    <a:pt x="6401" y="4970"/>
                    <a:pt x="6401" y="3201"/>
                  </a:cubicBezTo>
                  <a:cubicBezTo>
                    <a:pt x="6401" y="1432"/>
                    <a:pt x="4969" y="1"/>
                    <a:pt x="3201" y="1"/>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4"/>
            <p:cNvSpPr/>
            <p:nvPr/>
          </p:nvSpPr>
          <p:spPr>
            <a:xfrm>
              <a:off x="12921925" y="67550"/>
              <a:ext cx="159350" cy="160050"/>
            </a:xfrm>
            <a:custGeom>
              <a:avLst/>
              <a:gdLst/>
              <a:ahLst/>
              <a:cxnLst/>
              <a:rect l="l" t="t" r="r" b="b"/>
              <a:pathLst>
                <a:path w="6374" h="6402" extrusionOk="0">
                  <a:moveTo>
                    <a:pt x="3201" y="1"/>
                  </a:moveTo>
                  <a:cubicBezTo>
                    <a:pt x="1432" y="1"/>
                    <a:pt x="1" y="1433"/>
                    <a:pt x="1" y="3201"/>
                  </a:cubicBezTo>
                  <a:cubicBezTo>
                    <a:pt x="1" y="4970"/>
                    <a:pt x="1432" y="6402"/>
                    <a:pt x="3201" y="6402"/>
                  </a:cubicBezTo>
                  <a:cubicBezTo>
                    <a:pt x="4942" y="6402"/>
                    <a:pt x="6374" y="4970"/>
                    <a:pt x="6374" y="3201"/>
                  </a:cubicBezTo>
                  <a:cubicBezTo>
                    <a:pt x="6374" y="1433"/>
                    <a:pt x="4942" y="1"/>
                    <a:pt x="3201" y="1"/>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4"/>
            <p:cNvSpPr/>
            <p:nvPr/>
          </p:nvSpPr>
          <p:spPr>
            <a:xfrm>
              <a:off x="11891600" y="67550"/>
              <a:ext cx="160050" cy="160050"/>
            </a:xfrm>
            <a:custGeom>
              <a:avLst/>
              <a:gdLst/>
              <a:ahLst/>
              <a:cxnLst/>
              <a:rect l="l" t="t" r="r" b="b"/>
              <a:pathLst>
                <a:path w="6402" h="6402" extrusionOk="0">
                  <a:moveTo>
                    <a:pt x="3201" y="1"/>
                  </a:moveTo>
                  <a:cubicBezTo>
                    <a:pt x="1432" y="1"/>
                    <a:pt x="0" y="1433"/>
                    <a:pt x="0" y="3201"/>
                  </a:cubicBezTo>
                  <a:cubicBezTo>
                    <a:pt x="0" y="4970"/>
                    <a:pt x="1432" y="6402"/>
                    <a:pt x="3201" y="6402"/>
                  </a:cubicBezTo>
                  <a:cubicBezTo>
                    <a:pt x="4969" y="6402"/>
                    <a:pt x="6401" y="4970"/>
                    <a:pt x="6401" y="3201"/>
                  </a:cubicBezTo>
                  <a:cubicBezTo>
                    <a:pt x="6401" y="1433"/>
                    <a:pt x="4969" y="1"/>
                    <a:pt x="3201" y="1"/>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4"/>
            <p:cNvSpPr/>
            <p:nvPr/>
          </p:nvSpPr>
          <p:spPr>
            <a:xfrm>
              <a:off x="12151275" y="-375325"/>
              <a:ext cx="160050" cy="160050"/>
            </a:xfrm>
            <a:custGeom>
              <a:avLst/>
              <a:gdLst/>
              <a:ahLst/>
              <a:cxnLst/>
              <a:rect l="l" t="t" r="r" b="b"/>
              <a:pathLst>
                <a:path w="6402" h="6402" extrusionOk="0">
                  <a:moveTo>
                    <a:pt x="3201" y="1"/>
                  </a:moveTo>
                  <a:cubicBezTo>
                    <a:pt x="1433" y="1"/>
                    <a:pt x="1" y="1432"/>
                    <a:pt x="1" y="3201"/>
                  </a:cubicBezTo>
                  <a:cubicBezTo>
                    <a:pt x="1" y="4970"/>
                    <a:pt x="1433" y="6402"/>
                    <a:pt x="3201" y="6402"/>
                  </a:cubicBezTo>
                  <a:cubicBezTo>
                    <a:pt x="4970" y="6402"/>
                    <a:pt x="6402" y="4970"/>
                    <a:pt x="6402" y="3201"/>
                  </a:cubicBezTo>
                  <a:cubicBezTo>
                    <a:pt x="6402" y="1432"/>
                    <a:pt x="4970" y="1"/>
                    <a:pt x="3201" y="1"/>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4"/>
            <p:cNvSpPr/>
            <p:nvPr/>
          </p:nvSpPr>
          <p:spPr>
            <a:xfrm>
              <a:off x="11971600" y="-295300"/>
              <a:ext cx="1030375" cy="886475"/>
            </a:xfrm>
            <a:custGeom>
              <a:avLst/>
              <a:gdLst/>
              <a:ahLst/>
              <a:cxnLst/>
              <a:rect l="l" t="t" r="r" b="b"/>
              <a:pathLst>
                <a:path w="41215" h="35459" fill="none" extrusionOk="0">
                  <a:moveTo>
                    <a:pt x="30883" y="35459"/>
                  </a:moveTo>
                  <a:lnTo>
                    <a:pt x="10276" y="35459"/>
                  </a:lnTo>
                  <a:lnTo>
                    <a:pt x="1" y="17715"/>
                  </a:lnTo>
                  <a:lnTo>
                    <a:pt x="10276" y="0"/>
                  </a:lnTo>
                  <a:lnTo>
                    <a:pt x="30883" y="0"/>
                  </a:lnTo>
                  <a:lnTo>
                    <a:pt x="41214" y="17715"/>
                  </a:lnTo>
                  <a:close/>
                </a:path>
              </a:pathLst>
            </a:custGeom>
            <a:noFill/>
            <a:ln w="17550" cap="rnd" cmpd="sng">
              <a:solidFill>
                <a:srgbClr val="F3F0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4"/>
            <p:cNvSpPr/>
            <p:nvPr/>
          </p:nvSpPr>
          <p:spPr>
            <a:xfrm>
              <a:off x="14974175" y="953325"/>
              <a:ext cx="159350" cy="159350"/>
            </a:xfrm>
            <a:custGeom>
              <a:avLst/>
              <a:gdLst/>
              <a:ahLst/>
              <a:cxnLst/>
              <a:rect l="l" t="t" r="r" b="b"/>
              <a:pathLst>
                <a:path w="6374" h="6374" extrusionOk="0">
                  <a:moveTo>
                    <a:pt x="3173" y="0"/>
                  </a:moveTo>
                  <a:cubicBezTo>
                    <a:pt x="1404" y="0"/>
                    <a:pt x="1" y="1432"/>
                    <a:pt x="1" y="3173"/>
                  </a:cubicBezTo>
                  <a:cubicBezTo>
                    <a:pt x="1" y="4941"/>
                    <a:pt x="1404" y="6373"/>
                    <a:pt x="3173" y="6373"/>
                  </a:cubicBezTo>
                  <a:cubicBezTo>
                    <a:pt x="4942" y="6373"/>
                    <a:pt x="6374" y="4941"/>
                    <a:pt x="6374" y="3173"/>
                  </a:cubicBezTo>
                  <a:cubicBezTo>
                    <a:pt x="6374" y="1432"/>
                    <a:pt x="4942" y="0"/>
                    <a:pt x="3173"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4"/>
            <p:cNvSpPr/>
            <p:nvPr/>
          </p:nvSpPr>
          <p:spPr>
            <a:xfrm>
              <a:off x="14461825" y="953325"/>
              <a:ext cx="159350" cy="159350"/>
            </a:xfrm>
            <a:custGeom>
              <a:avLst/>
              <a:gdLst/>
              <a:ahLst/>
              <a:cxnLst/>
              <a:rect l="l" t="t" r="r" b="b"/>
              <a:pathLst>
                <a:path w="6374" h="6374" extrusionOk="0">
                  <a:moveTo>
                    <a:pt x="3173" y="0"/>
                  </a:moveTo>
                  <a:cubicBezTo>
                    <a:pt x="1404" y="0"/>
                    <a:pt x="0" y="1432"/>
                    <a:pt x="0" y="3173"/>
                  </a:cubicBezTo>
                  <a:cubicBezTo>
                    <a:pt x="0" y="4941"/>
                    <a:pt x="1404" y="6373"/>
                    <a:pt x="3173" y="6373"/>
                  </a:cubicBezTo>
                  <a:cubicBezTo>
                    <a:pt x="4941" y="6373"/>
                    <a:pt x="6373" y="4941"/>
                    <a:pt x="6373" y="3173"/>
                  </a:cubicBezTo>
                  <a:cubicBezTo>
                    <a:pt x="6373" y="1432"/>
                    <a:pt x="4941" y="0"/>
                    <a:pt x="3173"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4"/>
            <p:cNvSpPr/>
            <p:nvPr/>
          </p:nvSpPr>
          <p:spPr>
            <a:xfrm>
              <a:off x="14974175" y="67550"/>
              <a:ext cx="159350" cy="160050"/>
            </a:xfrm>
            <a:custGeom>
              <a:avLst/>
              <a:gdLst/>
              <a:ahLst/>
              <a:cxnLst/>
              <a:rect l="l" t="t" r="r" b="b"/>
              <a:pathLst>
                <a:path w="6374" h="6402" extrusionOk="0">
                  <a:moveTo>
                    <a:pt x="3173" y="1"/>
                  </a:moveTo>
                  <a:cubicBezTo>
                    <a:pt x="1404" y="1"/>
                    <a:pt x="1" y="1433"/>
                    <a:pt x="1" y="3201"/>
                  </a:cubicBezTo>
                  <a:cubicBezTo>
                    <a:pt x="1" y="4970"/>
                    <a:pt x="1404" y="6402"/>
                    <a:pt x="3173" y="6402"/>
                  </a:cubicBezTo>
                  <a:cubicBezTo>
                    <a:pt x="4942" y="6402"/>
                    <a:pt x="6374" y="4970"/>
                    <a:pt x="6374" y="3201"/>
                  </a:cubicBezTo>
                  <a:cubicBezTo>
                    <a:pt x="6374" y="1433"/>
                    <a:pt x="4942" y="1"/>
                    <a:pt x="3173" y="1"/>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4"/>
            <p:cNvSpPr/>
            <p:nvPr/>
          </p:nvSpPr>
          <p:spPr>
            <a:xfrm>
              <a:off x="15231775" y="511150"/>
              <a:ext cx="159350" cy="159350"/>
            </a:xfrm>
            <a:custGeom>
              <a:avLst/>
              <a:gdLst/>
              <a:ahLst/>
              <a:cxnLst/>
              <a:rect l="l" t="t" r="r" b="b"/>
              <a:pathLst>
                <a:path w="6374" h="6374" extrusionOk="0">
                  <a:moveTo>
                    <a:pt x="3201" y="0"/>
                  </a:moveTo>
                  <a:cubicBezTo>
                    <a:pt x="1432" y="0"/>
                    <a:pt x="0" y="1432"/>
                    <a:pt x="0" y="3201"/>
                  </a:cubicBezTo>
                  <a:cubicBezTo>
                    <a:pt x="0" y="4941"/>
                    <a:pt x="1432" y="6373"/>
                    <a:pt x="3201" y="6373"/>
                  </a:cubicBezTo>
                  <a:cubicBezTo>
                    <a:pt x="4969" y="6373"/>
                    <a:pt x="6373" y="4941"/>
                    <a:pt x="6373" y="3201"/>
                  </a:cubicBezTo>
                  <a:cubicBezTo>
                    <a:pt x="6373" y="1432"/>
                    <a:pt x="4969"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4"/>
            <p:cNvSpPr/>
            <p:nvPr/>
          </p:nvSpPr>
          <p:spPr>
            <a:xfrm>
              <a:off x="14202125" y="511150"/>
              <a:ext cx="159350" cy="159350"/>
            </a:xfrm>
            <a:custGeom>
              <a:avLst/>
              <a:gdLst/>
              <a:ahLst/>
              <a:cxnLst/>
              <a:rect l="l" t="t" r="r" b="b"/>
              <a:pathLst>
                <a:path w="6374" h="6374" extrusionOk="0">
                  <a:moveTo>
                    <a:pt x="3173" y="0"/>
                  </a:moveTo>
                  <a:cubicBezTo>
                    <a:pt x="1404" y="0"/>
                    <a:pt x="1" y="1432"/>
                    <a:pt x="1" y="3201"/>
                  </a:cubicBezTo>
                  <a:cubicBezTo>
                    <a:pt x="1" y="4941"/>
                    <a:pt x="1404" y="6373"/>
                    <a:pt x="3173" y="6373"/>
                  </a:cubicBezTo>
                  <a:cubicBezTo>
                    <a:pt x="4942" y="6373"/>
                    <a:pt x="6374" y="4941"/>
                    <a:pt x="6374" y="3201"/>
                  </a:cubicBezTo>
                  <a:cubicBezTo>
                    <a:pt x="6374" y="1432"/>
                    <a:pt x="4942" y="0"/>
                    <a:pt x="3173"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4"/>
            <p:cNvSpPr/>
            <p:nvPr/>
          </p:nvSpPr>
          <p:spPr>
            <a:xfrm>
              <a:off x="14461825" y="67550"/>
              <a:ext cx="159350" cy="160050"/>
            </a:xfrm>
            <a:custGeom>
              <a:avLst/>
              <a:gdLst/>
              <a:ahLst/>
              <a:cxnLst/>
              <a:rect l="l" t="t" r="r" b="b"/>
              <a:pathLst>
                <a:path w="6374" h="6402" extrusionOk="0">
                  <a:moveTo>
                    <a:pt x="3173" y="1"/>
                  </a:moveTo>
                  <a:cubicBezTo>
                    <a:pt x="1404" y="1"/>
                    <a:pt x="0" y="1433"/>
                    <a:pt x="0" y="3201"/>
                  </a:cubicBezTo>
                  <a:cubicBezTo>
                    <a:pt x="0" y="4970"/>
                    <a:pt x="1404" y="6402"/>
                    <a:pt x="3173" y="6402"/>
                  </a:cubicBezTo>
                  <a:cubicBezTo>
                    <a:pt x="4941" y="6402"/>
                    <a:pt x="6373" y="4970"/>
                    <a:pt x="6373" y="3201"/>
                  </a:cubicBezTo>
                  <a:cubicBezTo>
                    <a:pt x="6373" y="1433"/>
                    <a:pt x="4941" y="1"/>
                    <a:pt x="3173" y="1"/>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4"/>
            <p:cNvSpPr/>
            <p:nvPr/>
          </p:nvSpPr>
          <p:spPr>
            <a:xfrm>
              <a:off x="14281450" y="147575"/>
              <a:ext cx="1030350" cy="885775"/>
            </a:xfrm>
            <a:custGeom>
              <a:avLst/>
              <a:gdLst/>
              <a:ahLst/>
              <a:cxnLst/>
              <a:rect l="l" t="t" r="r" b="b"/>
              <a:pathLst>
                <a:path w="41214" h="35431" fill="none" extrusionOk="0">
                  <a:moveTo>
                    <a:pt x="30938" y="35431"/>
                  </a:moveTo>
                  <a:lnTo>
                    <a:pt x="10332" y="35431"/>
                  </a:lnTo>
                  <a:lnTo>
                    <a:pt x="0" y="17744"/>
                  </a:lnTo>
                  <a:lnTo>
                    <a:pt x="10332" y="0"/>
                  </a:lnTo>
                  <a:lnTo>
                    <a:pt x="30938" y="0"/>
                  </a:lnTo>
                  <a:lnTo>
                    <a:pt x="41214" y="17744"/>
                  </a:lnTo>
                  <a:close/>
                </a:path>
              </a:pathLst>
            </a:custGeom>
            <a:noFill/>
            <a:ln w="17550" cap="rnd" cmpd="sng">
              <a:solidFill>
                <a:srgbClr val="F3F0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4"/>
            <p:cNvSpPr/>
            <p:nvPr/>
          </p:nvSpPr>
          <p:spPr>
            <a:xfrm>
              <a:off x="14203525" y="1396200"/>
              <a:ext cx="160050" cy="160050"/>
            </a:xfrm>
            <a:custGeom>
              <a:avLst/>
              <a:gdLst/>
              <a:ahLst/>
              <a:cxnLst/>
              <a:rect l="l" t="t" r="r" b="b"/>
              <a:pathLst>
                <a:path w="6402" h="6402" extrusionOk="0">
                  <a:moveTo>
                    <a:pt x="3201" y="0"/>
                  </a:moveTo>
                  <a:cubicBezTo>
                    <a:pt x="1433" y="0"/>
                    <a:pt x="1" y="1432"/>
                    <a:pt x="1" y="3201"/>
                  </a:cubicBezTo>
                  <a:cubicBezTo>
                    <a:pt x="1" y="4970"/>
                    <a:pt x="1433" y="6401"/>
                    <a:pt x="3201" y="6401"/>
                  </a:cubicBezTo>
                  <a:cubicBezTo>
                    <a:pt x="4970" y="6401"/>
                    <a:pt x="6402" y="4970"/>
                    <a:pt x="6402" y="3201"/>
                  </a:cubicBezTo>
                  <a:cubicBezTo>
                    <a:pt x="6402" y="1432"/>
                    <a:pt x="4970"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4"/>
            <p:cNvSpPr/>
            <p:nvPr/>
          </p:nvSpPr>
          <p:spPr>
            <a:xfrm>
              <a:off x="13691875" y="1396200"/>
              <a:ext cx="160050" cy="160050"/>
            </a:xfrm>
            <a:custGeom>
              <a:avLst/>
              <a:gdLst/>
              <a:ahLst/>
              <a:cxnLst/>
              <a:rect l="l" t="t" r="r" b="b"/>
              <a:pathLst>
                <a:path w="6402" h="6402" extrusionOk="0">
                  <a:moveTo>
                    <a:pt x="3201" y="0"/>
                  </a:moveTo>
                  <a:cubicBezTo>
                    <a:pt x="1432" y="0"/>
                    <a:pt x="1" y="1432"/>
                    <a:pt x="1" y="3201"/>
                  </a:cubicBezTo>
                  <a:cubicBezTo>
                    <a:pt x="1" y="4970"/>
                    <a:pt x="1432" y="6401"/>
                    <a:pt x="3201" y="6401"/>
                  </a:cubicBezTo>
                  <a:cubicBezTo>
                    <a:pt x="4970" y="6401"/>
                    <a:pt x="6402" y="4970"/>
                    <a:pt x="6402" y="3201"/>
                  </a:cubicBezTo>
                  <a:cubicBezTo>
                    <a:pt x="6402" y="1432"/>
                    <a:pt x="4970"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4"/>
            <p:cNvSpPr/>
            <p:nvPr/>
          </p:nvSpPr>
          <p:spPr>
            <a:xfrm>
              <a:off x="14203525" y="511150"/>
              <a:ext cx="160050" cy="159350"/>
            </a:xfrm>
            <a:custGeom>
              <a:avLst/>
              <a:gdLst/>
              <a:ahLst/>
              <a:cxnLst/>
              <a:rect l="l" t="t" r="r" b="b"/>
              <a:pathLst>
                <a:path w="6402" h="6374" extrusionOk="0">
                  <a:moveTo>
                    <a:pt x="3201" y="0"/>
                  </a:moveTo>
                  <a:cubicBezTo>
                    <a:pt x="1433" y="0"/>
                    <a:pt x="1" y="1432"/>
                    <a:pt x="1" y="3201"/>
                  </a:cubicBezTo>
                  <a:cubicBezTo>
                    <a:pt x="1" y="4941"/>
                    <a:pt x="1433" y="6373"/>
                    <a:pt x="3201" y="6373"/>
                  </a:cubicBezTo>
                  <a:cubicBezTo>
                    <a:pt x="4970" y="6373"/>
                    <a:pt x="6402" y="4941"/>
                    <a:pt x="6402" y="3201"/>
                  </a:cubicBezTo>
                  <a:cubicBezTo>
                    <a:pt x="6402" y="1432"/>
                    <a:pt x="4970"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4"/>
            <p:cNvSpPr/>
            <p:nvPr/>
          </p:nvSpPr>
          <p:spPr>
            <a:xfrm>
              <a:off x="14461825" y="953325"/>
              <a:ext cx="159350" cy="159350"/>
            </a:xfrm>
            <a:custGeom>
              <a:avLst/>
              <a:gdLst/>
              <a:ahLst/>
              <a:cxnLst/>
              <a:rect l="l" t="t" r="r" b="b"/>
              <a:pathLst>
                <a:path w="6374" h="6374" extrusionOk="0">
                  <a:moveTo>
                    <a:pt x="3173" y="0"/>
                  </a:moveTo>
                  <a:cubicBezTo>
                    <a:pt x="1404" y="0"/>
                    <a:pt x="0" y="1432"/>
                    <a:pt x="0" y="3173"/>
                  </a:cubicBezTo>
                  <a:cubicBezTo>
                    <a:pt x="0" y="4941"/>
                    <a:pt x="1404" y="6373"/>
                    <a:pt x="3173" y="6373"/>
                  </a:cubicBezTo>
                  <a:cubicBezTo>
                    <a:pt x="4941" y="6373"/>
                    <a:pt x="6373" y="4941"/>
                    <a:pt x="6373" y="3173"/>
                  </a:cubicBezTo>
                  <a:cubicBezTo>
                    <a:pt x="6373" y="1432"/>
                    <a:pt x="4941" y="0"/>
                    <a:pt x="3173"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4"/>
            <p:cNvSpPr/>
            <p:nvPr/>
          </p:nvSpPr>
          <p:spPr>
            <a:xfrm>
              <a:off x="13431475" y="953325"/>
              <a:ext cx="160050" cy="159350"/>
            </a:xfrm>
            <a:custGeom>
              <a:avLst/>
              <a:gdLst/>
              <a:ahLst/>
              <a:cxnLst/>
              <a:rect l="l" t="t" r="r" b="b"/>
              <a:pathLst>
                <a:path w="6402" h="6374" extrusionOk="0">
                  <a:moveTo>
                    <a:pt x="3201" y="0"/>
                  </a:moveTo>
                  <a:cubicBezTo>
                    <a:pt x="1433" y="0"/>
                    <a:pt x="1" y="1432"/>
                    <a:pt x="1" y="3173"/>
                  </a:cubicBezTo>
                  <a:cubicBezTo>
                    <a:pt x="1" y="4941"/>
                    <a:pt x="1433" y="6373"/>
                    <a:pt x="3201" y="6373"/>
                  </a:cubicBezTo>
                  <a:cubicBezTo>
                    <a:pt x="4970" y="6373"/>
                    <a:pt x="6402" y="4941"/>
                    <a:pt x="6402" y="3173"/>
                  </a:cubicBezTo>
                  <a:cubicBezTo>
                    <a:pt x="6402" y="1432"/>
                    <a:pt x="4970"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4"/>
            <p:cNvSpPr/>
            <p:nvPr/>
          </p:nvSpPr>
          <p:spPr>
            <a:xfrm>
              <a:off x="13691875" y="511150"/>
              <a:ext cx="160050" cy="159350"/>
            </a:xfrm>
            <a:custGeom>
              <a:avLst/>
              <a:gdLst/>
              <a:ahLst/>
              <a:cxnLst/>
              <a:rect l="l" t="t" r="r" b="b"/>
              <a:pathLst>
                <a:path w="6402" h="6374" extrusionOk="0">
                  <a:moveTo>
                    <a:pt x="3201" y="0"/>
                  </a:moveTo>
                  <a:cubicBezTo>
                    <a:pt x="1432" y="0"/>
                    <a:pt x="1" y="1432"/>
                    <a:pt x="1" y="3201"/>
                  </a:cubicBezTo>
                  <a:cubicBezTo>
                    <a:pt x="1" y="4941"/>
                    <a:pt x="1432" y="6373"/>
                    <a:pt x="3201" y="6373"/>
                  </a:cubicBezTo>
                  <a:cubicBezTo>
                    <a:pt x="4970" y="6373"/>
                    <a:pt x="6402" y="4941"/>
                    <a:pt x="6402" y="3201"/>
                  </a:cubicBezTo>
                  <a:cubicBezTo>
                    <a:pt x="6402" y="1432"/>
                    <a:pt x="4970"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4"/>
            <p:cNvSpPr/>
            <p:nvPr/>
          </p:nvSpPr>
          <p:spPr>
            <a:xfrm>
              <a:off x="13511500" y="591150"/>
              <a:ext cx="1029650" cy="885075"/>
            </a:xfrm>
            <a:custGeom>
              <a:avLst/>
              <a:gdLst/>
              <a:ahLst/>
              <a:cxnLst/>
              <a:rect l="l" t="t" r="r" b="b"/>
              <a:pathLst>
                <a:path w="41186" h="35403" fill="none" extrusionOk="0">
                  <a:moveTo>
                    <a:pt x="30910" y="35403"/>
                  </a:moveTo>
                  <a:lnTo>
                    <a:pt x="10304" y="35403"/>
                  </a:lnTo>
                  <a:lnTo>
                    <a:pt x="0" y="17688"/>
                  </a:lnTo>
                  <a:lnTo>
                    <a:pt x="10304" y="1"/>
                  </a:lnTo>
                  <a:lnTo>
                    <a:pt x="30910" y="1"/>
                  </a:lnTo>
                  <a:lnTo>
                    <a:pt x="41186" y="17688"/>
                  </a:lnTo>
                  <a:close/>
                </a:path>
              </a:pathLst>
            </a:custGeom>
            <a:noFill/>
            <a:ln w="17550" cap="rnd" cmpd="sng">
              <a:solidFill>
                <a:srgbClr val="F3F0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4"/>
            <p:cNvSpPr/>
            <p:nvPr/>
          </p:nvSpPr>
          <p:spPr>
            <a:xfrm>
              <a:off x="15746225" y="511150"/>
              <a:ext cx="159350" cy="159350"/>
            </a:xfrm>
            <a:custGeom>
              <a:avLst/>
              <a:gdLst/>
              <a:ahLst/>
              <a:cxnLst/>
              <a:rect l="l" t="t" r="r" b="b"/>
              <a:pathLst>
                <a:path w="6374" h="6374" extrusionOk="0">
                  <a:moveTo>
                    <a:pt x="3173" y="0"/>
                  </a:moveTo>
                  <a:cubicBezTo>
                    <a:pt x="1405" y="0"/>
                    <a:pt x="1" y="1432"/>
                    <a:pt x="1" y="3201"/>
                  </a:cubicBezTo>
                  <a:cubicBezTo>
                    <a:pt x="1" y="4941"/>
                    <a:pt x="1405" y="6373"/>
                    <a:pt x="3173" y="6373"/>
                  </a:cubicBezTo>
                  <a:cubicBezTo>
                    <a:pt x="4942" y="6373"/>
                    <a:pt x="6374" y="4941"/>
                    <a:pt x="6374" y="3201"/>
                  </a:cubicBezTo>
                  <a:cubicBezTo>
                    <a:pt x="6374" y="1432"/>
                    <a:pt x="4942" y="0"/>
                    <a:pt x="3173"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4"/>
            <p:cNvSpPr/>
            <p:nvPr/>
          </p:nvSpPr>
          <p:spPr>
            <a:xfrm>
              <a:off x="15233875" y="511150"/>
              <a:ext cx="159350" cy="159350"/>
            </a:xfrm>
            <a:custGeom>
              <a:avLst/>
              <a:gdLst/>
              <a:ahLst/>
              <a:cxnLst/>
              <a:rect l="l" t="t" r="r" b="b"/>
              <a:pathLst>
                <a:path w="6374" h="6374" extrusionOk="0">
                  <a:moveTo>
                    <a:pt x="3173" y="0"/>
                  </a:moveTo>
                  <a:cubicBezTo>
                    <a:pt x="1404" y="0"/>
                    <a:pt x="0" y="1432"/>
                    <a:pt x="0" y="3201"/>
                  </a:cubicBezTo>
                  <a:cubicBezTo>
                    <a:pt x="0" y="4941"/>
                    <a:pt x="1404" y="6373"/>
                    <a:pt x="3173" y="6373"/>
                  </a:cubicBezTo>
                  <a:cubicBezTo>
                    <a:pt x="4941" y="6373"/>
                    <a:pt x="6373" y="4941"/>
                    <a:pt x="6373" y="3201"/>
                  </a:cubicBezTo>
                  <a:cubicBezTo>
                    <a:pt x="6373" y="1432"/>
                    <a:pt x="4941" y="0"/>
                    <a:pt x="3173"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4"/>
            <p:cNvSpPr/>
            <p:nvPr/>
          </p:nvSpPr>
          <p:spPr>
            <a:xfrm>
              <a:off x="15746225" y="-375325"/>
              <a:ext cx="159350" cy="160050"/>
            </a:xfrm>
            <a:custGeom>
              <a:avLst/>
              <a:gdLst/>
              <a:ahLst/>
              <a:cxnLst/>
              <a:rect l="l" t="t" r="r" b="b"/>
              <a:pathLst>
                <a:path w="6374" h="6402" extrusionOk="0">
                  <a:moveTo>
                    <a:pt x="3173" y="1"/>
                  </a:moveTo>
                  <a:cubicBezTo>
                    <a:pt x="1405" y="1"/>
                    <a:pt x="1" y="1432"/>
                    <a:pt x="1" y="3201"/>
                  </a:cubicBezTo>
                  <a:cubicBezTo>
                    <a:pt x="1" y="4970"/>
                    <a:pt x="1405" y="6402"/>
                    <a:pt x="3173" y="6402"/>
                  </a:cubicBezTo>
                  <a:cubicBezTo>
                    <a:pt x="4942" y="6402"/>
                    <a:pt x="6374" y="4970"/>
                    <a:pt x="6374" y="3201"/>
                  </a:cubicBezTo>
                  <a:cubicBezTo>
                    <a:pt x="6374" y="1432"/>
                    <a:pt x="4942" y="1"/>
                    <a:pt x="3173" y="1"/>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4"/>
            <p:cNvSpPr/>
            <p:nvPr/>
          </p:nvSpPr>
          <p:spPr>
            <a:xfrm>
              <a:off x="16003825" y="67550"/>
              <a:ext cx="159350" cy="160050"/>
            </a:xfrm>
            <a:custGeom>
              <a:avLst/>
              <a:gdLst/>
              <a:ahLst/>
              <a:cxnLst/>
              <a:rect l="l" t="t" r="r" b="b"/>
              <a:pathLst>
                <a:path w="6374" h="6402" extrusionOk="0">
                  <a:moveTo>
                    <a:pt x="3201" y="1"/>
                  </a:moveTo>
                  <a:cubicBezTo>
                    <a:pt x="1432" y="1"/>
                    <a:pt x="0" y="1433"/>
                    <a:pt x="0" y="3201"/>
                  </a:cubicBezTo>
                  <a:cubicBezTo>
                    <a:pt x="0" y="4970"/>
                    <a:pt x="1432" y="6402"/>
                    <a:pt x="3201" y="6402"/>
                  </a:cubicBezTo>
                  <a:cubicBezTo>
                    <a:pt x="4969" y="6402"/>
                    <a:pt x="6373" y="4970"/>
                    <a:pt x="6373" y="3201"/>
                  </a:cubicBezTo>
                  <a:cubicBezTo>
                    <a:pt x="6373" y="1433"/>
                    <a:pt x="4969" y="1"/>
                    <a:pt x="3201" y="1"/>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4"/>
            <p:cNvSpPr/>
            <p:nvPr/>
          </p:nvSpPr>
          <p:spPr>
            <a:xfrm>
              <a:off x="14974175" y="67550"/>
              <a:ext cx="159350" cy="160050"/>
            </a:xfrm>
            <a:custGeom>
              <a:avLst/>
              <a:gdLst/>
              <a:ahLst/>
              <a:cxnLst/>
              <a:rect l="l" t="t" r="r" b="b"/>
              <a:pathLst>
                <a:path w="6374" h="6402" extrusionOk="0">
                  <a:moveTo>
                    <a:pt x="3173" y="1"/>
                  </a:moveTo>
                  <a:cubicBezTo>
                    <a:pt x="1404" y="1"/>
                    <a:pt x="1" y="1433"/>
                    <a:pt x="1" y="3201"/>
                  </a:cubicBezTo>
                  <a:cubicBezTo>
                    <a:pt x="1" y="4970"/>
                    <a:pt x="1404" y="6402"/>
                    <a:pt x="3173" y="6402"/>
                  </a:cubicBezTo>
                  <a:cubicBezTo>
                    <a:pt x="4942" y="6402"/>
                    <a:pt x="6374" y="4970"/>
                    <a:pt x="6374" y="3201"/>
                  </a:cubicBezTo>
                  <a:cubicBezTo>
                    <a:pt x="6374" y="1433"/>
                    <a:pt x="4942" y="1"/>
                    <a:pt x="3173" y="1"/>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4"/>
            <p:cNvSpPr/>
            <p:nvPr/>
          </p:nvSpPr>
          <p:spPr>
            <a:xfrm>
              <a:off x="15233875" y="-375325"/>
              <a:ext cx="159350" cy="160050"/>
            </a:xfrm>
            <a:custGeom>
              <a:avLst/>
              <a:gdLst/>
              <a:ahLst/>
              <a:cxnLst/>
              <a:rect l="l" t="t" r="r" b="b"/>
              <a:pathLst>
                <a:path w="6374" h="6402" extrusionOk="0">
                  <a:moveTo>
                    <a:pt x="3173" y="1"/>
                  </a:moveTo>
                  <a:cubicBezTo>
                    <a:pt x="1404" y="1"/>
                    <a:pt x="0" y="1432"/>
                    <a:pt x="0" y="3201"/>
                  </a:cubicBezTo>
                  <a:cubicBezTo>
                    <a:pt x="0" y="4970"/>
                    <a:pt x="1404" y="6402"/>
                    <a:pt x="3173" y="6402"/>
                  </a:cubicBezTo>
                  <a:cubicBezTo>
                    <a:pt x="4941" y="6402"/>
                    <a:pt x="6373" y="4970"/>
                    <a:pt x="6373" y="3201"/>
                  </a:cubicBezTo>
                  <a:cubicBezTo>
                    <a:pt x="6373" y="1432"/>
                    <a:pt x="4941" y="1"/>
                    <a:pt x="3173" y="1"/>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4"/>
            <p:cNvSpPr/>
            <p:nvPr/>
          </p:nvSpPr>
          <p:spPr>
            <a:xfrm>
              <a:off x="15053500" y="-295300"/>
              <a:ext cx="1030350" cy="886475"/>
            </a:xfrm>
            <a:custGeom>
              <a:avLst/>
              <a:gdLst/>
              <a:ahLst/>
              <a:cxnLst/>
              <a:rect l="l" t="t" r="r" b="b"/>
              <a:pathLst>
                <a:path w="41214" h="35459" fill="none" extrusionOk="0">
                  <a:moveTo>
                    <a:pt x="30938" y="35459"/>
                  </a:moveTo>
                  <a:lnTo>
                    <a:pt x="10332" y="35459"/>
                  </a:lnTo>
                  <a:lnTo>
                    <a:pt x="0" y="17715"/>
                  </a:lnTo>
                  <a:lnTo>
                    <a:pt x="10332" y="0"/>
                  </a:lnTo>
                  <a:lnTo>
                    <a:pt x="30938" y="0"/>
                  </a:lnTo>
                  <a:lnTo>
                    <a:pt x="41214" y="17715"/>
                  </a:lnTo>
                  <a:close/>
                </a:path>
              </a:pathLst>
            </a:custGeom>
            <a:noFill/>
            <a:ln w="17550" cap="rnd" cmpd="sng">
              <a:solidFill>
                <a:srgbClr val="F3F0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4"/>
            <p:cNvSpPr/>
            <p:nvPr/>
          </p:nvSpPr>
          <p:spPr>
            <a:xfrm>
              <a:off x="12662950" y="-378825"/>
              <a:ext cx="160050" cy="160050"/>
            </a:xfrm>
            <a:custGeom>
              <a:avLst/>
              <a:gdLst/>
              <a:ahLst/>
              <a:cxnLst/>
              <a:rect l="l" t="t" r="r" b="b"/>
              <a:pathLst>
                <a:path w="6402" h="6402" extrusionOk="0">
                  <a:moveTo>
                    <a:pt x="3201" y="0"/>
                  </a:moveTo>
                  <a:cubicBezTo>
                    <a:pt x="1432" y="0"/>
                    <a:pt x="0" y="1432"/>
                    <a:pt x="0" y="3201"/>
                  </a:cubicBezTo>
                  <a:cubicBezTo>
                    <a:pt x="0" y="4970"/>
                    <a:pt x="1432" y="6401"/>
                    <a:pt x="3201" y="6401"/>
                  </a:cubicBezTo>
                  <a:cubicBezTo>
                    <a:pt x="4969" y="6401"/>
                    <a:pt x="6401" y="4970"/>
                    <a:pt x="6401" y="3201"/>
                  </a:cubicBezTo>
                  <a:cubicBezTo>
                    <a:pt x="6401" y="1432"/>
                    <a:pt x="4969"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4"/>
            <p:cNvSpPr/>
            <p:nvPr/>
          </p:nvSpPr>
          <p:spPr>
            <a:xfrm>
              <a:off x="12151275" y="-378825"/>
              <a:ext cx="160050" cy="160050"/>
            </a:xfrm>
            <a:custGeom>
              <a:avLst/>
              <a:gdLst/>
              <a:ahLst/>
              <a:cxnLst/>
              <a:rect l="l" t="t" r="r" b="b"/>
              <a:pathLst>
                <a:path w="6402" h="6402" extrusionOk="0">
                  <a:moveTo>
                    <a:pt x="3201" y="0"/>
                  </a:moveTo>
                  <a:cubicBezTo>
                    <a:pt x="1433" y="0"/>
                    <a:pt x="1" y="1432"/>
                    <a:pt x="1" y="3201"/>
                  </a:cubicBezTo>
                  <a:cubicBezTo>
                    <a:pt x="1" y="4970"/>
                    <a:pt x="1433" y="6401"/>
                    <a:pt x="3201" y="6401"/>
                  </a:cubicBezTo>
                  <a:cubicBezTo>
                    <a:pt x="4970" y="6401"/>
                    <a:pt x="6402" y="4970"/>
                    <a:pt x="6402" y="3201"/>
                  </a:cubicBezTo>
                  <a:cubicBezTo>
                    <a:pt x="6402" y="1432"/>
                    <a:pt x="4970"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4"/>
            <p:cNvSpPr/>
            <p:nvPr/>
          </p:nvSpPr>
          <p:spPr>
            <a:xfrm>
              <a:off x="11891600" y="-821700"/>
              <a:ext cx="160050" cy="160050"/>
            </a:xfrm>
            <a:custGeom>
              <a:avLst/>
              <a:gdLst/>
              <a:ahLst/>
              <a:cxnLst/>
              <a:rect l="l" t="t" r="r" b="b"/>
              <a:pathLst>
                <a:path w="6402" h="6402" extrusionOk="0">
                  <a:moveTo>
                    <a:pt x="3201" y="0"/>
                  </a:moveTo>
                  <a:cubicBezTo>
                    <a:pt x="1432" y="0"/>
                    <a:pt x="0" y="1432"/>
                    <a:pt x="0" y="3201"/>
                  </a:cubicBezTo>
                  <a:cubicBezTo>
                    <a:pt x="0" y="4969"/>
                    <a:pt x="1432" y="6401"/>
                    <a:pt x="3201" y="6401"/>
                  </a:cubicBezTo>
                  <a:cubicBezTo>
                    <a:pt x="4969" y="6401"/>
                    <a:pt x="6401" y="4969"/>
                    <a:pt x="6401" y="3201"/>
                  </a:cubicBezTo>
                  <a:cubicBezTo>
                    <a:pt x="6401" y="1432"/>
                    <a:pt x="4969"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4"/>
            <p:cNvSpPr/>
            <p:nvPr/>
          </p:nvSpPr>
          <p:spPr>
            <a:xfrm>
              <a:off x="11892300" y="63350"/>
              <a:ext cx="160050" cy="160050"/>
            </a:xfrm>
            <a:custGeom>
              <a:avLst/>
              <a:gdLst/>
              <a:ahLst/>
              <a:cxnLst/>
              <a:rect l="l" t="t" r="r" b="b"/>
              <a:pathLst>
                <a:path w="6402" h="6402" extrusionOk="0">
                  <a:moveTo>
                    <a:pt x="3201" y="0"/>
                  </a:moveTo>
                  <a:cubicBezTo>
                    <a:pt x="1432" y="0"/>
                    <a:pt x="0" y="1432"/>
                    <a:pt x="0" y="3201"/>
                  </a:cubicBezTo>
                  <a:cubicBezTo>
                    <a:pt x="0" y="4970"/>
                    <a:pt x="1432" y="6401"/>
                    <a:pt x="3201" y="6401"/>
                  </a:cubicBezTo>
                  <a:cubicBezTo>
                    <a:pt x="4969" y="6401"/>
                    <a:pt x="6401" y="4970"/>
                    <a:pt x="6401" y="3201"/>
                  </a:cubicBezTo>
                  <a:cubicBezTo>
                    <a:pt x="6401" y="1432"/>
                    <a:pt x="4969"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4"/>
            <p:cNvSpPr/>
            <p:nvPr/>
          </p:nvSpPr>
          <p:spPr>
            <a:xfrm>
              <a:off x="11381350" y="63350"/>
              <a:ext cx="159325" cy="160050"/>
            </a:xfrm>
            <a:custGeom>
              <a:avLst/>
              <a:gdLst/>
              <a:ahLst/>
              <a:cxnLst/>
              <a:rect l="l" t="t" r="r" b="b"/>
              <a:pathLst>
                <a:path w="6373" h="6402" extrusionOk="0">
                  <a:moveTo>
                    <a:pt x="3201" y="0"/>
                  </a:moveTo>
                  <a:cubicBezTo>
                    <a:pt x="1432" y="0"/>
                    <a:pt x="0" y="1432"/>
                    <a:pt x="0" y="3201"/>
                  </a:cubicBezTo>
                  <a:cubicBezTo>
                    <a:pt x="0" y="4970"/>
                    <a:pt x="1432" y="6401"/>
                    <a:pt x="3201" y="6401"/>
                  </a:cubicBezTo>
                  <a:cubicBezTo>
                    <a:pt x="4941" y="6401"/>
                    <a:pt x="6373" y="4970"/>
                    <a:pt x="6373" y="3201"/>
                  </a:cubicBezTo>
                  <a:cubicBezTo>
                    <a:pt x="6373" y="1432"/>
                    <a:pt x="4941"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4"/>
            <p:cNvSpPr/>
            <p:nvPr/>
          </p:nvSpPr>
          <p:spPr>
            <a:xfrm>
              <a:off x="11892300" y="-821700"/>
              <a:ext cx="160050" cy="160050"/>
            </a:xfrm>
            <a:custGeom>
              <a:avLst/>
              <a:gdLst/>
              <a:ahLst/>
              <a:cxnLst/>
              <a:rect l="l" t="t" r="r" b="b"/>
              <a:pathLst>
                <a:path w="6402" h="6402" extrusionOk="0">
                  <a:moveTo>
                    <a:pt x="3201" y="0"/>
                  </a:moveTo>
                  <a:cubicBezTo>
                    <a:pt x="1432" y="0"/>
                    <a:pt x="0" y="1432"/>
                    <a:pt x="0" y="3201"/>
                  </a:cubicBezTo>
                  <a:cubicBezTo>
                    <a:pt x="0" y="4969"/>
                    <a:pt x="1432" y="6401"/>
                    <a:pt x="3201" y="6401"/>
                  </a:cubicBezTo>
                  <a:cubicBezTo>
                    <a:pt x="4969" y="6401"/>
                    <a:pt x="6401" y="4969"/>
                    <a:pt x="6401" y="3201"/>
                  </a:cubicBezTo>
                  <a:cubicBezTo>
                    <a:pt x="6401" y="1432"/>
                    <a:pt x="4969"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4"/>
            <p:cNvSpPr/>
            <p:nvPr/>
          </p:nvSpPr>
          <p:spPr>
            <a:xfrm>
              <a:off x="12151275" y="-378825"/>
              <a:ext cx="160050" cy="160050"/>
            </a:xfrm>
            <a:custGeom>
              <a:avLst/>
              <a:gdLst/>
              <a:ahLst/>
              <a:cxnLst/>
              <a:rect l="l" t="t" r="r" b="b"/>
              <a:pathLst>
                <a:path w="6402" h="6402" extrusionOk="0">
                  <a:moveTo>
                    <a:pt x="3201" y="0"/>
                  </a:moveTo>
                  <a:cubicBezTo>
                    <a:pt x="1433" y="0"/>
                    <a:pt x="1" y="1432"/>
                    <a:pt x="1" y="3201"/>
                  </a:cubicBezTo>
                  <a:cubicBezTo>
                    <a:pt x="1" y="4970"/>
                    <a:pt x="1433" y="6401"/>
                    <a:pt x="3201" y="6401"/>
                  </a:cubicBezTo>
                  <a:cubicBezTo>
                    <a:pt x="4970" y="6401"/>
                    <a:pt x="6402" y="4970"/>
                    <a:pt x="6402" y="3201"/>
                  </a:cubicBezTo>
                  <a:cubicBezTo>
                    <a:pt x="6402" y="1432"/>
                    <a:pt x="4970"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4"/>
            <p:cNvSpPr/>
            <p:nvPr/>
          </p:nvSpPr>
          <p:spPr>
            <a:xfrm>
              <a:off x="11121650" y="-378825"/>
              <a:ext cx="159350" cy="160050"/>
            </a:xfrm>
            <a:custGeom>
              <a:avLst/>
              <a:gdLst/>
              <a:ahLst/>
              <a:cxnLst/>
              <a:rect l="l" t="t" r="r" b="b"/>
              <a:pathLst>
                <a:path w="6374" h="6402" extrusionOk="0">
                  <a:moveTo>
                    <a:pt x="3173" y="0"/>
                  </a:moveTo>
                  <a:cubicBezTo>
                    <a:pt x="1432" y="0"/>
                    <a:pt x="0" y="1432"/>
                    <a:pt x="0" y="3201"/>
                  </a:cubicBezTo>
                  <a:cubicBezTo>
                    <a:pt x="0" y="4970"/>
                    <a:pt x="1432" y="6401"/>
                    <a:pt x="3173" y="6401"/>
                  </a:cubicBezTo>
                  <a:cubicBezTo>
                    <a:pt x="4942" y="6401"/>
                    <a:pt x="6373" y="4970"/>
                    <a:pt x="6373" y="3201"/>
                  </a:cubicBezTo>
                  <a:cubicBezTo>
                    <a:pt x="6373" y="1432"/>
                    <a:pt x="4942" y="0"/>
                    <a:pt x="3173"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4"/>
            <p:cNvSpPr/>
            <p:nvPr/>
          </p:nvSpPr>
          <p:spPr>
            <a:xfrm>
              <a:off x="11381350" y="-821700"/>
              <a:ext cx="159325" cy="160050"/>
            </a:xfrm>
            <a:custGeom>
              <a:avLst/>
              <a:gdLst/>
              <a:ahLst/>
              <a:cxnLst/>
              <a:rect l="l" t="t" r="r" b="b"/>
              <a:pathLst>
                <a:path w="6373" h="6402" extrusionOk="0">
                  <a:moveTo>
                    <a:pt x="3201" y="0"/>
                  </a:moveTo>
                  <a:cubicBezTo>
                    <a:pt x="1432" y="0"/>
                    <a:pt x="0" y="1432"/>
                    <a:pt x="0" y="3201"/>
                  </a:cubicBezTo>
                  <a:cubicBezTo>
                    <a:pt x="0" y="4969"/>
                    <a:pt x="1432" y="6401"/>
                    <a:pt x="3201" y="6401"/>
                  </a:cubicBezTo>
                  <a:cubicBezTo>
                    <a:pt x="4941" y="6401"/>
                    <a:pt x="6373" y="4969"/>
                    <a:pt x="6373" y="3201"/>
                  </a:cubicBezTo>
                  <a:cubicBezTo>
                    <a:pt x="6373" y="1432"/>
                    <a:pt x="4941"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4"/>
            <p:cNvSpPr/>
            <p:nvPr/>
          </p:nvSpPr>
          <p:spPr>
            <a:xfrm>
              <a:off x="11201650" y="-741700"/>
              <a:ext cx="1029675" cy="885075"/>
            </a:xfrm>
            <a:custGeom>
              <a:avLst/>
              <a:gdLst/>
              <a:ahLst/>
              <a:cxnLst/>
              <a:rect l="l" t="t" r="r" b="b"/>
              <a:pathLst>
                <a:path w="41187" h="35403" fill="none" extrusionOk="0">
                  <a:moveTo>
                    <a:pt x="30883" y="35403"/>
                  </a:moveTo>
                  <a:lnTo>
                    <a:pt x="10276" y="35403"/>
                  </a:lnTo>
                  <a:lnTo>
                    <a:pt x="1" y="17716"/>
                  </a:lnTo>
                  <a:lnTo>
                    <a:pt x="10276" y="1"/>
                  </a:lnTo>
                  <a:lnTo>
                    <a:pt x="30883" y="1"/>
                  </a:lnTo>
                  <a:lnTo>
                    <a:pt x="41186" y="17716"/>
                  </a:lnTo>
                  <a:close/>
                </a:path>
              </a:pathLst>
            </a:custGeom>
            <a:noFill/>
            <a:ln w="17550" cap="rnd" cmpd="sng">
              <a:solidFill>
                <a:srgbClr val="F3F0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4"/>
            <p:cNvSpPr/>
            <p:nvPr/>
          </p:nvSpPr>
          <p:spPr>
            <a:xfrm>
              <a:off x="13432900" y="953325"/>
              <a:ext cx="160025" cy="159350"/>
            </a:xfrm>
            <a:custGeom>
              <a:avLst/>
              <a:gdLst/>
              <a:ahLst/>
              <a:cxnLst/>
              <a:rect l="l" t="t" r="r" b="b"/>
              <a:pathLst>
                <a:path w="6401" h="6374" extrusionOk="0">
                  <a:moveTo>
                    <a:pt x="3201" y="0"/>
                  </a:moveTo>
                  <a:cubicBezTo>
                    <a:pt x="1432" y="0"/>
                    <a:pt x="0" y="1432"/>
                    <a:pt x="0" y="3173"/>
                  </a:cubicBezTo>
                  <a:cubicBezTo>
                    <a:pt x="0" y="4941"/>
                    <a:pt x="1432" y="6373"/>
                    <a:pt x="3201" y="6373"/>
                  </a:cubicBezTo>
                  <a:cubicBezTo>
                    <a:pt x="4969" y="6373"/>
                    <a:pt x="6401" y="4941"/>
                    <a:pt x="6401" y="3173"/>
                  </a:cubicBezTo>
                  <a:cubicBezTo>
                    <a:pt x="6401" y="1432"/>
                    <a:pt x="4969"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4"/>
            <p:cNvSpPr/>
            <p:nvPr/>
          </p:nvSpPr>
          <p:spPr>
            <a:xfrm>
              <a:off x="12921925" y="953325"/>
              <a:ext cx="159350" cy="159350"/>
            </a:xfrm>
            <a:custGeom>
              <a:avLst/>
              <a:gdLst/>
              <a:ahLst/>
              <a:cxnLst/>
              <a:rect l="l" t="t" r="r" b="b"/>
              <a:pathLst>
                <a:path w="6374" h="6374" extrusionOk="0">
                  <a:moveTo>
                    <a:pt x="3201" y="0"/>
                  </a:moveTo>
                  <a:cubicBezTo>
                    <a:pt x="1432" y="0"/>
                    <a:pt x="1" y="1432"/>
                    <a:pt x="1" y="3173"/>
                  </a:cubicBezTo>
                  <a:cubicBezTo>
                    <a:pt x="1" y="4941"/>
                    <a:pt x="1432" y="6373"/>
                    <a:pt x="3201" y="6373"/>
                  </a:cubicBezTo>
                  <a:cubicBezTo>
                    <a:pt x="4942" y="6373"/>
                    <a:pt x="6374" y="4941"/>
                    <a:pt x="6374" y="3173"/>
                  </a:cubicBezTo>
                  <a:cubicBezTo>
                    <a:pt x="6374" y="1432"/>
                    <a:pt x="4942"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4"/>
            <p:cNvSpPr/>
            <p:nvPr/>
          </p:nvSpPr>
          <p:spPr>
            <a:xfrm>
              <a:off x="13432900" y="67550"/>
              <a:ext cx="160025" cy="160050"/>
            </a:xfrm>
            <a:custGeom>
              <a:avLst/>
              <a:gdLst/>
              <a:ahLst/>
              <a:cxnLst/>
              <a:rect l="l" t="t" r="r" b="b"/>
              <a:pathLst>
                <a:path w="6401" h="6402" extrusionOk="0">
                  <a:moveTo>
                    <a:pt x="3201" y="1"/>
                  </a:moveTo>
                  <a:cubicBezTo>
                    <a:pt x="1432" y="1"/>
                    <a:pt x="0" y="1433"/>
                    <a:pt x="0" y="3201"/>
                  </a:cubicBezTo>
                  <a:cubicBezTo>
                    <a:pt x="0" y="4970"/>
                    <a:pt x="1432" y="6402"/>
                    <a:pt x="3201" y="6402"/>
                  </a:cubicBezTo>
                  <a:cubicBezTo>
                    <a:pt x="4969" y="6402"/>
                    <a:pt x="6401" y="4970"/>
                    <a:pt x="6401" y="3201"/>
                  </a:cubicBezTo>
                  <a:cubicBezTo>
                    <a:pt x="6401" y="1433"/>
                    <a:pt x="4969" y="1"/>
                    <a:pt x="3201" y="1"/>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4"/>
            <p:cNvSpPr/>
            <p:nvPr/>
          </p:nvSpPr>
          <p:spPr>
            <a:xfrm>
              <a:off x="13691875" y="511150"/>
              <a:ext cx="160050" cy="159350"/>
            </a:xfrm>
            <a:custGeom>
              <a:avLst/>
              <a:gdLst/>
              <a:ahLst/>
              <a:cxnLst/>
              <a:rect l="l" t="t" r="r" b="b"/>
              <a:pathLst>
                <a:path w="6402" h="6374" extrusionOk="0">
                  <a:moveTo>
                    <a:pt x="3201" y="0"/>
                  </a:moveTo>
                  <a:cubicBezTo>
                    <a:pt x="1432" y="0"/>
                    <a:pt x="1" y="1432"/>
                    <a:pt x="1" y="3201"/>
                  </a:cubicBezTo>
                  <a:cubicBezTo>
                    <a:pt x="1" y="4941"/>
                    <a:pt x="1432" y="6373"/>
                    <a:pt x="3201" y="6373"/>
                  </a:cubicBezTo>
                  <a:cubicBezTo>
                    <a:pt x="4970" y="6373"/>
                    <a:pt x="6402" y="4941"/>
                    <a:pt x="6402" y="3201"/>
                  </a:cubicBezTo>
                  <a:cubicBezTo>
                    <a:pt x="6402" y="1432"/>
                    <a:pt x="4970"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4"/>
            <p:cNvSpPr/>
            <p:nvPr/>
          </p:nvSpPr>
          <p:spPr>
            <a:xfrm>
              <a:off x="12662250" y="511150"/>
              <a:ext cx="159325" cy="159350"/>
            </a:xfrm>
            <a:custGeom>
              <a:avLst/>
              <a:gdLst/>
              <a:ahLst/>
              <a:cxnLst/>
              <a:rect l="l" t="t" r="r" b="b"/>
              <a:pathLst>
                <a:path w="6373" h="6374" extrusionOk="0">
                  <a:moveTo>
                    <a:pt x="3201" y="0"/>
                  </a:moveTo>
                  <a:cubicBezTo>
                    <a:pt x="1432" y="0"/>
                    <a:pt x="0" y="1432"/>
                    <a:pt x="0" y="3201"/>
                  </a:cubicBezTo>
                  <a:cubicBezTo>
                    <a:pt x="0" y="4941"/>
                    <a:pt x="1432" y="6373"/>
                    <a:pt x="3201" y="6373"/>
                  </a:cubicBezTo>
                  <a:cubicBezTo>
                    <a:pt x="4941" y="6373"/>
                    <a:pt x="6373" y="4941"/>
                    <a:pt x="6373" y="3201"/>
                  </a:cubicBezTo>
                  <a:cubicBezTo>
                    <a:pt x="6373" y="1432"/>
                    <a:pt x="4941"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4"/>
            <p:cNvSpPr/>
            <p:nvPr/>
          </p:nvSpPr>
          <p:spPr>
            <a:xfrm>
              <a:off x="12921925" y="67550"/>
              <a:ext cx="159350" cy="160050"/>
            </a:xfrm>
            <a:custGeom>
              <a:avLst/>
              <a:gdLst/>
              <a:ahLst/>
              <a:cxnLst/>
              <a:rect l="l" t="t" r="r" b="b"/>
              <a:pathLst>
                <a:path w="6374" h="6402" extrusionOk="0">
                  <a:moveTo>
                    <a:pt x="3201" y="1"/>
                  </a:moveTo>
                  <a:cubicBezTo>
                    <a:pt x="1432" y="1"/>
                    <a:pt x="1" y="1433"/>
                    <a:pt x="1" y="3201"/>
                  </a:cubicBezTo>
                  <a:cubicBezTo>
                    <a:pt x="1" y="4970"/>
                    <a:pt x="1432" y="6402"/>
                    <a:pt x="3201" y="6402"/>
                  </a:cubicBezTo>
                  <a:cubicBezTo>
                    <a:pt x="4942" y="6402"/>
                    <a:pt x="6374" y="4970"/>
                    <a:pt x="6374" y="3201"/>
                  </a:cubicBezTo>
                  <a:cubicBezTo>
                    <a:pt x="6374" y="1433"/>
                    <a:pt x="4942" y="1"/>
                    <a:pt x="3201" y="1"/>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4"/>
            <p:cNvSpPr/>
            <p:nvPr/>
          </p:nvSpPr>
          <p:spPr>
            <a:xfrm>
              <a:off x="12742250" y="147575"/>
              <a:ext cx="1029650" cy="885775"/>
            </a:xfrm>
            <a:custGeom>
              <a:avLst/>
              <a:gdLst/>
              <a:ahLst/>
              <a:cxnLst/>
              <a:rect l="l" t="t" r="r" b="b"/>
              <a:pathLst>
                <a:path w="41186" h="35431" fill="none" extrusionOk="0">
                  <a:moveTo>
                    <a:pt x="30883" y="35431"/>
                  </a:moveTo>
                  <a:lnTo>
                    <a:pt x="10276" y="35431"/>
                  </a:lnTo>
                  <a:lnTo>
                    <a:pt x="1" y="17744"/>
                  </a:lnTo>
                  <a:lnTo>
                    <a:pt x="10276" y="0"/>
                  </a:lnTo>
                  <a:lnTo>
                    <a:pt x="30883" y="0"/>
                  </a:lnTo>
                  <a:lnTo>
                    <a:pt x="41186" y="17744"/>
                  </a:lnTo>
                  <a:close/>
                </a:path>
              </a:pathLst>
            </a:custGeom>
            <a:noFill/>
            <a:ln w="17550" cap="rnd" cmpd="sng">
              <a:solidFill>
                <a:srgbClr val="F3F0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6" name="Google Shape;1156;p34"/>
          <p:cNvGrpSpPr/>
          <p:nvPr/>
        </p:nvGrpSpPr>
        <p:grpSpPr>
          <a:xfrm>
            <a:off x="2950976" y="69743"/>
            <a:ext cx="753971" cy="649980"/>
            <a:chOff x="6618338" y="2032518"/>
            <a:chExt cx="753971" cy="649980"/>
          </a:xfrm>
        </p:grpSpPr>
        <p:sp>
          <p:nvSpPr>
            <p:cNvPr id="1157" name="Google Shape;1157;p34"/>
            <p:cNvSpPr/>
            <p:nvPr/>
          </p:nvSpPr>
          <p:spPr>
            <a:xfrm>
              <a:off x="6689978" y="2053882"/>
              <a:ext cx="447779" cy="517688"/>
            </a:xfrm>
            <a:custGeom>
              <a:avLst/>
              <a:gdLst/>
              <a:ahLst/>
              <a:cxnLst/>
              <a:rect l="l" t="t" r="r" b="b"/>
              <a:pathLst>
                <a:path w="23558" h="27236" extrusionOk="0">
                  <a:moveTo>
                    <a:pt x="11764" y="1"/>
                  </a:moveTo>
                  <a:lnTo>
                    <a:pt x="1" y="6779"/>
                  </a:lnTo>
                  <a:lnTo>
                    <a:pt x="1" y="20396"/>
                  </a:lnTo>
                  <a:lnTo>
                    <a:pt x="11764" y="27235"/>
                  </a:lnTo>
                  <a:lnTo>
                    <a:pt x="23557" y="20396"/>
                  </a:lnTo>
                  <a:lnTo>
                    <a:pt x="23557" y="6779"/>
                  </a:lnTo>
                  <a:lnTo>
                    <a:pt x="117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4"/>
            <p:cNvSpPr/>
            <p:nvPr/>
          </p:nvSpPr>
          <p:spPr>
            <a:xfrm>
              <a:off x="6761617" y="2032518"/>
              <a:ext cx="447779" cy="518258"/>
            </a:xfrm>
            <a:custGeom>
              <a:avLst/>
              <a:gdLst/>
              <a:ahLst/>
              <a:cxnLst/>
              <a:rect l="l" t="t" r="r" b="b"/>
              <a:pathLst>
                <a:path w="23558" h="27266" fill="none" extrusionOk="0">
                  <a:moveTo>
                    <a:pt x="11764" y="0"/>
                  </a:moveTo>
                  <a:lnTo>
                    <a:pt x="1" y="6809"/>
                  </a:lnTo>
                  <a:lnTo>
                    <a:pt x="1" y="20457"/>
                  </a:lnTo>
                  <a:lnTo>
                    <a:pt x="11764" y="27265"/>
                  </a:lnTo>
                  <a:lnTo>
                    <a:pt x="23557" y="20457"/>
                  </a:lnTo>
                  <a:lnTo>
                    <a:pt x="23557" y="6809"/>
                  </a:lnTo>
                  <a:close/>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4"/>
            <p:cNvSpPr/>
            <p:nvPr/>
          </p:nvSpPr>
          <p:spPr>
            <a:xfrm>
              <a:off x="7209377" y="2068328"/>
              <a:ext cx="162932" cy="444890"/>
            </a:xfrm>
            <a:custGeom>
              <a:avLst/>
              <a:gdLst/>
              <a:ahLst/>
              <a:cxnLst/>
              <a:rect l="l" t="t" r="r" b="b"/>
              <a:pathLst>
                <a:path w="8572" h="23406" fill="none" extrusionOk="0">
                  <a:moveTo>
                    <a:pt x="8572" y="1"/>
                  </a:moveTo>
                  <a:lnTo>
                    <a:pt x="0" y="4925"/>
                  </a:lnTo>
                  <a:lnTo>
                    <a:pt x="0" y="18573"/>
                  </a:lnTo>
                  <a:lnTo>
                    <a:pt x="8389" y="23405"/>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4"/>
            <p:cNvSpPr/>
            <p:nvPr/>
          </p:nvSpPr>
          <p:spPr>
            <a:xfrm>
              <a:off x="6985202" y="2083363"/>
              <a:ext cx="179697" cy="104009"/>
            </a:xfrm>
            <a:custGeom>
              <a:avLst/>
              <a:gdLst/>
              <a:ahLst/>
              <a:cxnLst/>
              <a:rect l="l" t="t" r="r" b="b"/>
              <a:pathLst>
                <a:path w="9454" h="5472" fill="none" extrusionOk="0">
                  <a:moveTo>
                    <a:pt x="9454" y="5471"/>
                  </a:moveTo>
                  <a:lnTo>
                    <a:pt x="1" y="0"/>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4"/>
            <p:cNvSpPr/>
            <p:nvPr/>
          </p:nvSpPr>
          <p:spPr>
            <a:xfrm>
              <a:off x="6985202" y="2395922"/>
              <a:ext cx="179697" cy="104009"/>
            </a:xfrm>
            <a:custGeom>
              <a:avLst/>
              <a:gdLst/>
              <a:ahLst/>
              <a:cxnLst/>
              <a:rect l="l" t="t" r="r" b="b"/>
              <a:pathLst>
                <a:path w="9454" h="5472" fill="none" extrusionOk="0">
                  <a:moveTo>
                    <a:pt x="1" y="5471"/>
                  </a:moveTo>
                  <a:lnTo>
                    <a:pt x="9454" y="0"/>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4"/>
            <p:cNvSpPr/>
            <p:nvPr/>
          </p:nvSpPr>
          <p:spPr>
            <a:xfrm>
              <a:off x="6804954" y="2187353"/>
              <a:ext cx="19" cy="208588"/>
            </a:xfrm>
            <a:custGeom>
              <a:avLst/>
              <a:gdLst/>
              <a:ahLst/>
              <a:cxnLst/>
              <a:rect l="l" t="t" r="r" b="b"/>
              <a:pathLst>
                <a:path w="1" h="10974" fill="none" extrusionOk="0">
                  <a:moveTo>
                    <a:pt x="0" y="0"/>
                  </a:moveTo>
                  <a:lnTo>
                    <a:pt x="0" y="10973"/>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4"/>
            <p:cNvSpPr/>
            <p:nvPr/>
          </p:nvSpPr>
          <p:spPr>
            <a:xfrm>
              <a:off x="6985202" y="2550757"/>
              <a:ext cx="19" cy="131741"/>
            </a:xfrm>
            <a:custGeom>
              <a:avLst/>
              <a:gdLst/>
              <a:ahLst/>
              <a:cxnLst/>
              <a:rect l="l" t="t" r="r" b="b"/>
              <a:pathLst>
                <a:path w="1" h="6931" fill="none" extrusionOk="0">
                  <a:moveTo>
                    <a:pt x="1" y="0"/>
                  </a:moveTo>
                  <a:lnTo>
                    <a:pt x="1" y="6930"/>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4"/>
            <p:cNvSpPr/>
            <p:nvPr/>
          </p:nvSpPr>
          <p:spPr>
            <a:xfrm>
              <a:off x="6618338" y="2083363"/>
              <a:ext cx="143298" cy="78577"/>
            </a:xfrm>
            <a:custGeom>
              <a:avLst/>
              <a:gdLst/>
              <a:ahLst/>
              <a:cxnLst/>
              <a:rect l="l" t="t" r="r" b="b"/>
              <a:pathLst>
                <a:path w="7539" h="4134" fill="none" extrusionOk="0">
                  <a:moveTo>
                    <a:pt x="0" y="0"/>
                  </a:moveTo>
                  <a:lnTo>
                    <a:pt x="7539" y="4134"/>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34"/>
          <p:cNvGrpSpPr/>
          <p:nvPr/>
        </p:nvGrpSpPr>
        <p:grpSpPr>
          <a:xfrm>
            <a:off x="256438" y="176914"/>
            <a:ext cx="160043" cy="191843"/>
            <a:chOff x="2968138" y="1186114"/>
            <a:chExt cx="160043" cy="191843"/>
          </a:xfrm>
        </p:grpSpPr>
        <p:sp>
          <p:nvSpPr>
            <p:cNvPr id="1166" name="Google Shape;1166;p34"/>
            <p:cNvSpPr/>
            <p:nvPr/>
          </p:nvSpPr>
          <p:spPr>
            <a:xfrm>
              <a:off x="3047855" y="1302820"/>
              <a:ext cx="19" cy="75137"/>
            </a:xfrm>
            <a:custGeom>
              <a:avLst/>
              <a:gdLst/>
              <a:ahLst/>
              <a:cxnLst/>
              <a:rect l="l" t="t" r="r" b="b"/>
              <a:pathLst>
                <a:path w="1" h="3953" fill="none" extrusionOk="0">
                  <a:moveTo>
                    <a:pt x="1" y="1"/>
                  </a:moveTo>
                  <a:lnTo>
                    <a:pt x="1" y="3952"/>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4"/>
            <p:cNvSpPr/>
            <p:nvPr/>
          </p:nvSpPr>
          <p:spPr>
            <a:xfrm>
              <a:off x="3047855" y="1186114"/>
              <a:ext cx="19" cy="75137"/>
            </a:xfrm>
            <a:custGeom>
              <a:avLst/>
              <a:gdLst/>
              <a:ahLst/>
              <a:cxnLst/>
              <a:rect l="l" t="t" r="r" b="b"/>
              <a:pathLst>
                <a:path w="1" h="3953" fill="none" extrusionOk="0">
                  <a:moveTo>
                    <a:pt x="1" y="1"/>
                  </a:moveTo>
                  <a:lnTo>
                    <a:pt x="1" y="3952"/>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4"/>
            <p:cNvSpPr/>
            <p:nvPr/>
          </p:nvSpPr>
          <p:spPr>
            <a:xfrm>
              <a:off x="3065190" y="1281455"/>
              <a:ext cx="62991" cy="19"/>
            </a:xfrm>
            <a:custGeom>
              <a:avLst/>
              <a:gdLst/>
              <a:ahLst/>
              <a:cxnLst/>
              <a:rect l="l" t="t" r="r" b="b"/>
              <a:pathLst>
                <a:path w="3314" h="1" fill="none" extrusionOk="0">
                  <a:moveTo>
                    <a:pt x="1" y="0"/>
                  </a:moveTo>
                  <a:lnTo>
                    <a:pt x="3314" y="0"/>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4"/>
            <p:cNvSpPr/>
            <p:nvPr/>
          </p:nvSpPr>
          <p:spPr>
            <a:xfrm>
              <a:off x="2968138" y="1281455"/>
              <a:ext cx="62991" cy="19"/>
            </a:xfrm>
            <a:custGeom>
              <a:avLst/>
              <a:gdLst/>
              <a:ahLst/>
              <a:cxnLst/>
              <a:rect l="l" t="t" r="r" b="b"/>
              <a:pathLst>
                <a:path w="3314" h="1" fill="none" extrusionOk="0">
                  <a:moveTo>
                    <a:pt x="0" y="0"/>
                  </a:moveTo>
                  <a:lnTo>
                    <a:pt x="3314" y="0"/>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0" name="Google Shape;1170;p34"/>
          <p:cNvSpPr/>
          <p:nvPr/>
        </p:nvSpPr>
        <p:spPr>
          <a:xfrm>
            <a:off x="217723" y="2371259"/>
            <a:ext cx="124233" cy="200491"/>
          </a:xfrm>
          <a:custGeom>
            <a:avLst/>
            <a:gdLst/>
            <a:ahLst/>
            <a:cxnLst/>
            <a:rect l="l" t="t" r="r" b="b"/>
            <a:pathLst>
              <a:path w="6536" h="10548" fill="none" extrusionOk="0">
                <a:moveTo>
                  <a:pt x="3253" y="0"/>
                </a:moveTo>
                <a:lnTo>
                  <a:pt x="1" y="5259"/>
                </a:lnTo>
                <a:lnTo>
                  <a:pt x="3253" y="10547"/>
                </a:lnTo>
                <a:lnTo>
                  <a:pt x="6536" y="5259"/>
                </a:lnTo>
                <a:close/>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4"/>
          <p:cNvSpPr/>
          <p:nvPr/>
        </p:nvSpPr>
        <p:spPr>
          <a:xfrm>
            <a:off x="-192494" y="1135889"/>
            <a:ext cx="448938" cy="518258"/>
          </a:xfrm>
          <a:custGeom>
            <a:avLst/>
            <a:gdLst/>
            <a:ahLst/>
            <a:cxnLst/>
            <a:rect l="l" t="t" r="r" b="b"/>
            <a:pathLst>
              <a:path w="23619" h="27266" extrusionOk="0">
                <a:moveTo>
                  <a:pt x="11825" y="0"/>
                </a:moveTo>
                <a:lnTo>
                  <a:pt x="1" y="6809"/>
                </a:lnTo>
                <a:lnTo>
                  <a:pt x="1" y="20456"/>
                </a:lnTo>
                <a:lnTo>
                  <a:pt x="11825" y="27265"/>
                </a:lnTo>
                <a:lnTo>
                  <a:pt x="23618" y="20456"/>
                </a:lnTo>
                <a:lnTo>
                  <a:pt x="23618" y="6809"/>
                </a:lnTo>
                <a:lnTo>
                  <a:pt x="11825" y="0"/>
                </a:lnTo>
                <a:close/>
              </a:path>
            </a:pathLst>
          </a:custGeom>
          <a:solidFill>
            <a:srgbClr val="53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4">
    <p:spTree>
      <p:nvGrpSpPr>
        <p:cNvPr id="1" name="Shape 1172"/>
        <p:cNvGrpSpPr/>
        <p:nvPr/>
      </p:nvGrpSpPr>
      <p:grpSpPr>
        <a:xfrm>
          <a:off x="0" y="0"/>
          <a:ext cx="0" cy="0"/>
          <a:chOff x="0" y="0"/>
          <a:chExt cx="0" cy="0"/>
        </a:xfrm>
      </p:grpSpPr>
      <p:grpSp>
        <p:nvGrpSpPr>
          <p:cNvPr id="1173" name="Google Shape;1173;p35"/>
          <p:cNvGrpSpPr/>
          <p:nvPr/>
        </p:nvGrpSpPr>
        <p:grpSpPr>
          <a:xfrm flipH="1">
            <a:off x="11190" y="1104742"/>
            <a:ext cx="9143699" cy="4057244"/>
            <a:chOff x="-460225" y="1660150"/>
            <a:chExt cx="8156006" cy="3920800"/>
          </a:xfrm>
        </p:grpSpPr>
        <p:sp>
          <p:nvSpPr>
            <p:cNvPr id="1174" name="Google Shape;1174;p35"/>
            <p:cNvSpPr/>
            <p:nvPr/>
          </p:nvSpPr>
          <p:spPr>
            <a:xfrm>
              <a:off x="-460225" y="1660150"/>
              <a:ext cx="8155950" cy="3920800"/>
            </a:xfrm>
            <a:custGeom>
              <a:avLst/>
              <a:gdLst/>
              <a:ahLst/>
              <a:cxnLst/>
              <a:rect l="l" t="t" r="r" b="b"/>
              <a:pathLst>
                <a:path w="326238" h="156832" extrusionOk="0">
                  <a:moveTo>
                    <a:pt x="80446" y="0"/>
                  </a:moveTo>
                  <a:cubicBezTo>
                    <a:pt x="66936" y="0"/>
                    <a:pt x="55782" y="18214"/>
                    <a:pt x="49515" y="43425"/>
                  </a:cubicBezTo>
                  <a:cubicBezTo>
                    <a:pt x="41185" y="76940"/>
                    <a:pt x="34888" y="114103"/>
                    <a:pt x="7106" y="114103"/>
                  </a:cubicBezTo>
                  <a:cubicBezTo>
                    <a:pt x="4880" y="114103"/>
                    <a:pt x="2515" y="113864"/>
                    <a:pt x="0" y="113366"/>
                  </a:cubicBezTo>
                  <a:lnTo>
                    <a:pt x="0" y="156831"/>
                  </a:lnTo>
                  <a:lnTo>
                    <a:pt x="326237" y="156831"/>
                  </a:lnTo>
                  <a:lnTo>
                    <a:pt x="326237" y="104368"/>
                  </a:lnTo>
                  <a:cubicBezTo>
                    <a:pt x="320809" y="105210"/>
                    <a:pt x="314411" y="105760"/>
                    <a:pt x="306957" y="105760"/>
                  </a:cubicBezTo>
                  <a:cubicBezTo>
                    <a:pt x="306063" y="105760"/>
                    <a:pt x="305155" y="105753"/>
                    <a:pt x="304231" y="105736"/>
                  </a:cubicBezTo>
                  <a:cubicBezTo>
                    <a:pt x="264139" y="105098"/>
                    <a:pt x="264443" y="73335"/>
                    <a:pt x="251950" y="48106"/>
                  </a:cubicBezTo>
                  <a:cubicBezTo>
                    <a:pt x="243475" y="30951"/>
                    <a:pt x="231494" y="22613"/>
                    <a:pt x="216719" y="22613"/>
                  </a:cubicBezTo>
                  <a:cubicBezTo>
                    <a:pt x="205212" y="22613"/>
                    <a:pt x="192010" y="27671"/>
                    <a:pt x="177450" y="37559"/>
                  </a:cubicBezTo>
                  <a:cubicBezTo>
                    <a:pt x="166139" y="45258"/>
                    <a:pt x="156449" y="48737"/>
                    <a:pt x="147684" y="48737"/>
                  </a:cubicBezTo>
                  <a:cubicBezTo>
                    <a:pt x="130704" y="48737"/>
                    <a:pt x="117195" y="35684"/>
                    <a:pt x="102100" y="14975"/>
                  </a:cubicBezTo>
                  <a:cubicBezTo>
                    <a:pt x="94505" y="4528"/>
                    <a:pt x="87182" y="0"/>
                    <a:pt x="80446"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5"/>
            <p:cNvSpPr/>
            <p:nvPr/>
          </p:nvSpPr>
          <p:spPr>
            <a:xfrm>
              <a:off x="-431559" y="1747760"/>
              <a:ext cx="8127340" cy="2693825"/>
            </a:xfrm>
            <a:custGeom>
              <a:avLst/>
              <a:gdLst/>
              <a:ahLst/>
              <a:cxnLst/>
              <a:rect l="l" t="t" r="r" b="b"/>
              <a:pathLst>
                <a:path w="267149" h="107753" fill="none" extrusionOk="0">
                  <a:moveTo>
                    <a:pt x="267149" y="106689"/>
                  </a:moveTo>
                  <a:cubicBezTo>
                    <a:pt x="228759" y="106142"/>
                    <a:pt x="229033" y="78360"/>
                    <a:pt x="217117" y="56323"/>
                  </a:cubicBezTo>
                  <a:cubicBezTo>
                    <a:pt x="202679" y="29697"/>
                    <a:pt x="177603" y="27417"/>
                    <a:pt x="145779" y="47144"/>
                  </a:cubicBezTo>
                  <a:cubicBezTo>
                    <a:pt x="113985" y="66901"/>
                    <a:pt x="95565" y="54864"/>
                    <a:pt x="73650" y="27387"/>
                  </a:cubicBezTo>
                  <a:cubicBezTo>
                    <a:pt x="51704" y="0"/>
                    <a:pt x="32220" y="19241"/>
                    <a:pt x="23254" y="52281"/>
                  </a:cubicBezTo>
                  <a:cubicBezTo>
                    <a:pt x="17418" y="73740"/>
                    <a:pt x="12615" y="96871"/>
                    <a:pt x="1" y="107753"/>
                  </a:cubicBezTo>
                </a:path>
              </a:pathLst>
            </a:custGeom>
            <a:noFill/>
            <a:ln w="9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5"/>
            <p:cNvSpPr/>
            <p:nvPr/>
          </p:nvSpPr>
          <p:spPr>
            <a:xfrm>
              <a:off x="-460216" y="3193822"/>
              <a:ext cx="8127340" cy="1481800"/>
            </a:xfrm>
            <a:custGeom>
              <a:avLst/>
              <a:gdLst/>
              <a:ahLst/>
              <a:cxnLst/>
              <a:rect l="l" t="t" r="r" b="b"/>
              <a:pathLst>
                <a:path w="267149" h="59272" fill="none" extrusionOk="0">
                  <a:moveTo>
                    <a:pt x="267148" y="58725"/>
                  </a:moveTo>
                  <a:cubicBezTo>
                    <a:pt x="228759" y="58421"/>
                    <a:pt x="229032" y="43132"/>
                    <a:pt x="217087" y="31004"/>
                  </a:cubicBezTo>
                  <a:cubicBezTo>
                    <a:pt x="202649" y="16353"/>
                    <a:pt x="177572" y="15076"/>
                    <a:pt x="145778" y="25958"/>
                  </a:cubicBezTo>
                  <a:cubicBezTo>
                    <a:pt x="113985" y="36840"/>
                    <a:pt x="95565" y="30183"/>
                    <a:pt x="73619" y="15076"/>
                  </a:cubicBezTo>
                  <a:cubicBezTo>
                    <a:pt x="51734" y="0"/>
                    <a:pt x="32250" y="10608"/>
                    <a:pt x="23253" y="28754"/>
                  </a:cubicBezTo>
                  <a:cubicBezTo>
                    <a:pt x="17387" y="40578"/>
                    <a:pt x="12615" y="53314"/>
                    <a:pt x="1" y="59272"/>
                  </a:cubicBezTo>
                </a:path>
              </a:pathLst>
            </a:custGeom>
            <a:noFill/>
            <a:ln w="9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7" name="Google Shape;1177;p35"/>
          <p:cNvSpPr/>
          <p:nvPr/>
        </p:nvSpPr>
        <p:spPr>
          <a:xfrm>
            <a:off x="0" y="4603500"/>
            <a:ext cx="9144000" cy="540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5"/>
          <p:cNvSpPr/>
          <p:nvPr/>
        </p:nvSpPr>
        <p:spPr>
          <a:xfrm>
            <a:off x="-219312" y="909238"/>
            <a:ext cx="503850" cy="436950"/>
          </a:xfrm>
          <a:custGeom>
            <a:avLst/>
            <a:gdLst/>
            <a:ahLst/>
            <a:cxnLst/>
            <a:rect l="l" t="t" r="r" b="b"/>
            <a:pathLst>
              <a:path w="20154" h="17478" extrusionOk="0">
                <a:moveTo>
                  <a:pt x="5047" y="0"/>
                </a:moveTo>
                <a:lnTo>
                  <a:pt x="1" y="8754"/>
                </a:lnTo>
                <a:lnTo>
                  <a:pt x="5047" y="17478"/>
                </a:lnTo>
                <a:lnTo>
                  <a:pt x="15138" y="17478"/>
                </a:lnTo>
                <a:lnTo>
                  <a:pt x="20153" y="8754"/>
                </a:lnTo>
                <a:lnTo>
                  <a:pt x="151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5"/>
          <p:cNvSpPr/>
          <p:nvPr/>
        </p:nvSpPr>
        <p:spPr>
          <a:xfrm>
            <a:off x="1013138" y="-182200"/>
            <a:ext cx="504600" cy="436950"/>
          </a:xfrm>
          <a:custGeom>
            <a:avLst/>
            <a:gdLst/>
            <a:ahLst/>
            <a:cxnLst/>
            <a:rect l="l" t="t" r="r" b="b"/>
            <a:pathLst>
              <a:path w="20184" h="17478" extrusionOk="0">
                <a:moveTo>
                  <a:pt x="5077" y="1"/>
                </a:moveTo>
                <a:lnTo>
                  <a:pt x="1" y="8754"/>
                </a:lnTo>
                <a:lnTo>
                  <a:pt x="5077" y="17478"/>
                </a:lnTo>
                <a:lnTo>
                  <a:pt x="15168" y="17478"/>
                </a:lnTo>
                <a:lnTo>
                  <a:pt x="20184" y="8754"/>
                </a:lnTo>
                <a:lnTo>
                  <a:pt x="151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0" name="Google Shape;1180;p35"/>
          <p:cNvGrpSpPr/>
          <p:nvPr/>
        </p:nvGrpSpPr>
        <p:grpSpPr>
          <a:xfrm>
            <a:off x="563563" y="407193"/>
            <a:ext cx="753971" cy="649980"/>
            <a:chOff x="6618338" y="2032518"/>
            <a:chExt cx="753971" cy="649980"/>
          </a:xfrm>
        </p:grpSpPr>
        <p:sp>
          <p:nvSpPr>
            <p:cNvPr id="1181" name="Google Shape;1181;p35"/>
            <p:cNvSpPr/>
            <p:nvPr/>
          </p:nvSpPr>
          <p:spPr>
            <a:xfrm>
              <a:off x="6689978" y="2053882"/>
              <a:ext cx="447779" cy="517688"/>
            </a:xfrm>
            <a:custGeom>
              <a:avLst/>
              <a:gdLst/>
              <a:ahLst/>
              <a:cxnLst/>
              <a:rect l="l" t="t" r="r" b="b"/>
              <a:pathLst>
                <a:path w="23558" h="27236" extrusionOk="0">
                  <a:moveTo>
                    <a:pt x="11764" y="1"/>
                  </a:moveTo>
                  <a:lnTo>
                    <a:pt x="1" y="6779"/>
                  </a:lnTo>
                  <a:lnTo>
                    <a:pt x="1" y="20396"/>
                  </a:lnTo>
                  <a:lnTo>
                    <a:pt x="11764" y="27235"/>
                  </a:lnTo>
                  <a:lnTo>
                    <a:pt x="23557" y="20396"/>
                  </a:lnTo>
                  <a:lnTo>
                    <a:pt x="23557" y="6779"/>
                  </a:lnTo>
                  <a:lnTo>
                    <a:pt x="117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5"/>
            <p:cNvSpPr/>
            <p:nvPr/>
          </p:nvSpPr>
          <p:spPr>
            <a:xfrm>
              <a:off x="6761617" y="2032518"/>
              <a:ext cx="447779" cy="518258"/>
            </a:xfrm>
            <a:custGeom>
              <a:avLst/>
              <a:gdLst/>
              <a:ahLst/>
              <a:cxnLst/>
              <a:rect l="l" t="t" r="r" b="b"/>
              <a:pathLst>
                <a:path w="23558" h="27266" fill="none" extrusionOk="0">
                  <a:moveTo>
                    <a:pt x="11764" y="0"/>
                  </a:moveTo>
                  <a:lnTo>
                    <a:pt x="1" y="6809"/>
                  </a:lnTo>
                  <a:lnTo>
                    <a:pt x="1" y="20457"/>
                  </a:lnTo>
                  <a:lnTo>
                    <a:pt x="11764" y="27265"/>
                  </a:lnTo>
                  <a:lnTo>
                    <a:pt x="23557" y="20457"/>
                  </a:lnTo>
                  <a:lnTo>
                    <a:pt x="23557" y="6809"/>
                  </a:lnTo>
                  <a:close/>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5"/>
            <p:cNvSpPr/>
            <p:nvPr/>
          </p:nvSpPr>
          <p:spPr>
            <a:xfrm>
              <a:off x="7209377" y="2068328"/>
              <a:ext cx="162932" cy="444890"/>
            </a:xfrm>
            <a:custGeom>
              <a:avLst/>
              <a:gdLst/>
              <a:ahLst/>
              <a:cxnLst/>
              <a:rect l="l" t="t" r="r" b="b"/>
              <a:pathLst>
                <a:path w="8572" h="23406" fill="none" extrusionOk="0">
                  <a:moveTo>
                    <a:pt x="8572" y="1"/>
                  </a:moveTo>
                  <a:lnTo>
                    <a:pt x="0" y="4925"/>
                  </a:lnTo>
                  <a:lnTo>
                    <a:pt x="0" y="18573"/>
                  </a:lnTo>
                  <a:lnTo>
                    <a:pt x="8389" y="23405"/>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5"/>
            <p:cNvSpPr/>
            <p:nvPr/>
          </p:nvSpPr>
          <p:spPr>
            <a:xfrm>
              <a:off x="6985202" y="2083363"/>
              <a:ext cx="179697" cy="104009"/>
            </a:xfrm>
            <a:custGeom>
              <a:avLst/>
              <a:gdLst/>
              <a:ahLst/>
              <a:cxnLst/>
              <a:rect l="l" t="t" r="r" b="b"/>
              <a:pathLst>
                <a:path w="9454" h="5472" fill="none" extrusionOk="0">
                  <a:moveTo>
                    <a:pt x="9454" y="5471"/>
                  </a:moveTo>
                  <a:lnTo>
                    <a:pt x="1" y="0"/>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5"/>
            <p:cNvSpPr/>
            <p:nvPr/>
          </p:nvSpPr>
          <p:spPr>
            <a:xfrm>
              <a:off x="6985202" y="2395922"/>
              <a:ext cx="179697" cy="104009"/>
            </a:xfrm>
            <a:custGeom>
              <a:avLst/>
              <a:gdLst/>
              <a:ahLst/>
              <a:cxnLst/>
              <a:rect l="l" t="t" r="r" b="b"/>
              <a:pathLst>
                <a:path w="9454" h="5472" fill="none" extrusionOk="0">
                  <a:moveTo>
                    <a:pt x="1" y="5471"/>
                  </a:moveTo>
                  <a:lnTo>
                    <a:pt x="9454" y="0"/>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5"/>
            <p:cNvSpPr/>
            <p:nvPr/>
          </p:nvSpPr>
          <p:spPr>
            <a:xfrm>
              <a:off x="6804954" y="2187353"/>
              <a:ext cx="19" cy="208588"/>
            </a:xfrm>
            <a:custGeom>
              <a:avLst/>
              <a:gdLst/>
              <a:ahLst/>
              <a:cxnLst/>
              <a:rect l="l" t="t" r="r" b="b"/>
              <a:pathLst>
                <a:path w="1" h="10974" fill="none" extrusionOk="0">
                  <a:moveTo>
                    <a:pt x="0" y="0"/>
                  </a:moveTo>
                  <a:lnTo>
                    <a:pt x="0" y="10973"/>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5"/>
            <p:cNvSpPr/>
            <p:nvPr/>
          </p:nvSpPr>
          <p:spPr>
            <a:xfrm>
              <a:off x="6985202" y="2550757"/>
              <a:ext cx="19" cy="131741"/>
            </a:xfrm>
            <a:custGeom>
              <a:avLst/>
              <a:gdLst/>
              <a:ahLst/>
              <a:cxnLst/>
              <a:rect l="l" t="t" r="r" b="b"/>
              <a:pathLst>
                <a:path w="1" h="6931" fill="none" extrusionOk="0">
                  <a:moveTo>
                    <a:pt x="1" y="0"/>
                  </a:moveTo>
                  <a:lnTo>
                    <a:pt x="1" y="6930"/>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5"/>
            <p:cNvSpPr/>
            <p:nvPr/>
          </p:nvSpPr>
          <p:spPr>
            <a:xfrm>
              <a:off x="6618338" y="2083363"/>
              <a:ext cx="143298" cy="78577"/>
            </a:xfrm>
            <a:custGeom>
              <a:avLst/>
              <a:gdLst/>
              <a:ahLst/>
              <a:cxnLst/>
              <a:rect l="l" t="t" r="r" b="b"/>
              <a:pathLst>
                <a:path w="7539" h="4134" fill="none" extrusionOk="0">
                  <a:moveTo>
                    <a:pt x="0" y="0"/>
                  </a:moveTo>
                  <a:lnTo>
                    <a:pt x="7539" y="4134"/>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9" name="Google Shape;1189;p35"/>
          <p:cNvSpPr/>
          <p:nvPr/>
        </p:nvSpPr>
        <p:spPr>
          <a:xfrm>
            <a:off x="8379731" y="202939"/>
            <a:ext cx="448938" cy="518258"/>
          </a:xfrm>
          <a:custGeom>
            <a:avLst/>
            <a:gdLst/>
            <a:ahLst/>
            <a:cxnLst/>
            <a:rect l="l" t="t" r="r" b="b"/>
            <a:pathLst>
              <a:path w="23619" h="27266" extrusionOk="0">
                <a:moveTo>
                  <a:pt x="11825" y="0"/>
                </a:moveTo>
                <a:lnTo>
                  <a:pt x="1" y="6809"/>
                </a:lnTo>
                <a:lnTo>
                  <a:pt x="1" y="20456"/>
                </a:lnTo>
                <a:lnTo>
                  <a:pt x="11825" y="27265"/>
                </a:lnTo>
                <a:lnTo>
                  <a:pt x="23618" y="20456"/>
                </a:lnTo>
                <a:lnTo>
                  <a:pt x="23618" y="6809"/>
                </a:lnTo>
                <a:lnTo>
                  <a:pt x="11825" y="0"/>
                </a:lnTo>
                <a:close/>
              </a:path>
            </a:pathLst>
          </a:custGeom>
          <a:solidFill>
            <a:srgbClr val="53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0" name="Google Shape;1190;p35"/>
          <p:cNvGrpSpPr/>
          <p:nvPr/>
        </p:nvGrpSpPr>
        <p:grpSpPr>
          <a:xfrm>
            <a:off x="403000" y="1642275"/>
            <a:ext cx="519800" cy="886825"/>
            <a:chOff x="1529925" y="1755625"/>
            <a:chExt cx="519800" cy="886825"/>
          </a:xfrm>
        </p:grpSpPr>
        <p:sp>
          <p:nvSpPr>
            <p:cNvPr id="1191" name="Google Shape;1191;p35"/>
            <p:cNvSpPr/>
            <p:nvPr/>
          </p:nvSpPr>
          <p:spPr>
            <a:xfrm>
              <a:off x="1545125" y="1755625"/>
              <a:ext cx="504600" cy="436200"/>
            </a:xfrm>
            <a:custGeom>
              <a:avLst/>
              <a:gdLst/>
              <a:ahLst/>
              <a:cxnLst/>
              <a:rect l="l" t="t" r="r" b="b"/>
              <a:pathLst>
                <a:path w="20184" h="17448" extrusionOk="0">
                  <a:moveTo>
                    <a:pt x="5046" y="1"/>
                  </a:moveTo>
                  <a:lnTo>
                    <a:pt x="1" y="8755"/>
                  </a:lnTo>
                  <a:lnTo>
                    <a:pt x="5046" y="17448"/>
                  </a:lnTo>
                  <a:lnTo>
                    <a:pt x="15168" y="17448"/>
                  </a:lnTo>
                  <a:lnTo>
                    <a:pt x="20183" y="8755"/>
                  </a:lnTo>
                  <a:lnTo>
                    <a:pt x="151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5"/>
            <p:cNvSpPr/>
            <p:nvPr/>
          </p:nvSpPr>
          <p:spPr>
            <a:xfrm>
              <a:off x="1879475" y="2542875"/>
              <a:ext cx="25" cy="99575"/>
            </a:xfrm>
            <a:custGeom>
              <a:avLst/>
              <a:gdLst/>
              <a:ahLst/>
              <a:cxnLst/>
              <a:rect l="l" t="t" r="r" b="b"/>
              <a:pathLst>
                <a:path w="1" h="3983" fill="none" extrusionOk="0">
                  <a:moveTo>
                    <a:pt x="1" y="1"/>
                  </a:moveTo>
                  <a:lnTo>
                    <a:pt x="1" y="3983"/>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5"/>
            <p:cNvSpPr/>
            <p:nvPr/>
          </p:nvSpPr>
          <p:spPr>
            <a:xfrm>
              <a:off x="1879475" y="2390900"/>
              <a:ext cx="25" cy="98050"/>
            </a:xfrm>
            <a:custGeom>
              <a:avLst/>
              <a:gdLst/>
              <a:ahLst/>
              <a:cxnLst/>
              <a:rect l="l" t="t" r="r" b="b"/>
              <a:pathLst>
                <a:path w="1" h="3922" fill="none" extrusionOk="0">
                  <a:moveTo>
                    <a:pt x="1" y="1"/>
                  </a:moveTo>
                  <a:lnTo>
                    <a:pt x="1" y="3922"/>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5"/>
            <p:cNvSpPr/>
            <p:nvPr/>
          </p:nvSpPr>
          <p:spPr>
            <a:xfrm>
              <a:off x="1901525" y="2516275"/>
              <a:ext cx="82850" cy="25"/>
            </a:xfrm>
            <a:custGeom>
              <a:avLst/>
              <a:gdLst/>
              <a:ahLst/>
              <a:cxnLst/>
              <a:rect l="l" t="t" r="r" b="b"/>
              <a:pathLst>
                <a:path w="3314" h="1" fill="none" extrusionOk="0">
                  <a:moveTo>
                    <a:pt x="0" y="1"/>
                  </a:moveTo>
                  <a:lnTo>
                    <a:pt x="3313" y="1"/>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5"/>
            <p:cNvSpPr/>
            <p:nvPr/>
          </p:nvSpPr>
          <p:spPr>
            <a:xfrm>
              <a:off x="1773850" y="2516275"/>
              <a:ext cx="82850" cy="25"/>
            </a:xfrm>
            <a:custGeom>
              <a:avLst/>
              <a:gdLst/>
              <a:ahLst/>
              <a:cxnLst/>
              <a:rect l="l" t="t" r="r" b="b"/>
              <a:pathLst>
                <a:path w="3314" h="1" fill="none" extrusionOk="0">
                  <a:moveTo>
                    <a:pt x="1" y="1"/>
                  </a:moveTo>
                  <a:lnTo>
                    <a:pt x="3314" y="1"/>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5"/>
            <p:cNvSpPr/>
            <p:nvPr/>
          </p:nvSpPr>
          <p:spPr>
            <a:xfrm>
              <a:off x="1529925" y="2040600"/>
              <a:ext cx="163400" cy="264450"/>
            </a:xfrm>
            <a:custGeom>
              <a:avLst/>
              <a:gdLst/>
              <a:ahLst/>
              <a:cxnLst/>
              <a:rect l="l" t="t" r="r" b="b"/>
              <a:pathLst>
                <a:path w="6536" h="10578" fill="none" extrusionOk="0">
                  <a:moveTo>
                    <a:pt x="3283" y="0"/>
                  </a:moveTo>
                  <a:lnTo>
                    <a:pt x="1" y="5289"/>
                  </a:lnTo>
                  <a:lnTo>
                    <a:pt x="3283" y="10578"/>
                  </a:lnTo>
                  <a:lnTo>
                    <a:pt x="6536" y="5289"/>
                  </a:lnTo>
                  <a:close/>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7" name="Google Shape;1197;p35"/>
          <p:cNvGrpSpPr/>
          <p:nvPr/>
        </p:nvGrpSpPr>
        <p:grpSpPr>
          <a:xfrm>
            <a:off x="8505525" y="1684925"/>
            <a:ext cx="519800" cy="886825"/>
            <a:chOff x="1529925" y="1755625"/>
            <a:chExt cx="519800" cy="886825"/>
          </a:xfrm>
        </p:grpSpPr>
        <p:sp>
          <p:nvSpPr>
            <p:cNvPr id="1198" name="Google Shape;1198;p35"/>
            <p:cNvSpPr/>
            <p:nvPr/>
          </p:nvSpPr>
          <p:spPr>
            <a:xfrm>
              <a:off x="1545125" y="1755625"/>
              <a:ext cx="504600" cy="436200"/>
            </a:xfrm>
            <a:custGeom>
              <a:avLst/>
              <a:gdLst/>
              <a:ahLst/>
              <a:cxnLst/>
              <a:rect l="l" t="t" r="r" b="b"/>
              <a:pathLst>
                <a:path w="20184" h="17448" extrusionOk="0">
                  <a:moveTo>
                    <a:pt x="5046" y="1"/>
                  </a:moveTo>
                  <a:lnTo>
                    <a:pt x="1" y="8755"/>
                  </a:lnTo>
                  <a:lnTo>
                    <a:pt x="5046" y="17448"/>
                  </a:lnTo>
                  <a:lnTo>
                    <a:pt x="15168" y="17448"/>
                  </a:lnTo>
                  <a:lnTo>
                    <a:pt x="20183" y="8755"/>
                  </a:lnTo>
                  <a:lnTo>
                    <a:pt x="151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5"/>
            <p:cNvSpPr/>
            <p:nvPr/>
          </p:nvSpPr>
          <p:spPr>
            <a:xfrm>
              <a:off x="1879475" y="2542875"/>
              <a:ext cx="25" cy="99575"/>
            </a:xfrm>
            <a:custGeom>
              <a:avLst/>
              <a:gdLst/>
              <a:ahLst/>
              <a:cxnLst/>
              <a:rect l="l" t="t" r="r" b="b"/>
              <a:pathLst>
                <a:path w="1" h="3983" fill="none" extrusionOk="0">
                  <a:moveTo>
                    <a:pt x="1" y="1"/>
                  </a:moveTo>
                  <a:lnTo>
                    <a:pt x="1" y="3983"/>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5"/>
            <p:cNvSpPr/>
            <p:nvPr/>
          </p:nvSpPr>
          <p:spPr>
            <a:xfrm>
              <a:off x="1879475" y="2390900"/>
              <a:ext cx="25" cy="98050"/>
            </a:xfrm>
            <a:custGeom>
              <a:avLst/>
              <a:gdLst/>
              <a:ahLst/>
              <a:cxnLst/>
              <a:rect l="l" t="t" r="r" b="b"/>
              <a:pathLst>
                <a:path w="1" h="3922" fill="none" extrusionOk="0">
                  <a:moveTo>
                    <a:pt x="1" y="1"/>
                  </a:moveTo>
                  <a:lnTo>
                    <a:pt x="1" y="3922"/>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5"/>
            <p:cNvSpPr/>
            <p:nvPr/>
          </p:nvSpPr>
          <p:spPr>
            <a:xfrm>
              <a:off x="1901525" y="2516275"/>
              <a:ext cx="82850" cy="25"/>
            </a:xfrm>
            <a:custGeom>
              <a:avLst/>
              <a:gdLst/>
              <a:ahLst/>
              <a:cxnLst/>
              <a:rect l="l" t="t" r="r" b="b"/>
              <a:pathLst>
                <a:path w="3314" h="1" fill="none" extrusionOk="0">
                  <a:moveTo>
                    <a:pt x="0" y="1"/>
                  </a:moveTo>
                  <a:lnTo>
                    <a:pt x="3313" y="1"/>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5"/>
            <p:cNvSpPr/>
            <p:nvPr/>
          </p:nvSpPr>
          <p:spPr>
            <a:xfrm>
              <a:off x="1773850" y="2516275"/>
              <a:ext cx="82850" cy="25"/>
            </a:xfrm>
            <a:custGeom>
              <a:avLst/>
              <a:gdLst/>
              <a:ahLst/>
              <a:cxnLst/>
              <a:rect l="l" t="t" r="r" b="b"/>
              <a:pathLst>
                <a:path w="3314" h="1" fill="none" extrusionOk="0">
                  <a:moveTo>
                    <a:pt x="1" y="1"/>
                  </a:moveTo>
                  <a:lnTo>
                    <a:pt x="3314" y="1"/>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5"/>
            <p:cNvSpPr/>
            <p:nvPr/>
          </p:nvSpPr>
          <p:spPr>
            <a:xfrm>
              <a:off x="1529925" y="2040600"/>
              <a:ext cx="163400" cy="264450"/>
            </a:xfrm>
            <a:custGeom>
              <a:avLst/>
              <a:gdLst/>
              <a:ahLst/>
              <a:cxnLst/>
              <a:rect l="l" t="t" r="r" b="b"/>
              <a:pathLst>
                <a:path w="6536" h="10578" fill="none" extrusionOk="0">
                  <a:moveTo>
                    <a:pt x="3283" y="0"/>
                  </a:moveTo>
                  <a:lnTo>
                    <a:pt x="1" y="5289"/>
                  </a:lnTo>
                  <a:lnTo>
                    <a:pt x="3283" y="10578"/>
                  </a:lnTo>
                  <a:lnTo>
                    <a:pt x="6536" y="5289"/>
                  </a:lnTo>
                  <a:close/>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14_1">
    <p:spTree>
      <p:nvGrpSpPr>
        <p:cNvPr id="1" name="Shape 1204"/>
        <p:cNvGrpSpPr/>
        <p:nvPr/>
      </p:nvGrpSpPr>
      <p:grpSpPr>
        <a:xfrm>
          <a:off x="0" y="0"/>
          <a:ext cx="0" cy="0"/>
          <a:chOff x="0" y="0"/>
          <a:chExt cx="0" cy="0"/>
        </a:xfrm>
      </p:grpSpPr>
      <p:grpSp>
        <p:nvGrpSpPr>
          <p:cNvPr id="1205" name="Google Shape;1205;p36"/>
          <p:cNvGrpSpPr/>
          <p:nvPr/>
        </p:nvGrpSpPr>
        <p:grpSpPr>
          <a:xfrm>
            <a:off x="7788741" y="184981"/>
            <a:ext cx="591057" cy="649980"/>
            <a:chOff x="6147466" y="1228881"/>
            <a:chExt cx="591057" cy="649980"/>
          </a:xfrm>
        </p:grpSpPr>
        <p:sp>
          <p:nvSpPr>
            <p:cNvPr id="1206" name="Google Shape;1206;p36"/>
            <p:cNvSpPr/>
            <p:nvPr/>
          </p:nvSpPr>
          <p:spPr>
            <a:xfrm>
              <a:off x="6218535" y="1279707"/>
              <a:ext cx="448349" cy="517688"/>
            </a:xfrm>
            <a:custGeom>
              <a:avLst/>
              <a:gdLst/>
              <a:ahLst/>
              <a:cxnLst/>
              <a:rect l="l" t="t" r="r" b="b"/>
              <a:pathLst>
                <a:path w="23588" h="27236" extrusionOk="0">
                  <a:moveTo>
                    <a:pt x="11794" y="1"/>
                  </a:moveTo>
                  <a:lnTo>
                    <a:pt x="1" y="6779"/>
                  </a:lnTo>
                  <a:lnTo>
                    <a:pt x="1" y="20427"/>
                  </a:lnTo>
                  <a:lnTo>
                    <a:pt x="11794" y="27235"/>
                  </a:lnTo>
                  <a:lnTo>
                    <a:pt x="23588" y="20427"/>
                  </a:lnTo>
                  <a:lnTo>
                    <a:pt x="23588" y="6779"/>
                  </a:lnTo>
                  <a:lnTo>
                    <a:pt x="11794" y="1"/>
                  </a:ln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6"/>
            <p:cNvSpPr/>
            <p:nvPr/>
          </p:nvSpPr>
          <p:spPr>
            <a:xfrm>
              <a:off x="6289604" y="1228881"/>
              <a:ext cx="448919" cy="517669"/>
            </a:xfrm>
            <a:custGeom>
              <a:avLst/>
              <a:gdLst/>
              <a:ahLst/>
              <a:cxnLst/>
              <a:rect l="l" t="t" r="r" b="b"/>
              <a:pathLst>
                <a:path w="23618" h="27235" fill="none" extrusionOk="0">
                  <a:moveTo>
                    <a:pt x="11794" y="0"/>
                  </a:moveTo>
                  <a:lnTo>
                    <a:pt x="0" y="6809"/>
                  </a:lnTo>
                  <a:lnTo>
                    <a:pt x="0" y="20456"/>
                  </a:lnTo>
                  <a:lnTo>
                    <a:pt x="11794" y="27235"/>
                  </a:lnTo>
                  <a:lnTo>
                    <a:pt x="23618" y="20456"/>
                  </a:lnTo>
                  <a:lnTo>
                    <a:pt x="23618" y="6809"/>
                  </a:lnTo>
                  <a:close/>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6"/>
            <p:cNvSpPr/>
            <p:nvPr/>
          </p:nvSpPr>
          <p:spPr>
            <a:xfrm>
              <a:off x="6513759" y="1279707"/>
              <a:ext cx="180286" cy="103439"/>
            </a:xfrm>
            <a:custGeom>
              <a:avLst/>
              <a:gdLst/>
              <a:ahLst/>
              <a:cxnLst/>
              <a:rect l="l" t="t" r="r" b="b"/>
              <a:pathLst>
                <a:path w="9485" h="5442" fill="none" extrusionOk="0">
                  <a:moveTo>
                    <a:pt x="9484" y="5442"/>
                  </a:moveTo>
                  <a:lnTo>
                    <a:pt x="1" y="1"/>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6"/>
            <p:cNvSpPr/>
            <p:nvPr/>
          </p:nvSpPr>
          <p:spPr>
            <a:xfrm>
              <a:off x="6513759" y="1591696"/>
              <a:ext cx="180286" cy="104598"/>
            </a:xfrm>
            <a:custGeom>
              <a:avLst/>
              <a:gdLst/>
              <a:ahLst/>
              <a:cxnLst/>
              <a:rect l="l" t="t" r="r" b="b"/>
              <a:pathLst>
                <a:path w="9485" h="5503" fill="none" extrusionOk="0">
                  <a:moveTo>
                    <a:pt x="1" y="5502"/>
                  </a:moveTo>
                  <a:lnTo>
                    <a:pt x="9484" y="1"/>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6"/>
            <p:cNvSpPr/>
            <p:nvPr/>
          </p:nvSpPr>
          <p:spPr>
            <a:xfrm>
              <a:off x="6334081" y="1383127"/>
              <a:ext cx="19" cy="208588"/>
            </a:xfrm>
            <a:custGeom>
              <a:avLst/>
              <a:gdLst/>
              <a:ahLst/>
              <a:cxnLst/>
              <a:rect l="l" t="t" r="r" b="b"/>
              <a:pathLst>
                <a:path w="1" h="10974" fill="none" extrusionOk="0">
                  <a:moveTo>
                    <a:pt x="1" y="1"/>
                  </a:moveTo>
                  <a:lnTo>
                    <a:pt x="1" y="10974"/>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6"/>
            <p:cNvSpPr/>
            <p:nvPr/>
          </p:nvSpPr>
          <p:spPr>
            <a:xfrm>
              <a:off x="6513759" y="1746531"/>
              <a:ext cx="19" cy="132330"/>
            </a:xfrm>
            <a:custGeom>
              <a:avLst/>
              <a:gdLst/>
              <a:ahLst/>
              <a:cxnLst/>
              <a:rect l="l" t="t" r="r" b="b"/>
              <a:pathLst>
                <a:path w="1" h="6962" fill="none" extrusionOk="0">
                  <a:moveTo>
                    <a:pt x="1" y="1"/>
                  </a:moveTo>
                  <a:lnTo>
                    <a:pt x="1" y="6961"/>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6"/>
            <p:cNvSpPr/>
            <p:nvPr/>
          </p:nvSpPr>
          <p:spPr>
            <a:xfrm>
              <a:off x="6147466" y="1279707"/>
              <a:ext cx="142157" cy="78596"/>
            </a:xfrm>
            <a:custGeom>
              <a:avLst/>
              <a:gdLst/>
              <a:ahLst/>
              <a:cxnLst/>
              <a:rect l="l" t="t" r="r" b="b"/>
              <a:pathLst>
                <a:path w="7479" h="4135" fill="none" extrusionOk="0">
                  <a:moveTo>
                    <a:pt x="1" y="1"/>
                  </a:moveTo>
                  <a:lnTo>
                    <a:pt x="7478" y="4135"/>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3" name="Google Shape;1213;p36"/>
          <p:cNvSpPr/>
          <p:nvPr/>
        </p:nvSpPr>
        <p:spPr>
          <a:xfrm flipH="1">
            <a:off x="8565749" y="1789227"/>
            <a:ext cx="448938" cy="518258"/>
          </a:xfrm>
          <a:custGeom>
            <a:avLst/>
            <a:gdLst/>
            <a:ahLst/>
            <a:cxnLst/>
            <a:rect l="l" t="t" r="r" b="b"/>
            <a:pathLst>
              <a:path w="23619" h="27266" extrusionOk="0">
                <a:moveTo>
                  <a:pt x="11825" y="0"/>
                </a:moveTo>
                <a:lnTo>
                  <a:pt x="1" y="6809"/>
                </a:lnTo>
                <a:lnTo>
                  <a:pt x="1" y="20456"/>
                </a:lnTo>
                <a:lnTo>
                  <a:pt x="11825" y="27265"/>
                </a:lnTo>
                <a:lnTo>
                  <a:pt x="23618" y="20456"/>
                </a:lnTo>
                <a:lnTo>
                  <a:pt x="23618" y="6809"/>
                </a:lnTo>
                <a:lnTo>
                  <a:pt x="11825" y="0"/>
                </a:lnTo>
                <a:close/>
              </a:path>
            </a:pathLst>
          </a:custGeom>
          <a:solidFill>
            <a:srgbClr val="53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4" name="Google Shape;1214;p36"/>
          <p:cNvGrpSpPr/>
          <p:nvPr/>
        </p:nvGrpSpPr>
        <p:grpSpPr>
          <a:xfrm flipH="1">
            <a:off x="105108" y="35004"/>
            <a:ext cx="2951851" cy="2761150"/>
            <a:chOff x="12224975" y="1796975"/>
            <a:chExt cx="3063675" cy="2865750"/>
          </a:xfrm>
        </p:grpSpPr>
        <p:sp>
          <p:nvSpPr>
            <p:cNvPr id="1215" name="Google Shape;1215;p36"/>
            <p:cNvSpPr/>
            <p:nvPr/>
          </p:nvSpPr>
          <p:spPr>
            <a:xfrm>
              <a:off x="15214925" y="4593900"/>
              <a:ext cx="25" cy="68825"/>
            </a:xfrm>
            <a:custGeom>
              <a:avLst/>
              <a:gdLst/>
              <a:ahLst/>
              <a:cxnLst/>
              <a:rect l="l" t="t" r="r" b="b"/>
              <a:pathLst>
                <a:path w="1" h="2753" fill="none" extrusionOk="0">
                  <a:moveTo>
                    <a:pt x="0" y="1"/>
                  </a:moveTo>
                  <a:lnTo>
                    <a:pt x="0" y="2752"/>
                  </a:lnTo>
                </a:path>
              </a:pathLst>
            </a:custGeom>
            <a:noFill/>
            <a:ln w="9125" cap="rnd" cmpd="sng">
              <a:solidFill>
                <a:srgbClr val="545A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6"/>
            <p:cNvSpPr/>
            <p:nvPr/>
          </p:nvSpPr>
          <p:spPr>
            <a:xfrm>
              <a:off x="15214925" y="4487225"/>
              <a:ext cx="25" cy="68100"/>
            </a:xfrm>
            <a:custGeom>
              <a:avLst/>
              <a:gdLst/>
              <a:ahLst/>
              <a:cxnLst/>
              <a:rect l="l" t="t" r="r" b="b"/>
              <a:pathLst>
                <a:path w="1" h="2724" fill="none" extrusionOk="0">
                  <a:moveTo>
                    <a:pt x="0" y="1"/>
                  </a:moveTo>
                  <a:lnTo>
                    <a:pt x="0" y="2724"/>
                  </a:lnTo>
                </a:path>
              </a:pathLst>
            </a:custGeom>
            <a:noFill/>
            <a:ln w="9125" cap="rnd" cmpd="sng">
              <a:solidFill>
                <a:srgbClr val="545A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6"/>
            <p:cNvSpPr/>
            <p:nvPr/>
          </p:nvSpPr>
          <p:spPr>
            <a:xfrm>
              <a:off x="15231075" y="4574950"/>
              <a:ext cx="57575" cy="25"/>
            </a:xfrm>
            <a:custGeom>
              <a:avLst/>
              <a:gdLst/>
              <a:ahLst/>
              <a:cxnLst/>
              <a:rect l="l" t="t" r="r" b="b"/>
              <a:pathLst>
                <a:path w="2303" h="1" fill="none" extrusionOk="0">
                  <a:moveTo>
                    <a:pt x="0" y="1"/>
                  </a:moveTo>
                  <a:lnTo>
                    <a:pt x="2302" y="1"/>
                  </a:lnTo>
                </a:path>
              </a:pathLst>
            </a:custGeom>
            <a:noFill/>
            <a:ln w="9125" cap="rnd" cmpd="sng">
              <a:solidFill>
                <a:srgbClr val="545A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6"/>
            <p:cNvSpPr/>
            <p:nvPr/>
          </p:nvSpPr>
          <p:spPr>
            <a:xfrm>
              <a:off x="15141225" y="4574950"/>
              <a:ext cx="58275" cy="25"/>
            </a:xfrm>
            <a:custGeom>
              <a:avLst/>
              <a:gdLst/>
              <a:ahLst/>
              <a:cxnLst/>
              <a:rect l="l" t="t" r="r" b="b"/>
              <a:pathLst>
                <a:path w="2331" h="1" fill="none" extrusionOk="0">
                  <a:moveTo>
                    <a:pt x="1" y="1"/>
                  </a:moveTo>
                  <a:lnTo>
                    <a:pt x="2331" y="1"/>
                  </a:lnTo>
                </a:path>
              </a:pathLst>
            </a:custGeom>
            <a:noFill/>
            <a:ln w="9125" cap="rnd" cmpd="sng">
              <a:solidFill>
                <a:srgbClr val="545A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6"/>
            <p:cNvSpPr/>
            <p:nvPr/>
          </p:nvSpPr>
          <p:spPr>
            <a:xfrm>
              <a:off x="12298675" y="2211075"/>
              <a:ext cx="25" cy="69500"/>
            </a:xfrm>
            <a:custGeom>
              <a:avLst/>
              <a:gdLst/>
              <a:ahLst/>
              <a:cxnLst/>
              <a:rect l="l" t="t" r="r" b="b"/>
              <a:pathLst>
                <a:path w="1" h="2780" fill="none" extrusionOk="0">
                  <a:moveTo>
                    <a:pt x="0" y="0"/>
                  </a:moveTo>
                  <a:lnTo>
                    <a:pt x="0" y="2780"/>
                  </a:lnTo>
                </a:path>
              </a:pathLst>
            </a:custGeom>
            <a:noFill/>
            <a:ln w="9125" cap="rnd" cmpd="sng">
              <a:solidFill>
                <a:srgbClr val="545A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6"/>
            <p:cNvSpPr/>
            <p:nvPr/>
          </p:nvSpPr>
          <p:spPr>
            <a:xfrm>
              <a:off x="12298675" y="2104375"/>
              <a:ext cx="25" cy="69525"/>
            </a:xfrm>
            <a:custGeom>
              <a:avLst/>
              <a:gdLst/>
              <a:ahLst/>
              <a:cxnLst/>
              <a:rect l="l" t="t" r="r" b="b"/>
              <a:pathLst>
                <a:path w="1" h="2781" fill="none" extrusionOk="0">
                  <a:moveTo>
                    <a:pt x="0" y="1"/>
                  </a:moveTo>
                  <a:lnTo>
                    <a:pt x="0" y="2780"/>
                  </a:lnTo>
                </a:path>
              </a:pathLst>
            </a:custGeom>
            <a:noFill/>
            <a:ln w="9125" cap="rnd" cmpd="sng">
              <a:solidFill>
                <a:srgbClr val="545A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6"/>
            <p:cNvSpPr/>
            <p:nvPr/>
          </p:nvSpPr>
          <p:spPr>
            <a:xfrm>
              <a:off x="12314825" y="2192825"/>
              <a:ext cx="57575" cy="25"/>
            </a:xfrm>
            <a:custGeom>
              <a:avLst/>
              <a:gdLst/>
              <a:ahLst/>
              <a:cxnLst/>
              <a:rect l="l" t="t" r="r" b="b"/>
              <a:pathLst>
                <a:path w="2303" h="1" fill="none" extrusionOk="0">
                  <a:moveTo>
                    <a:pt x="0" y="0"/>
                  </a:moveTo>
                  <a:lnTo>
                    <a:pt x="2302" y="0"/>
                  </a:lnTo>
                </a:path>
              </a:pathLst>
            </a:custGeom>
            <a:noFill/>
            <a:ln w="9125" cap="rnd" cmpd="sng">
              <a:solidFill>
                <a:srgbClr val="545A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6"/>
            <p:cNvSpPr/>
            <p:nvPr/>
          </p:nvSpPr>
          <p:spPr>
            <a:xfrm>
              <a:off x="12224975" y="2192825"/>
              <a:ext cx="57575" cy="25"/>
            </a:xfrm>
            <a:custGeom>
              <a:avLst/>
              <a:gdLst/>
              <a:ahLst/>
              <a:cxnLst/>
              <a:rect l="l" t="t" r="r" b="b"/>
              <a:pathLst>
                <a:path w="2303" h="1" fill="none" extrusionOk="0">
                  <a:moveTo>
                    <a:pt x="1" y="0"/>
                  </a:moveTo>
                  <a:lnTo>
                    <a:pt x="2303" y="0"/>
                  </a:lnTo>
                </a:path>
              </a:pathLst>
            </a:custGeom>
            <a:noFill/>
            <a:ln w="9125" cap="rnd" cmpd="sng">
              <a:solidFill>
                <a:srgbClr val="545A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6"/>
            <p:cNvSpPr/>
            <p:nvPr/>
          </p:nvSpPr>
          <p:spPr>
            <a:xfrm>
              <a:off x="14887850" y="3531195"/>
              <a:ext cx="150925" cy="244275"/>
            </a:xfrm>
            <a:custGeom>
              <a:avLst/>
              <a:gdLst/>
              <a:ahLst/>
              <a:cxnLst/>
              <a:rect l="l" t="t" r="r" b="b"/>
              <a:pathLst>
                <a:path w="6037" h="9771" fill="none" extrusionOk="0">
                  <a:moveTo>
                    <a:pt x="3033" y="1"/>
                  </a:moveTo>
                  <a:lnTo>
                    <a:pt x="1" y="4886"/>
                  </a:lnTo>
                  <a:lnTo>
                    <a:pt x="3033" y="9771"/>
                  </a:lnTo>
                  <a:lnTo>
                    <a:pt x="6037" y="4886"/>
                  </a:lnTo>
                  <a:close/>
                </a:path>
              </a:pathLst>
            </a:custGeom>
            <a:noFill/>
            <a:ln w="9125" cap="rnd" cmpd="sng">
              <a:solidFill>
                <a:srgbClr val="545A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6"/>
            <p:cNvSpPr/>
            <p:nvPr/>
          </p:nvSpPr>
          <p:spPr>
            <a:xfrm>
              <a:off x="14193874" y="1919044"/>
              <a:ext cx="115125" cy="185325"/>
            </a:xfrm>
            <a:custGeom>
              <a:avLst/>
              <a:gdLst/>
              <a:ahLst/>
              <a:cxnLst/>
              <a:rect l="l" t="t" r="r" b="b"/>
              <a:pathLst>
                <a:path w="4605" h="7413" fill="none" extrusionOk="0">
                  <a:moveTo>
                    <a:pt x="2330" y="1"/>
                  </a:moveTo>
                  <a:lnTo>
                    <a:pt x="0" y="3707"/>
                  </a:lnTo>
                  <a:lnTo>
                    <a:pt x="2330" y="7413"/>
                  </a:lnTo>
                  <a:lnTo>
                    <a:pt x="4604" y="3707"/>
                  </a:lnTo>
                  <a:close/>
                </a:path>
              </a:pathLst>
            </a:custGeom>
            <a:noFill/>
            <a:ln w="9125" cap="rnd" cmpd="sng">
              <a:solidFill>
                <a:srgbClr val="545A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6"/>
            <p:cNvSpPr/>
            <p:nvPr/>
          </p:nvSpPr>
          <p:spPr>
            <a:xfrm>
              <a:off x="12444650" y="1796975"/>
              <a:ext cx="151650" cy="244275"/>
            </a:xfrm>
            <a:custGeom>
              <a:avLst/>
              <a:gdLst/>
              <a:ahLst/>
              <a:cxnLst/>
              <a:rect l="l" t="t" r="r" b="b"/>
              <a:pathLst>
                <a:path w="6066" h="9771" fill="none" extrusionOk="0">
                  <a:moveTo>
                    <a:pt x="3033" y="0"/>
                  </a:moveTo>
                  <a:lnTo>
                    <a:pt x="1" y="4885"/>
                  </a:lnTo>
                  <a:lnTo>
                    <a:pt x="3033" y="9770"/>
                  </a:lnTo>
                  <a:lnTo>
                    <a:pt x="6065" y="4885"/>
                  </a:lnTo>
                  <a:close/>
                </a:path>
              </a:pathLst>
            </a:custGeom>
            <a:noFill/>
            <a:ln w="9125" cap="rnd" cmpd="sng">
              <a:solidFill>
                <a:srgbClr val="545A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6" name="Google Shape;1226;p36"/>
          <p:cNvGrpSpPr/>
          <p:nvPr/>
        </p:nvGrpSpPr>
        <p:grpSpPr>
          <a:xfrm flipH="1">
            <a:off x="8566462" y="450730"/>
            <a:ext cx="323712" cy="2947041"/>
            <a:chOff x="13582951" y="2444888"/>
            <a:chExt cx="335975" cy="3058683"/>
          </a:xfrm>
        </p:grpSpPr>
        <p:sp>
          <p:nvSpPr>
            <p:cNvPr id="1227" name="Google Shape;1227;p36"/>
            <p:cNvSpPr/>
            <p:nvPr/>
          </p:nvSpPr>
          <p:spPr>
            <a:xfrm>
              <a:off x="13768000" y="5259296"/>
              <a:ext cx="150925" cy="244275"/>
            </a:xfrm>
            <a:custGeom>
              <a:avLst/>
              <a:gdLst/>
              <a:ahLst/>
              <a:cxnLst/>
              <a:rect l="l" t="t" r="r" b="b"/>
              <a:pathLst>
                <a:path w="6037" h="9771" fill="none" extrusionOk="0">
                  <a:moveTo>
                    <a:pt x="3033" y="1"/>
                  </a:moveTo>
                  <a:lnTo>
                    <a:pt x="1" y="4886"/>
                  </a:lnTo>
                  <a:lnTo>
                    <a:pt x="3033" y="9771"/>
                  </a:lnTo>
                  <a:lnTo>
                    <a:pt x="6037" y="4886"/>
                  </a:lnTo>
                  <a:close/>
                </a:path>
              </a:pathLst>
            </a:custGeom>
            <a:noFill/>
            <a:ln w="9125" cap="rnd" cmpd="sng">
              <a:solidFill>
                <a:srgbClr val="545A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6"/>
            <p:cNvSpPr/>
            <p:nvPr/>
          </p:nvSpPr>
          <p:spPr>
            <a:xfrm>
              <a:off x="13582951" y="2444888"/>
              <a:ext cx="115125" cy="185325"/>
            </a:xfrm>
            <a:custGeom>
              <a:avLst/>
              <a:gdLst/>
              <a:ahLst/>
              <a:cxnLst/>
              <a:rect l="l" t="t" r="r" b="b"/>
              <a:pathLst>
                <a:path w="4605" h="7413" fill="none" extrusionOk="0">
                  <a:moveTo>
                    <a:pt x="2330" y="1"/>
                  </a:moveTo>
                  <a:lnTo>
                    <a:pt x="0" y="3707"/>
                  </a:lnTo>
                  <a:lnTo>
                    <a:pt x="2330" y="7413"/>
                  </a:lnTo>
                  <a:lnTo>
                    <a:pt x="4604" y="3707"/>
                  </a:lnTo>
                  <a:close/>
                </a:path>
              </a:pathLst>
            </a:custGeom>
            <a:noFill/>
            <a:ln w="9125" cap="rnd" cmpd="sng">
              <a:solidFill>
                <a:srgbClr val="545A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9" name="Google Shape;1229;p36"/>
          <p:cNvSpPr/>
          <p:nvPr/>
        </p:nvSpPr>
        <p:spPr>
          <a:xfrm>
            <a:off x="0" y="4603500"/>
            <a:ext cx="9144000" cy="540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3F0E6">
            <a:alpha val="50600"/>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638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300"/>
              <a:buFont typeface="Passion One"/>
              <a:buNone/>
              <a:defRPr sz="3300">
                <a:solidFill>
                  <a:schemeClr val="dk2"/>
                </a:solidFill>
                <a:latin typeface="Passion One"/>
                <a:ea typeface="Passion One"/>
                <a:cs typeface="Passion One"/>
                <a:sym typeface="Passion One"/>
              </a:defRPr>
            </a:lvl1pPr>
            <a:lvl2pPr lvl="1">
              <a:spcBef>
                <a:spcPts val="0"/>
              </a:spcBef>
              <a:spcAft>
                <a:spcPts val="0"/>
              </a:spcAft>
              <a:buClr>
                <a:schemeClr val="dk1"/>
              </a:buClr>
              <a:buSzPts val="3300"/>
              <a:buFont typeface="Passion One"/>
              <a:buNone/>
              <a:defRPr sz="3300">
                <a:solidFill>
                  <a:schemeClr val="dk1"/>
                </a:solidFill>
                <a:latin typeface="Passion One"/>
                <a:ea typeface="Passion One"/>
                <a:cs typeface="Passion One"/>
                <a:sym typeface="Passion One"/>
              </a:defRPr>
            </a:lvl2pPr>
            <a:lvl3pPr lvl="2">
              <a:spcBef>
                <a:spcPts val="0"/>
              </a:spcBef>
              <a:spcAft>
                <a:spcPts val="0"/>
              </a:spcAft>
              <a:buClr>
                <a:schemeClr val="dk1"/>
              </a:buClr>
              <a:buSzPts val="3300"/>
              <a:buFont typeface="Passion One"/>
              <a:buNone/>
              <a:defRPr sz="3300">
                <a:solidFill>
                  <a:schemeClr val="dk1"/>
                </a:solidFill>
                <a:latin typeface="Passion One"/>
                <a:ea typeface="Passion One"/>
                <a:cs typeface="Passion One"/>
                <a:sym typeface="Passion One"/>
              </a:defRPr>
            </a:lvl3pPr>
            <a:lvl4pPr lvl="3">
              <a:spcBef>
                <a:spcPts val="0"/>
              </a:spcBef>
              <a:spcAft>
                <a:spcPts val="0"/>
              </a:spcAft>
              <a:buClr>
                <a:schemeClr val="dk1"/>
              </a:buClr>
              <a:buSzPts val="3300"/>
              <a:buFont typeface="Passion One"/>
              <a:buNone/>
              <a:defRPr sz="3300">
                <a:solidFill>
                  <a:schemeClr val="dk1"/>
                </a:solidFill>
                <a:latin typeface="Passion One"/>
                <a:ea typeface="Passion One"/>
                <a:cs typeface="Passion One"/>
                <a:sym typeface="Passion One"/>
              </a:defRPr>
            </a:lvl4pPr>
            <a:lvl5pPr lvl="4">
              <a:spcBef>
                <a:spcPts val="0"/>
              </a:spcBef>
              <a:spcAft>
                <a:spcPts val="0"/>
              </a:spcAft>
              <a:buClr>
                <a:schemeClr val="dk1"/>
              </a:buClr>
              <a:buSzPts val="3300"/>
              <a:buFont typeface="Passion One"/>
              <a:buNone/>
              <a:defRPr sz="3300">
                <a:solidFill>
                  <a:schemeClr val="dk1"/>
                </a:solidFill>
                <a:latin typeface="Passion One"/>
                <a:ea typeface="Passion One"/>
                <a:cs typeface="Passion One"/>
                <a:sym typeface="Passion One"/>
              </a:defRPr>
            </a:lvl5pPr>
            <a:lvl6pPr lvl="5">
              <a:spcBef>
                <a:spcPts val="0"/>
              </a:spcBef>
              <a:spcAft>
                <a:spcPts val="0"/>
              </a:spcAft>
              <a:buClr>
                <a:schemeClr val="dk1"/>
              </a:buClr>
              <a:buSzPts val="3300"/>
              <a:buFont typeface="Passion One"/>
              <a:buNone/>
              <a:defRPr sz="3300">
                <a:solidFill>
                  <a:schemeClr val="dk1"/>
                </a:solidFill>
                <a:latin typeface="Passion One"/>
                <a:ea typeface="Passion One"/>
                <a:cs typeface="Passion One"/>
                <a:sym typeface="Passion One"/>
              </a:defRPr>
            </a:lvl6pPr>
            <a:lvl7pPr lvl="6">
              <a:spcBef>
                <a:spcPts val="0"/>
              </a:spcBef>
              <a:spcAft>
                <a:spcPts val="0"/>
              </a:spcAft>
              <a:buClr>
                <a:schemeClr val="dk1"/>
              </a:buClr>
              <a:buSzPts val="3300"/>
              <a:buFont typeface="Passion One"/>
              <a:buNone/>
              <a:defRPr sz="3300">
                <a:solidFill>
                  <a:schemeClr val="dk1"/>
                </a:solidFill>
                <a:latin typeface="Passion One"/>
                <a:ea typeface="Passion One"/>
                <a:cs typeface="Passion One"/>
                <a:sym typeface="Passion One"/>
              </a:defRPr>
            </a:lvl7pPr>
            <a:lvl8pPr lvl="7">
              <a:spcBef>
                <a:spcPts val="0"/>
              </a:spcBef>
              <a:spcAft>
                <a:spcPts val="0"/>
              </a:spcAft>
              <a:buClr>
                <a:schemeClr val="dk1"/>
              </a:buClr>
              <a:buSzPts val="3300"/>
              <a:buFont typeface="Passion One"/>
              <a:buNone/>
              <a:defRPr sz="3300">
                <a:solidFill>
                  <a:schemeClr val="dk1"/>
                </a:solidFill>
                <a:latin typeface="Passion One"/>
                <a:ea typeface="Passion One"/>
                <a:cs typeface="Passion One"/>
                <a:sym typeface="Passion One"/>
              </a:defRPr>
            </a:lvl8pPr>
            <a:lvl9pPr lvl="8">
              <a:spcBef>
                <a:spcPts val="0"/>
              </a:spcBef>
              <a:spcAft>
                <a:spcPts val="0"/>
              </a:spcAft>
              <a:buClr>
                <a:schemeClr val="dk1"/>
              </a:buClr>
              <a:buSzPts val="3300"/>
              <a:buFont typeface="Passion One"/>
              <a:buNone/>
              <a:defRPr sz="3300">
                <a:solidFill>
                  <a:schemeClr val="dk1"/>
                </a:solidFill>
                <a:latin typeface="Passion One"/>
                <a:ea typeface="Passion One"/>
                <a:cs typeface="Passion One"/>
                <a:sym typeface="Passion One"/>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1pPr>
            <a:lvl2pPr marL="914400" lvl="1" indent="-317500">
              <a:lnSpc>
                <a:spcPct val="115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2pPr>
            <a:lvl3pPr marL="1371600" lvl="2" indent="-317500">
              <a:lnSpc>
                <a:spcPct val="115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3pPr>
            <a:lvl4pPr marL="1828800" lvl="3" indent="-317500">
              <a:lnSpc>
                <a:spcPct val="115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4pPr>
            <a:lvl5pPr marL="2286000" lvl="4" indent="-317500">
              <a:lnSpc>
                <a:spcPct val="115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5pPr>
            <a:lvl6pPr marL="2743200" lvl="5" indent="-317500">
              <a:lnSpc>
                <a:spcPct val="115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6pPr>
            <a:lvl7pPr marL="3200400" lvl="6" indent="-317500">
              <a:lnSpc>
                <a:spcPct val="115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7pPr>
            <a:lvl8pPr marL="3657600" lvl="7" indent="-317500">
              <a:lnSpc>
                <a:spcPct val="115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8pPr>
            <a:lvl9pPr marL="4114800" lvl="8" indent="-317500">
              <a:lnSpc>
                <a:spcPct val="115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59" r:id="rId4"/>
    <p:sldLayoutId id="2147483660" r:id="rId5"/>
    <p:sldLayoutId id="2147483679" r:id="rId6"/>
    <p:sldLayoutId id="2147483680" r:id="rId7"/>
    <p:sldLayoutId id="2147483681" r:id="rId8"/>
    <p:sldLayoutId id="2147483682" r:id="rId9"/>
    <p:sldLayoutId id="2147483683" r:id="rId10"/>
    <p:sldLayoutId id="2147483688" r:id="rId11"/>
    <p:sldLayoutId id="214748369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4"/>
        <p:cNvGrpSpPr/>
        <p:nvPr/>
      </p:nvGrpSpPr>
      <p:grpSpPr>
        <a:xfrm>
          <a:off x="0" y="0"/>
          <a:ext cx="0" cy="0"/>
          <a:chOff x="0" y="0"/>
          <a:chExt cx="0" cy="0"/>
        </a:xfrm>
      </p:grpSpPr>
      <p:sp>
        <p:nvSpPr>
          <p:cNvPr id="1275" name="Google Shape;1275;p41"/>
          <p:cNvSpPr/>
          <p:nvPr/>
        </p:nvSpPr>
        <p:spPr>
          <a:xfrm>
            <a:off x="701700" y="3286130"/>
            <a:ext cx="3956400" cy="1357321"/>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dirty="0" err="1" smtClean="0"/>
              <a:t>vf</a:t>
            </a:r>
            <a:endParaRPr dirty="0"/>
          </a:p>
        </p:txBody>
      </p:sp>
      <p:sp>
        <p:nvSpPr>
          <p:cNvPr id="1276" name="Google Shape;1276;p41"/>
          <p:cNvSpPr txBox="1">
            <a:spLocks noGrp="1"/>
          </p:cNvSpPr>
          <p:nvPr>
            <p:ph type="subTitle" idx="1"/>
          </p:nvPr>
        </p:nvSpPr>
        <p:spPr>
          <a:xfrm>
            <a:off x="788975" y="3769275"/>
            <a:ext cx="3689700" cy="40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Team :</a:t>
            </a:r>
          </a:p>
          <a:p>
            <a:pPr marL="0" lvl="0" indent="0" algn="l" rtl="0">
              <a:spcBef>
                <a:spcPts val="0"/>
              </a:spcBef>
              <a:spcAft>
                <a:spcPts val="0"/>
              </a:spcAft>
              <a:buNone/>
            </a:pPr>
            <a:r>
              <a:rPr lang="en" dirty="0" smtClean="0"/>
              <a:t>(063)	Shruti Dikkar	</a:t>
            </a:r>
          </a:p>
          <a:p>
            <a:pPr marL="0" lvl="0" indent="0" algn="l" rtl="0">
              <a:spcBef>
                <a:spcPts val="0"/>
              </a:spcBef>
              <a:spcAft>
                <a:spcPts val="0"/>
              </a:spcAft>
              <a:buNone/>
            </a:pPr>
            <a:r>
              <a:rPr lang="en" dirty="0" smtClean="0"/>
              <a:t>(064)	Srushti Patil</a:t>
            </a:r>
          </a:p>
          <a:p>
            <a:pPr marL="0" lvl="0" indent="0" algn="l" rtl="0">
              <a:spcBef>
                <a:spcPts val="0"/>
              </a:spcBef>
              <a:spcAft>
                <a:spcPts val="0"/>
              </a:spcAft>
              <a:buNone/>
            </a:pPr>
            <a:r>
              <a:rPr lang="en" dirty="0" smtClean="0"/>
              <a:t>(068)	Dhananjay Mane</a:t>
            </a:r>
          </a:p>
          <a:p>
            <a:pPr marL="0" lvl="0" indent="0" algn="l" rtl="0">
              <a:spcBef>
                <a:spcPts val="0"/>
              </a:spcBef>
              <a:spcAft>
                <a:spcPts val="0"/>
              </a:spcAft>
              <a:buNone/>
            </a:pPr>
            <a:r>
              <a:rPr lang="en" dirty="0" smtClean="0"/>
              <a:t>(061)	Anshu Dudhgundi</a:t>
            </a:r>
          </a:p>
        </p:txBody>
      </p:sp>
      <p:sp>
        <p:nvSpPr>
          <p:cNvPr id="1277" name="Google Shape;1277;p41"/>
          <p:cNvSpPr txBox="1">
            <a:spLocks noGrp="1"/>
          </p:cNvSpPr>
          <p:nvPr>
            <p:ph type="ctrTitle"/>
          </p:nvPr>
        </p:nvSpPr>
        <p:spPr>
          <a:xfrm>
            <a:off x="-785850" y="642924"/>
            <a:ext cx="4630500" cy="1388808"/>
          </a:xfrm>
          <a:prstGeom prst="rect">
            <a:avLst/>
          </a:prstGeom>
        </p:spPr>
        <p:txBody>
          <a:bodyPr spcFirstLastPara="1" wrap="square" lIns="91425" tIns="45700" rIns="0" bIns="91425" anchor="ctr" anchorCtr="0">
            <a:noAutofit/>
          </a:bodyPr>
          <a:lstStyle/>
          <a:p>
            <a:pPr marL="0" lvl="0" indent="0" algn="l" rtl="0">
              <a:spcBef>
                <a:spcPts val="0"/>
              </a:spcBef>
              <a:spcAft>
                <a:spcPts val="0"/>
              </a:spcAft>
              <a:buClr>
                <a:schemeClr val="dk1"/>
              </a:buClr>
              <a:buSzPts val="1100"/>
              <a:buFont typeface="Arial"/>
              <a:buNone/>
            </a:pPr>
            <a:r>
              <a:rPr lang="en" sz="8000" i="1" dirty="0" smtClean="0">
                <a:solidFill>
                  <a:schemeClr val="accent1"/>
                </a:solidFill>
              </a:rPr>
              <a:t>       Vcare</a:t>
            </a:r>
            <a:endParaRPr sz="7200" i="1" dirty="0">
              <a:solidFill>
                <a:schemeClr val="accent1"/>
              </a:solidFill>
            </a:endParaRPr>
          </a:p>
        </p:txBody>
      </p:sp>
      <p:grpSp>
        <p:nvGrpSpPr>
          <p:cNvPr id="1278" name="Google Shape;1278;p41"/>
          <p:cNvGrpSpPr/>
          <p:nvPr/>
        </p:nvGrpSpPr>
        <p:grpSpPr>
          <a:xfrm flipH="1">
            <a:off x="5121450" y="1620329"/>
            <a:ext cx="4337460" cy="3567238"/>
            <a:chOff x="11659275" y="1796975"/>
            <a:chExt cx="4501775" cy="3702375"/>
          </a:xfrm>
        </p:grpSpPr>
        <p:sp>
          <p:nvSpPr>
            <p:cNvPr id="1279" name="Google Shape;1279;p41"/>
            <p:cNvSpPr/>
            <p:nvPr/>
          </p:nvSpPr>
          <p:spPr>
            <a:xfrm>
              <a:off x="11659975" y="2670100"/>
              <a:ext cx="2142125" cy="2829250"/>
            </a:xfrm>
            <a:custGeom>
              <a:avLst/>
              <a:gdLst/>
              <a:ahLst/>
              <a:cxnLst/>
              <a:rect l="l" t="t" r="r" b="b"/>
              <a:pathLst>
                <a:path w="85685" h="113170" extrusionOk="0">
                  <a:moveTo>
                    <a:pt x="7132" y="0"/>
                  </a:moveTo>
                  <a:lnTo>
                    <a:pt x="1" y="14037"/>
                  </a:lnTo>
                  <a:lnTo>
                    <a:pt x="23780" y="25941"/>
                  </a:lnTo>
                  <a:cubicBezTo>
                    <a:pt x="23780" y="25941"/>
                    <a:pt x="34645" y="31753"/>
                    <a:pt x="33634" y="39249"/>
                  </a:cubicBezTo>
                  <a:cubicBezTo>
                    <a:pt x="32623" y="46716"/>
                    <a:pt x="20832" y="58002"/>
                    <a:pt x="22432" y="65077"/>
                  </a:cubicBezTo>
                  <a:cubicBezTo>
                    <a:pt x="24061" y="72124"/>
                    <a:pt x="21422" y="77178"/>
                    <a:pt x="21422" y="77178"/>
                  </a:cubicBezTo>
                  <a:lnTo>
                    <a:pt x="21422" y="113169"/>
                  </a:lnTo>
                  <a:lnTo>
                    <a:pt x="85684" y="113169"/>
                  </a:lnTo>
                  <a:cubicBezTo>
                    <a:pt x="85684" y="113169"/>
                    <a:pt x="82203" y="104185"/>
                    <a:pt x="66537" y="97953"/>
                  </a:cubicBezTo>
                  <a:cubicBezTo>
                    <a:pt x="50900" y="91692"/>
                    <a:pt x="50507" y="87874"/>
                    <a:pt x="54156" y="68896"/>
                  </a:cubicBezTo>
                  <a:cubicBezTo>
                    <a:pt x="57806" y="49917"/>
                    <a:pt x="52360" y="38968"/>
                    <a:pt x="41130" y="28327"/>
                  </a:cubicBezTo>
                  <a:cubicBezTo>
                    <a:pt x="29900" y="17687"/>
                    <a:pt x="20551" y="15413"/>
                    <a:pt x="7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1"/>
            <p:cNvSpPr/>
            <p:nvPr/>
          </p:nvSpPr>
          <p:spPr>
            <a:xfrm>
              <a:off x="11659975" y="2886975"/>
              <a:ext cx="1826975" cy="2612375"/>
            </a:xfrm>
            <a:custGeom>
              <a:avLst/>
              <a:gdLst/>
              <a:ahLst/>
              <a:cxnLst/>
              <a:rect l="l" t="t" r="r" b="b"/>
              <a:pathLst>
                <a:path w="73079" h="104495" extrusionOk="0">
                  <a:moveTo>
                    <a:pt x="2724" y="0"/>
                  </a:moveTo>
                  <a:lnTo>
                    <a:pt x="1" y="5334"/>
                  </a:lnTo>
                  <a:lnTo>
                    <a:pt x="23780" y="17210"/>
                  </a:lnTo>
                  <a:cubicBezTo>
                    <a:pt x="23780" y="17210"/>
                    <a:pt x="34645" y="23050"/>
                    <a:pt x="33634" y="30517"/>
                  </a:cubicBezTo>
                  <a:cubicBezTo>
                    <a:pt x="32595" y="37985"/>
                    <a:pt x="20832" y="49299"/>
                    <a:pt x="22432" y="56346"/>
                  </a:cubicBezTo>
                  <a:cubicBezTo>
                    <a:pt x="24032" y="63393"/>
                    <a:pt x="21422" y="68446"/>
                    <a:pt x="21422" y="68446"/>
                  </a:cubicBezTo>
                  <a:lnTo>
                    <a:pt x="21422" y="104494"/>
                  </a:lnTo>
                  <a:lnTo>
                    <a:pt x="72714" y="104494"/>
                  </a:lnTo>
                  <a:cubicBezTo>
                    <a:pt x="73079" y="103343"/>
                    <a:pt x="72489" y="102080"/>
                    <a:pt x="70271" y="100789"/>
                  </a:cubicBezTo>
                  <a:cubicBezTo>
                    <a:pt x="61568" y="95735"/>
                    <a:pt x="30995" y="91103"/>
                    <a:pt x="29282" y="70917"/>
                  </a:cubicBezTo>
                  <a:cubicBezTo>
                    <a:pt x="27570" y="50731"/>
                    <a:pt x="42646" y="46323"/>
                    <a:pt x="36722" y="26643"/>
                  </a:cubicBezTo>
                  <a:cubicBezTo>
                    <a:pt x="31725" y="10163"/>
                    <a:pt x="14178" y="10276"/>
                    <a:pt x="2724" y="0"/>
                  </a:cubicBezTo>
                  <a:close/>
                </a:path>
              </a:pathLst>
            </a:custGeom>
            <a:solidFill>
              <a:srgbClr val="F3F0E6">
                <a:alpha val="50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1"/>
            <p:cNvSpPr/>
            <p:nvPr/>
          </p:nvSpPr>
          <p:spPr>
            <a:xfrm>
              <a:off x="11659975" y="2633600"/>
              <a:ext cx="883675" cy="755225"/>
            </a:xfrm>
            <a:custGeom>
              <a:avLst/>
              <a:gdLst/>
              <a:ahLst/>
              <a:cxnLst/>
              <a:rect l="l" t="t" r="r" b="b"/>
              <a:pathLst>
                <a:path w="35347" h="30209" extrusionOk="0">
                  <a:moveTo>
                    <a:pt x="7861" y="0"/>
                  </a:moveTo>
                  <a:lnTo>
                    <a:pt x="1" y="15497"/>
                  </a:lnTo>
                  <a:lnTo>
                    <a:pt x="23734" y="27392"/>
                  </a:lnTo>
                  <a:lnTo>
                    <a:pt x="23734" y="27392"/>
                  </a:lnTo>
                  <a:lnTo>
                    <a:pt x="23583" y="27682"/>
                  </a:lnTo>
                  <a:cubicBezTo>
                    <a:pt x="23162" y="28524"/>
                    <a:pt x="23471" y="29563"/>
                    <a:pt x="24369" y="30040"/>
                  </a:cubicBezTo>
                  <a:cubicBezTo>
                    <a:pt x="24620" y="30153"/>
                    <a:pt x="24885" y="30208"/>
                    <a:pt x="25145" y="30208"/>
                  </a:cubicBezTo>
                  <a:cubicBezTo>
                    <a:pt x="25787" y="30208"/>
                    <a:pt x="26400" y="29873"/>
                    <a:pt x="26700" y="29254"/>
                  </a:cubicBezTo>
                  <a:lnTo>
                    <a:pt x="34897" y="13167"/>
                  </a:lnTo>
                  <a:cubicBezTo>
                    <a:pt x="35346" y="12297"/>
                    <a:pt x="35010" y="11258"/>
                    <a:pt x="34111" y="10837"/>
                  </a:cubicBezTo>
                  <a:cubicBezTo>
                    <a:pt x="33851" y="10711"/>
                    <a:pt x="33576" y="10651"/>
                    <a:pt x="33307" y="10651"/>
                  </a:cubicBezTo>
                  <a:cubicBezTo>
                    <a:pt x="32675" y="10651"/>
                    <a:pt x="32076" y="10985"/>
                    <a:pt x="31781" y="11595"/>
                  </a:cubicBezTo>
                  <a:lnTo>
                    <a:pt x="31613" y="11876"/>
                  </a:lnTo>
                  <a:lnTo>
                    <a:pt x="78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1"/>
            <p:cNvSpPr/>
            <p:nvPr/>
          </p:nvSpPr>
          <p:spPr>
            <a:xfrm>
              <a:off x="11659275" y="2633600"/>
              <a:ext cx="791025" cy="387450"/>
            </a:xfrm>
            <a:custGeom>
              <a:avLst/>
              <a:gdLst/>
              <a:ahLst/>
              <a:cxnLst/>
              <a:rect l="l" t="t" r="r" b="b"/>
              <a:pathLst>
                <a:path w="31641" h="15498" fill="none" extrusionOk="0">
                  <a:moveTo>
                    <a:pt x="1" y="15497"/>
                  </a:moveTo>
                  <a:lnTo>
                    <a:pt x="7889" y="0"/>
                  </a:lnTo>
                  <a:lnTo>
                    <a:pt x="31641" y="11876"/>
                  </a:lnTo>
                </a:path>
              </a:pathLst>
            </a:custGeom>
            <a:noFill/>
            <a:ln w="9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1"/>
            <p:cNvSpPr/>
            <p:nvPr/>
          </p:nvSpPr>
          <p:spPr>
            <a:xfrm>
              <a:off x="12148475" y="3265975"/>
              <a:ext cx="104600" cy="52675"/>
            </a:xfrm>
            <a:custGeom>
              <a:avLst/>
              <a:gdLst/>
              <a:ahLst/>
              <a:cxnLst/>
              <a:rect l="l" t="t" r="r" b="b"/>
              <a:pathLst>
                <a:path w="4184" h="2107" fill="none" extrusionOk="0">
                  <a:moveTo>
                    <a:pt x="4184" y="2106"/>
                  </a:moveTo>
                  <a:lnTo>
                    <a:pt x="1" y="1"/>
                  </a:lnTo>
                </a:path>
              </a:pathLst>
            </a:custGeom>
            <a:noFill/>
            <a:ln w="9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1"/>
            <p:cNvSpPr/>
            <p:nvPr/>
          </p:nvSpPr>
          <p:spPr>
            <a:xfrm>
              <a:off x="12238325" y="2893975"/>
              <a:ext cx="305325" cy="501175"/>
            </a:xfrm>
            <a:custGeom>
              <a:avLst/>
              <a:gdLst/>
              <a:ahLst/>
              <a:cxnLst/>
              <a:rect l="l" t="t" r="r" b="b"/>
              <a:pathLst>
                <a:path w="12213" h="20047" fill="none" extrusionOk="0">
                  <a:moveTo>
                    <a:pt x="7299" y="3819"/>
                  </a:moveTo>
                  <a:lnTo>
                    <a:pt x="8647" y="1180"/>
                  </a:lnTo>
                  <a:cubicBezTo>
                    <a:pt x="9068" y="338"/>
                    <a:pt x="10135" y="1"/>
                    <a:pt x="10977" y="422"/>
                  </a:cubicBezTo>
                  <a:lnTo>
                    <a:pt x="10977" y="422"/>
                  </a:lnTo>
                  <a:cubicBezTo>
                    <a:pt x="11876" y="843"/>
                    <a:pt x="12212" y="1882"/>
                    <a:pt x="11763" y="2780"/>
                  </a:cubicBezTo>
                  <a:lnTo>
                    <a:pt x="3594" y="18839"/>
                  </a:lnTo>
                  <a:cubicBezTo>
                    <a:pt x="3172" y="19681"/>
                    <a:pt x="2078" y="20046"/>
                    <a:pt x="1235" y="19625"/>
                  </a:cubicBezTo>
                  <a:lnTo>
                    <a:pt x="1235" y="19625"/>
                  </a:lnTo>
                  <a:cubicBezTo>
                    <a:pt x="365" y="19204"/>
                    <a:pt x="0" y="18137"/>
                    <a:pt x="449" y="17267"/>
                  </a:cubicBezTo>
                  <a:lnTo>
                    <a:pt x="2920" y="12410"/>
                  </a:lnTo>
                </a:path>
              </a:pathLst>
            </a:custGeom>
            <a:noFill/>
            <a:ln w="9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1"/>
            <p:cNvSpPr/>
            <p:nvPr/>
          </p:nvSpPr>
          <p:spPr>
            <a:xfrm>
              <a:off x="12620825" y="2593575"/>
              <a:ext cx="772425" cy="1591500"/>
            </a:xfrm>
            <a:custGeom>
              <a:avLst/>
              <a:gdLst/>
              <a:ahLst/>
              <a:cxnLst/>
              <a:rect l="l" t="t" r="r" b="b"/>
              <a:pathLst>
                <a:path w="30897" h="63660" extrusionOk="0">
                  <a:moveTo>
                    <a:pt x="646" y="1"/>
                  </a:moveTo>
                  <a:cubicBezTo>
                    <a:pt x="1" y="282"/>
                    <a:pt x="4324" y="10220"/>
                    <a:pt x="7440" y="22601"/>
                  </a:cubicBezTo>
                  <a:cubicBezTo>
                    <a:pt x="10557" y="35010"/>
                    <a:pt x="13561" y="44162"/>
                    <a:pt x="17856" y="50620"/>
                  </a:cubicBezTo>
                  <a:cubicBezTo>
                    <a:pt x="22180" y="57077"/>
                    <a:pt x="25633" y="62720"/>
                    <a:pt x="25352" y="63590"/>
                  </a:cubicBezTo>
                  <a:cubicBezTo>
                    <a:pt x="25338" y="63637"/>
                    <a:pt x="25340" y="63660"/>
                    <a:pt x="25356" y="63660"/>
                  </a:cubicBezTo>
                  <a:cubicBezTo>
                    <a:pt x="25663" y="63660"/>
                    <a:pt x="30897" y="55836"/>
                    <a:pt x="28581" y="40260"/>
                  </a:cubicBezTo>
                  <a:cubicBezTo>
                    <a:pt x="26110" y="23836"/>
                    <a:pt x="19765" y="16705"/>
                    <a:pt x="12718" y="11062"/>
                  </a:cubicBezTo>
                  <a:cubicBezTo>
                    <a:pt x="5700" y="5419"/>
                    <a:pt x="647" y="1"/>
                    <a:pt x="646" y="1"/>
                  </a:cubicBezTo>
                  <a:close/>
                </a:path>
              </a:pathLst>
            </a:custGeom>
            <a:solidFill>
              <a:srgbClr val="53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1"/>
            <p:cNvSpPr/>
            <p:nvPr/>
          </p:nvSpPr>
          <p:spPr>
            <a:xfrm>
              <a:off x="12636975" y="2593575"/>
              <a:ext cx="624675" cy="1589075"/>
            </a:xfrm>
            <a:custGeom>
              <a:avLst/>
              <a:gdLst/>
              <a:ahLst/>
              <a:cxnLst/>
              <a:rect l="l" t="t" r="r" b="b"/>
              <a:pathLst>
                <a:path w="24987" h="63563" fill="none" extrusionOk="0">
                  <a:moveTo>
                    <a:pt x="0" y="1"/>
                  </a:moveTo>
                  <a:cubicBezTo>
                    <a:pt x="8451" y="12915"/>
                    <a:pt x="15470" y="20411"/>
                    <a:pt x="20242" y="36723"/>
                  </a:cubicBezTo>
                  <a:cubicBezTo>
                    <a:pt x="24987" y="53034"/>
                    <a:pt x="24734" y="63562"/>
                    <a:pt x="24734" y="63562"/>
                  </a:cubicBezTo>
                </a:path>
              </a:pathLst>
            </a:custGeom>
            <a:noFill/>
            <a:ln w="6325"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1"/>
            <p:cNvSpPr/>
            <p:nvPr/>
          </p:nvSpPr>
          <p:spPr>
            <a:xfrm>
              <a:off x="12680500" y="2744475"/>
              <a:ext cx="295500" cy="364300"/>
            </a:xfrm>
            <a:custGeom>
              <a:avLst/>
              <a:gdLst/>
              <a:ahLst/>
              <a:cxnLst/>
              <a:rect l="l" t="t" r="r" b="b"/>
              <a:pathLst>
                <a:path w="11820" h="14572" fill="none" extrusionOk="0">
                  <a:moveTo>
                    <a:pt x="0" y="1"/>
                  </a:moveTo>
                  <a:cubicBezTo>
                    <a:pt x="5418" y="10922"/>
                    <a:pt x="11819" y="14572"/>
                    <a:pt x="11819" y="14572"/>
                  </a:cubicBezTo>
                  <a:cubicBezTo>
                    <a:pt x="11819" y="14572"/>
                    <a:pt x="10696" y="8423"/>
                    <a:pt x="9377" y="4212"/>
                  </a:cubicBezTo>
                </a:path>
              </a:pathLst>
            </a:custGeom>
            <a:noFill/>
            <a:ln w="6325"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1"/>
            <p:cNvSpPr/>
            <p:nvPr/>
          </p:nvSpPr>
          <p:spPr>
            <a:xfrm>
              <a:off x="12773825" y="2929775"/>
              <a:ext cx="294825" cy="370625"/>
            </a:xfrm>
            <a:custGeom>
              <a:avLst/>
              <a:gdLst/>
              <a:ahLst/>
              <a:cxnLst/>
              <a:rect l="l" t="t" r="r" b="b"/>
              <a:pathLst>
                <a:path w="11793" h="14825" fill="none" extrusionOk="0">
                  <a:moveTo>
                    <a:pt x="1" y="4212"/>
                  </a:moveTo>
                  <a:cubicBezTo>
                    <a:pt x="5419" y="11764"/>
                    <a:pt x="11792" y="14824"/>
                    <a:pt x="11792" y="14824"/>
                  </a:cubicBezTo>
                  <a:cubicBezTo>
                    <a:pt x="11792" y="14824"/>
                    <a:pt x="11090" y="4773"/>
                    <a:pt x="9434" y="1"/>
                  </a:cubicBezTo>
                </a:path>
              </a:pathLst>
            </a:custGeom>
            <a:noFill/>
            <a:ln w="6325"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1"/>
            <p:cNvSpPr/>
            <p:nvPr/>
          </p:nvSpPr>
          <p:spPr>
            <a:xfrm>
              <a:off x="12830675" y="3067350"/>
              <a:ext cx="350975" cy="444300"/>
            </a:xfrm>
            <a:custGeom>
              <a:avLst/>
              <a:gdLst/>
              <a:ahLst/>
              <a:cxnLst/>
              <a:rect l="l" t="t" r="r" b="b"/>
              <a:pathLst>
                <a:path w="14039" h="17772" fill="none" extrusionOk="0">
                  <a:moveTo>
                    <a:pt x="1" y="7356"/>
                  </a:moveTo>
                  <a:cubicBezTo>
                    <a:pt x="5307" y="13841"/>
                    <a:pt x="12466" y="17772"/>
                    <a:pt x="12466" y="17772"/>
                  </a:cubicBezTo>
                  <a:cubicBezTo>
                    <a:pt x="12466" y="17772"/>
                    <a:pt x="14038" y="7777"/>
                    <a:pt x="12185" y="0"/>
                  </a:cubicBezTo>
                </a:path>
              </a:pathLst>
            </a:custGeom>
            <a:noFill/>
            <a:ln w="6325"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1"/>
            <p:cNvSpPr/>
            <p:nvPr/>
          </p:nvSpPr>
          <p:spPr>
            <a:xfrm>
              <a:off x="12888950" y="3237900"/>
              <a:ext cx="409200" cy="540475"/>
            </a:xfrm>
            <a:custGeom>
              <a:avLst/>
              <a:gdLst/>
              <a:ahLst/>
              <a:cxnLst/>
              <a:rect l="l" t="t" r="r" b="b"/>
              <a:pathLst>
                <a:path w="16368" h="21619" fill="none" extrusionOk="0">
                  <a:moveTo>
                    <a:pt x="0" y="8760"/>
                  </a:moveTo>
                  <a:cubicBezTo>
                    <a:pt x="5980" y="17435"/>
                    <a:pt x="12746" y="21618"/>
                    <a:pt x="12746" y="21618"/>
                  </a:cubicBezTo>
                  <a:cubicBezTo>
                    <a:pt x="12746" y="21618"/>
                    <a:pt x="16368" y="7075"/>
                    <a:pt x="13841" y="1"/>
                  </a:cubicBezTo>
                </a:path>
              </a:pathLst>
            </a:custGeom>
            <a:noFill/>
            <a:ln w="6325"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1"/>
            <p:cNvSpPr/>
            <p:nvPr/>
          </p:nvSpPr>
          <p:spPr>
            <a:xfrm>
              <a:off x="12945800" y="3569175"/>
              <a:ext cx="388150" cy="405000"/>
            </a:xfrm>
            <a:custGeom>
              <a:avLst/>
              <a:gdLst/>
              <a:ahLst/>
              <a:cxnLst/>
              <a:rect l="l" t="t" r="r" b="b"/>
              <a:pathLst>
                <a:path w="15526" h="16200" fill="none" extrusionOk="0">
                  <a:moveTo>
                    <a:pt x="0" y="1910"/>
                  </a:moveTo>
                  <a:cubicBezTo>
                    <a:pt x="7075" y="12859"/>
                    <a:pt x="11735" y="16200"/>
                    <a:pt x="11735" y="16200"/>
                  </a:cubicBezTo>
                  <a:cubicBezTo>
                    <a:pt x="11735" y="16200"/>
                    <a:pt x="15525" y="6655"/>
                    <a:pt x="15385" y="1"/>
                  </a:cubicBezTo>
                </a:path>
              </a:pathLst>
            </a:custGeom>
            <a:noFill/>
            <a:ln w="6325"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1"/>
            <p:cNvSpPr/>
            <p:nvPr/>
          </p:nvSpPr>
          <p:spPr>
            <a:xfrm>
              <a:off x="12859475" y="2804150"/>
              <a:ext cx="460425" cy="708200"/>
            </a:xfrm>
            <a:custGeom>
              <a:avLst/>
              <a:gdLst/>
              <a:ahLst/>
              <a:cxnLst/>
              <a:rect l="l" t="t" r="r" b="b"/>
              <a:pathLst>
                <a:path w="18417" h="28328" extrusionOk="0">
                  <a:moveTo>
                    <a:pt x="0" y="0"/>
                  </a:moveTo>
                  <a:cubicBezTo>
                    <a:pt x="4745" y="23415"/>
                    <a:pt x="14964" y="27598"/>
                    <a:pt x="18417" y="28328"/>
                  </a:cubicBezTo>
                  <a:cubicBezTo>
                    <a:pt x="15666" y="14375"/>
                    <a:pt x="9714" y="7861"/>
                    <a:pt x="3201" y="2639"/>
                  </a:cubicBezTo>
                  <a:cubicBezTo>
                    <a:pt x="2078" y="1769"/>
                    <a:pt x="1011" y="843"/>
                    <a:pt x="0" y="0"/>
                  </a:cubicBezTo>
                  <a:close/>
                </a:path>
              </a:pathLst>
            </a:custGeom>
            <a:solidFill>
              <a:srgbClr val="53AA9D">
                <a:alpha val="38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1"/>
            <p:cNvSpPr/>
            <p:nvPr/>
          </p:nvSpPr>
          <p:spPr>
            <a:xfrm>
              <a:off x="12830675" y="2242650"/>
              <a:ext cx="635925" cy="1191100"/>
            </a:xfrm>
            <a:custGeom>
              <a:avLst/>
              <a:gdLst/>
              <a:ahLst/>
              <a:cxnLst/>
              <a:rect l="l" t="t" r="r" b="b"/>
              <a:pathLst>
                <a:path w="25437" h="47644" extrusionOk="0">
                  <a:moveTo>
                    <a:pt x="1" y="1"/>
                  </a:moveTo>
                  <a:lnTo>
                    <a:pt x="1" y="1"/>
                  </a:lnTo>
                  <a:cubicBezTo>
                    <a:pt x="1" y="1"/>
                    <a:pt x="7553" y="28272"/>
                    <a:pt x="12213" y="37845"/>
                  </a:cubicBezTo>
                  <a:cubicBezTo>
                    <a:pt x="16874" y="47391"/>
                    <a:pt x="23415" y="47643"/>
                    <a:pt x="23415" y="47643"/>
                  </a:cubicBezTo>
                  <a:cubicBezTo>
                    <a:pt x="23415" y="47643"/>
                    <a:pt x="25437" y="34926"/>
                    <a:pt x="23780" y="25829"/>
                  </a:cubicBezTo>
                  <a:cubicBezTo>
                    <a:pt x="22152" y="16761"/>
                    <a:pt x="12382" y="3229"/>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1"/>
            <p:cNvSpPr/>
            <p:nvPr/>
          </p:nvSpPr>
          <p:spPr>
            <a:xfrm>
              <a:off x="12830675" y="2242650"/>
              <a:ext cx="584700" cy="1189700"/>
            </a:xfrm>
            <a:custGeom>
              <a:avLst/>
              <a:gdLst/>
              <a:ahLst/>
              <a:cxnLst/>
              <a:rect l="l" t="t" r="r" b="b"/>
              <a:pathLst>
                <a:path w="23388" h="47588" fill="none" extrusionOk="0">
                  <a:moveTo>
                    <a:pt x="1" y="1"/>
                  </a:moveTo>
                  <a:cubicBezTo>
                    <a:pt x="11933" y="13140"/>
                    <a:pt x="16986" y="23555"/>
                    <a:pt x="19344" y="34083"/>
                  </a:cubicBezTo>
                  <a:cubicBezTo>
                    <a:pt x="21675" y="44611"/>
                    <a:pt x="23387" y="47587"/>
                    <a:pt x="23387" y="47587"/>
                  </a:cubicBezTo>
                </a:path>
              </a:pathLst>
            </a:custGeom>
            <a:noFill/>
            <a:ln w="6325"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1"/>
            <p:cNvSpPr/>
            <p:nvPr/>
          </p:nvSpPr>
          <p:spPr>
            <a:xfrm>
              <a:off x="12871400" y="2326175"/>
              <a:ext cx="223925" cy="256200"/>
            </a:xfrm>
            <a:custGeom>
              <a:avLst/>
              <a:gdLst/>
              <a:ahLst/>
              <a:cxnLst/>
              <a:rect l="l" t="t" r="r" b="b"/>
              <a:pathLst>
                <a:path w="8957" h="10248" fill="none" extrusionOk="0">
                  <a:moveTo>
                    <a:pt x="0" y="2668"/>
                  </a:moveTo>
                  <a:cubicBezTo>
                    <a:pt x="5166" y="5868"/>
                    <a:pt x="8956" y="10248"/>
                    <a:pt x="8956" y="10248"/>
                  </a:cubicBezTo>
                  <a:cubicBezTo>
                    <a:pt x="8956" y="10248"/>
                    <a:pt x="8367" y="4577"/>
                    <a:pt x="5896" y="0"/>
                  </a:cubicBezTo>
                </a:path>
              </a:pathLst>
            </a:custGeom>
            <a:noFill/>
            <a:ln w="6325"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1"/>
            <p:cNvSpPr/>
            <p:nvPr/>
          </p:nvSpPr>
          <p:spPr>
            <a:xfrm>
              <a:off x="12922625" y="2420925"/>
              <a:ext cx="275875" cy="329900"/>
            </a:xfrm>
            <a:custGeom>
              <a:avLst/>
              <a:gdLst/>
              <a:ahLst/>
              <a:cxnLst/>
              <a:rect l="l" t="t" r="r" b="b"/>
              <a:pathLst>
                <a:path w="11035" h="13196" fill="none" extrusionOk="0">
                  <a:moveTo>
                    <a:pt x="1" y="5896"/>
                  </a:moveTo>
                  <a:cubicBezTo>
                    <a:pt x="5195" y="8002"/>
                    <a:pt x="10809" y="13196"/>
                    <a:pt x="10809" y="13196"/>
                  </a:cubicBezTo>
                  <a:cubicBezTo>
                    <a:pt x="10809" y="13196"/>
                    <a:pt x="11034" y="3594"/>
                    <a:pt x="8816" y="1"/>
                  </a:cubicBezTo>
                </a:path>
              </a:pathLst>
            </a:custGeom>
            <a:noFill/>
            <a:ln w="6325"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1"/>
            <p:cNvSpPr/>
            <p:nvPr/>
          </p:nvSpPr>
          <p:spPr>
            <a:xfrm>
              <a:off x="12975275" y="2585875"/>
              <a:ext cx="333400" cy="313750"/>
            </a:xfrm>
            <a:custGeom>
              <a:avLst/>
              <a:gdLst/>
              <a:ahLst/>
              <a:cxnLst/>
              <a:rect l="l" t="t" r="r" b="b"/>
              <a:pathLst>
                <a:path w="13336" h="12550" fill="none" extrusionOk="0">
                  <a:moveTo>
                    <a:pt x="0" y="6345"/>
                  </a:moveTo>
                  <a:cubicBezTo>
                    <a:pt x="7019" y="10107"/>
                    <a:pt x="11230" y="12549"/>
                    <a:pt x="11230" y="12549"/>
                  </a:cubicBezTo>
                  <a:cubicBezTo>
                    <a:pt x="11230" y="12549"/>
                    <a:pt x="13336" y="4829"/>
                    <a:pt x="12465" y="0"/>
                  </a:cubicBezTo>
                </a:path>
              </a:pathLst>
            </a:custGeom>
            <a:noFill/>
            <a:ln w="6325"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1"/>
            <p:cNvSpPr/>
            <p:nvPr/>
          </p:nvSpPr>
          <p:spPr>
            <a:xfrm>
              <a:off x="13019500" y="2712200"/>
              <a:ext cx="354450" cy="322875"/>
            </a:xfrm>
            <a:custGeom>
              <a:avLst/>
              <a:gdLst/>
              <a:ahLst/>
              <a:cxnLst/>
              <a:rect l="l" t="t" r="r" b="b"/>
              <a:pathLst>
                <a:path w="14178" h="12915" fill="none" extrusionOk="0">
                  <a:moveTo>
                    <a:pt x="0" y="6738"/>
                  </a:moveTo>
                  <a:cubicBezTo>
                    <a:pt x="4155" y="10613"/>
                    <a:pt x="11230" y="12915"/>
                    <a:pt x="11230" y="12915"/>
                  </a:cubicBezTo>
                  <a:cubicBezTo>
                    <a:pt x="11230" y="12915"/>
                    <a:pt x="14178" y="5194"/>
                    <a:pt x="13785" y="1"/>
                  </a:cubicBezTo>
                </a:path>
              </a:pathLst>
            </a:custGeom>
            <a:noFill/>
            <a:ln w="6325"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1"/>
            <p:cNvSpPr/>
            <p:nvPr/>
          </p:nvSpPr>
          <p:spPr>
            <a:xfrm>
              <a:off x="13072825" y="2919250"/>
              <a:ext cx="357975" cy="302525"/>
            </a:xfrm>
            <a:custGeom>
              <a:avLst/>
              <a:gdLst/>
              <a:ahLst/>
              <a:cxnLst/>
              <a:rect l="l" t="t" r="r" b="b"/>
              <a:pathLst>
                <a:path w="14319" h="12101" fill="none" extrusionOk="0">
                  <a:moveTo>
                    <a:pt x="1" y="4633"/>
                  </a:moveTo>
                  <a:cubicBezTo>
                    <a:pt x="3426" y="9378"/>
                    <a:pt x="10866" y="12101"/>
                    <a:pt x="10866" y="12101"/>
                  </a:cubicBezTo>
                  <a:cubicBezTo>
                    <a:pt x="10866" y="12101"/>
                    <a:pt x="13673" y="4886"/>
                    <a:pt x="14319" y="1"/>
                  </a:cubicBezTo>
                </a:path>
              </a:pathLst>
            </a:custGeom>
            <a:noFill/>
            <a:ln w="6325"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1"/>
            <p:cNvSpPr/>
            <p:nvPr/>
          </p:nvSpPr>
          <p:spPr>
            <a:xfrm>
              <a:off x="13160575" y="3094725"/>
              <a:ext cx="281450" cy="241450"/>
            </a:xfrm>
            <a:custGeom>
              <a:avLst/>
              <a:gdLst/>
              <a:ahLst/>
              <a:cxnLst/>
              <a:rect l="l" t="t" r="r" b="b"/>
              <a:pathLst>
                <a:path w="11258" h="9658" fill="none" extrusionOk="0">
                  <a:moveTo>
                    <a:pt x="0" y="5559"/>
                  </a:moveTo>
                  <a:cubicBezTo>
                    <a:pt x="5222" y="9293"/>
                    <a:pt x="8731" y="9658"/>
                    <a:pt x="8731" y="9658"/>
                  </a:cubicBezTo>
                  <a:cubicBezTo>
                    <a:pt x="8731" y="9658"/>
                    <a:pt x="10584" y="4913"/>
                    <a:pt x="11258" y="0"/>
                  </a:cubicBezTo>
                </a:path>
              </a:pathLst>
            </a:custGeom>
            <a:noFill/>
            <a:ln w="6325"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1"/>
            <p:cNvSpPr/>
            <p:nvPr/>
          </p:nvSpPr>
          <p:spPr>
            <a:xfrm>
              <a:off x="13202675" y="2480575"/>
              <a:ext cx="245675" cy="799450"/>
            </a:xfrm>
            <a:custGeom>
              <a:avLst/>
              <a:gdLst/>
              <a:ahLst/>
              <a:cxnLst/>
              <a:rect l="l" t="t" r="r" b="b"/>
              <a:pathLst>
                <a:path w="9827" h="31978" extrusionOk="0">
                  <a:moveTo>
                    <a:pt x="1" y="1"/>
                  </a:moveTo>
                  <a:cubicBezTo>
                    <a:pt x="2275" y="13757"/>
                    <a:pt x="2836" y="27374"/>
                    <a:pt x="9209" y="31978"/>
                  </a:cubicBezTo>
                  <a:cubicBezTo>
                    <a:pt x="9602" y="27486"/>
                    <a:pt x="9827" y="21338"/>
                    <a:pt x="8900" y="16284"/>
                  </a:cubicBezTo>
                  <a:cubicBezTo>
                    <a:pt x="8030" y="11399"/>
                    <a:pt x="4773" y="5195"/>
                    <a:pt x="1" y="1"/>
                  </a:cubicBezTo>
                  <a:close/>
                </a:path>
              </a:pathLst>
            </a:custGeom>
            <a:solidFill>
              <a:srgbClr val="53AA9D">
                <a:alpha val="38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1"/>
            <p:cNvSpPr/>
            <p:nvPr/>
          </p:nvSpPr>
          <p:spPr>
            <a:xfrm>
              <a:off x="13336025" y="1918350"/>
              <a:ext cx="671000" cy="1269750"/>
            </a:xfrm>
            <a:custGeom>
              <a:avLst/>
              <a:gdLst/>
              <a:ahLst/>
              <a:cxnLst/>
              <a:rect l="l" t="t" r="r" b="b"/>
              <a:pathLst>
                <a:path w="26840" h="50790" extrusionOk="0">
                  <a:moveTo>
                    <a:pt x="26796" y="1"/>
                  </a:moveTo>
                  <a:cubicBezTo>
                    <a:pt x="23951" y="1"/>
                    <a:pt x="5657" y="13153"/>
                    <a:pt x="2836" y="31333"/>
                  </a:cubicBezTo>
                  <a:cubicBezTo>
                    <a:pt x="1" y="49610"/>
                    <a:pt x="5784" y="50789"/>
                    <a:pt x="5784" y="50789"/>
                  </a:cubicBezTo>
                  <a:cubicBezTo>
                    <a:pt x="5784" y="50789"/>
                    <a:pt x="16284" y="47336"/>
                    <a:pt x="19260" y="32400"/>
                  </a:cubicBezTo>
                  <a:cubicBezTo>
                    <a:pt x="22236" y="17436"/>
                    <a:pt x="26840" y="2"/>
                    <a:pt x="26840" y="2"/>
                  </a:cubicBezTo>
                  <a:cubicBezTo>
                    <a:pt x="26826" y="1"/>
                    <a:pt x="26811" y="1"/>
                    <a:pt x="26796" y="1"/>
                  </a:cubicBezTo>
                  <a:close/>
                </a:path>
              </a:pathLst>
            </a:custGeom>
            <a:solidFill>
              <a:srgbClr val="53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1"/>
            <p:cNvSpPr/>
            <p:nvPr/>
          </p:nvSpPr>
          <p:spPr>
            <a:xfrm>
              <a:off x="13659600" y="1918375"/>
              <a:ext cx="347425" cy="664000"/>
            </a:xfrm>
            <a:custGeom>
              <a:avLst/>
              <a:gdLst/>
              <a:ahLst/>
              <a:cxnLst/>
              <a:rect l="l" t="t" r="r" b="b"/>
              <a:pathLst>
                <a:path w="13897" h="26560" fill="none" extrusionOk="0">
                  <a:moveTo>
                    <a:pt x="13897" y="1"/>
                  </a:moveTo>
                  <a:cubicBezTo>
                    <a:pt x="6457" y="8339"/>
                    <a:pt x="0" y="26560"/>
                    <a:pt x="0" y="26560"/>
                  </a:cubicBezTo>
                </a:path>
              </a:pathLst>
            </a:custGeom>
            <a:noFill/>
            <a:ln w="6325"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1"/>
            <p:cNvSpPr/>
            <p:nvPr/>
          </p:nvSpPr>
          <p:spPr>
            <a:xfrm>
              <a:off x="13749425" y="2005425"/>
              <a:ext cx="214800" cy="355175"/>
            </a:xfrm>
            <a:custGeom>
              <a:avLst/>
              <a:gdLst/>
              <a:ahLst/>
              <a:cxnLst/>
              <a:rect l="l" t="t" r="r" b="b"/>
              <a:pathLst>
                <a:path w="8592" h="14207" fill="none" extrusionOk="0">
                  <a:moveTo>
                    <a:pt x="4156" y="0"/>
                  </a:moveTo>
                  <a:cubicBezTo>
                    <a:pt x="927" y="5391"/>
                    <a:pt x="1" y="14206"/>
                    <a:pt x="169" y="13813"/>
                  </a:cubicBezTo>
                  <a:cubicBezTo>
                    <a:pt x="338" y="13420"/>
                    <a:pt x="5924" y="6907"/>
                    <a:pt x="8591" y="3257"/>
                  </a:cubicBezTo>
                </a:path>
              </a:pathLst>
            </a:custGeom>
            <a:noFill/>
            <a:ln w="6325"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1"/>
            <p:cNvSpPr/>
            <p:nvPr/>
          </p:nvSpPr>
          <p:spPr>
            <a:xfrm>
              <a:off x="13633625" y="2117725"/>
              <a:ext cx="278650" cy="418325"/>
            </a:xfrm>
            <a:custGeom>
              <a:avLst/>
              <a:gdLst/>
              <a:ahLst/>
              <a:cxnLst/>
              <a:rect l="l" t="t" r="r" b="b"/>
              <a:pathLst>
                <a:path w="11146" h="16733" fill="none" extrusionOk="0">
                  <a:moveTo>
                    <a:pt x="3734" y="0"/>
                  </a:moveTo>
                  <a:cubicBezTo>
                    <a:pt x="0" y="9602"/>
                    <a:pt x="1713" y="16733"/>
                    <a:pt x="1713" y="16733"/>
                  </a:cubicBezTo>
                  <a:cubicBezTo>
                    <a:pt x="1713" y="16733"/>
                    <a:pt x="9293" y="11230"/>
                    <a:pt x="11146" y="7103"/>
                  </a:cubicBezTo>
                </a:path>
              </a:pathLst>
            </a:custGeom>
            <a:noFill/>
            <a:ln w="6325"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1"/>
            <p:cNvSpPr/>
            <p:nvPr/>
          </p:nvSpPr>
          <p:spPr>
            <a:xfrm>
              <a:off x="13514300" y="2242650"/>
              <a:ext cx="353775" cy="536950"/>
            </a:xfrm>
            <a:custGeom>
              <a:avLst/>
              <a:gdLst/>
              <a:ahLst/>
              <a:cxnLst/>
              <a:rect l="l" t="t" r="r" b="b"/>
              <a:pathLst>
                <a:path w="14151" h="21478" fill="none" extrusionOk="0">
                  <a:moveTo>
                    <a:pt x="4128" y="1"/>
                  </a:moveTo>
                  <a:cubicBezTo>
                    <a:pt x="1" y="10753"/>
                    <a:pt x="2555" y="21478"/>
                    <a:pt x="2555" y="21478"/>
                  </a:cubicBezTo>
                  <a:cubicBezTo>
                    <a:pt x="2555" y="21478"/>
                    <a:pt x="11988" y="14234"/>
                    <a:pt x="14150" y="9827"/>
                  </a:cubicBezTo>
                </a:path>
              </a:pathLst>
            </a:custGeom>
            <a:noFill/>
            <a:ln w="6325"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1"/>
            <p:cNvSpPr/>
            <p:nvPr/>
          </p:nvSpPr>
          <p:spPr>
            <a:xfrm>
              <a:off x="13427275" y="2474275"/>
              <a:ext cx="396575" cy="476575"/>
            </a:xfrm>
            <a:custGeom>
              <a:avLst/>
              <a:gdLst/>
              <a:ahLst/>
              <a:cxnLst/>
              <a:rect l="l" t="t" r="r" b="b"/>
              <a:pathLst>
                <a:path w="15863" h="19063" fill="none" extrusionOk="0">
                  <a:moveTo>
                    <a:pt x="1966" y="0"/>
                  </a:moveTo>
                  <a:cubicBezTo>
                    <a:pt x="0" y="10247"/>
                    <a:pt x="3678" y="19063"/>
                    <a:pt x="3678" y="19063"/>
                  </a:cubicBezTo>
                  <a:cubicBezTo>
                    <a:pt x="3678" y="19063"/>
                    <a:pt x="12774" y="14206"/>
                    <a:pt x="15863" y="8844"/>
                  </a:cubicBezTo>
                </a:path>
              </a:pathLst>
            </a:custGeom>
            <a:noFill/>
            <a:ln w="6325"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1"/>
            <p:cNvSpPr/>
            <p:nvPr/>
          </p:nvSpPr>
          <p:spPr>
            <a:xfrm>
              <a:off x="13387975" y="2744475"/>
              <a:ext cx="390250" cy="350275"/>
            </a:xfrm>
            <a:custGeom>
              <a:avLst/>
              <a:gdLst/>
              <a:ahLst/>
              <a:cxnLst/>
              <a:rect l="l" t="t" r="r" b="b"/>
              <a:pathLst>
                <a:path w="15610" h="14011" fill="none" extrusionOk="0">
                  <a:moveTo>
                    <a:pt x="506" y="1"/>
                  </a:moveTo>
                  <a:cubicBezTo>
                    <a:pt x="0" y="8395"/>
                    <a:pt x="3678" y="14010"/>
                    <a:pt x="3678" y="14010"/>
                  </a:cubicBezTo>
                  <a:cubicBezTo>
                    <a:pt x="3678" y="14010"/>
                    <a:pt x="11370" y="11090"/>
                    <a:pt x="15610" y="4746"/>
                  </a:cubicBezTo>
                </a:path>
              </a:pathLst>
            </a:custGeom>
            <a:noFill/>
            <a:ln w="6325"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1"/>
            <p:cNvSpPr/>
            <p:nvPr/>
          </p:nvSpPr>
          <p:spPr>
            <a:xfrm>
              <a:off x="12521175" y="4311750"/>
              <a:ext cx="187400" cy="1127225"/>
            </a:xfrm>
            <a:custGeom>
              <a:avLst/>
              <a:gdLst/>
              <a:ahLst/>
              <a:cxnLst/>
              <a:rect l="l" t="t" r="r" b="b"/>
              <a:pathLst>
                <a:path w="7496" h="45089" extrusionOk="0">
                  <a:moveTo>
                    <a:pt x="0" y="1"/>
                  </a:moveTo>
                  <a:cubicBezTo>
                    <a:pt x="1" y="6"/>
                    <a:pt x="4660" y="20974"/>
                    <a:pt x="4071" y="31473"/>
                  </a:cubicBezTo>
                  <a:cubicBezTo>
                    <a:pt x="3453" y="41973"/>
                    <a:pt x="2892" y="45089"/>
                    <a:pt x="2892" y="45089"/>
                  </a:cubicBezTo>
                  <a:lnTo>
                    <a:pt x="5475" y="40260"/>
                  </a:lnTo>
                  <a:cubicBezTo>
                    <a:pt x="7496" y="26842"/>
                    <a:pt x="2" y="7"/>
                    <a:pt x="0" y="1"/>
                  </a:cubicBezTo>
                  <a:close/>
                </a:path>
              </a:pathLst>
            </a:custGeom>
            <a:solidFill>
              <a:srgbClr val="70BF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1"/>
            <p:cNvSpPr/>
            <p:nvPr/>
          </p:nvSpPr>
          <p:spPr>
            <a:xfrm>
              <a:off x="12559200" y="2582350"/>
              <a:ext cx="1100425" cy="2916904"/>
            </a:xfrm>
            <a:custGeom>
              <a:avLst/>
              <a:gdLst/>
              <a:ahLst/>
              <a:cxnLst/>
              <a:rect l="l" t="t" r="r" b="b"/>
              <a:pathLst>
                <a:path w="44017" h="120471" extrusionOk="0">
                  <a:moveTo>
                    <a:pt x="44016" y="1"/>
                  </a:moveTo>
                  <a:lnTo>
                    <a:pt x="44016" y="1"/>
                  </a:lnTo>
                  <a:cubicBezTo>
                    <a:pt x="44015" y="3"/>
                    <a:pt x="36885" y="12046"/>
                    <a:pt x="34639" y="31023"/>
                  </a:cubicBezTo>
                  <a:cubicBezTo>
                    <a:pt x="32393" y="50002"/>
                    <a:pt x="26722" y="68335"/>
                    <a:pt x="21416" y="79284"/>
                  </a:cubicBezTo>
                  <a:cubicBezTo>
                    <a:pt x="7435" y="108117"/>
                    <a:pt x="3055" y="107302"/>
                    <a:pt x="1343" y="114293"/>
                  </a:cubicBezTo>
                  <a:cubicBezTo>
                    <a:pt x="0" y="119936"/>
                    <a:pt x="2770" y="120471"/>
                    <a:pt x="3868" y="120471"/>
                  </a:cubicBezTo>
                  <a:cubicBezTo>
                    <a:pt x="4125" y="120471"/>
                    <a:pt x="4291" y="120441"/>
                    <a:pt x="4291" y="120441"/>
                  </a:cubicBezTo>
                  <a:cubicBezTo>
                    <a:pt x="25711" y="100958"/>
                    <a:pt x="33628" y="56852"/>
                    <a:pt x="34864" y="38295"/>
                  </a:cubicBezTo>
                  <a:cubicBezTo>
                    <a:pt x="36099" y="19710"/>
                    <a:pt x="44015" y="3"/>
                    <a:pt x="440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1"/>
            <p:cNvSpPr/>
            <p:nvPr/>
          </p:nvSpPr>
          <p:spPr>
            <a:xfrm>
              <a:off x="12227075" y="3600075"/>
              <a:ext cx="433775" cy="875950"/>
            </a:xfrm>
            <a:custGeom>
              <a:avLst/>
              <a:gdLst/>
              <a:ahLst/>
              <a:cxnLst/>
              <a:rect l="l" t="t" r="r" b="b"/>
              <a:pathLst>
                <a:path w="17351" h="35038" extrusionOk="0">
                  <a:moveTo>
                    <a:pt x="1" y="0"/>
                  </a:moveTo>
                  <a:lnTo>
                    <a:pt x="13392" y="35037"/>
                  </a:lnTo>
                  <a:cubicBezTo>
                    <a:pt x="17351" y="21927"/>
                    <a:pt x="2" y="2"/>
                    <a:pt x="1" y="0"/>
                  </a:cubicBezTo>
                  <a:close/>
                </a:path>
              </a:pathLst>
            </a:custGeom>
            <a:solidFill>
              <a:srgbClr val="53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1"/>
            <p:cNvSpPr/>
            <p:nvPr/>
          </p:nvSpPr>
          <p:spPr>
            <a:xfrm>
              <a:off x="12627150" y="3743750"/>
              <a:ext cx="299025" cy="1158300"/>
            </a:xfrm>
            <a:custGeom>
              <a:avLst/>
              <a:gdLst/>
              <a:ahLst/>
              <a:cxnLst/>
              <a:rect l="l" t="t" r="r" b="b"/>
              <a:pathLst>
                <a:path w="11961" h="46332" extrusionOk="0">
                  <a:moveTo>
                    <a:pt x="5682" y="1"/>
                  </a:moveTo>
                  <a:cubicBezTo>
                    <a:pt x="5660" y="1"/>
                    <a:pt x="5637" y="3"/>
                    <a:pt x="5615" y="8"/>
                  </a:cubicBezTo>
                  <a:cubicBezTo>
                    <a:pt x="4492" y="289"/>
                    <a:pt x="0" y="10228"/>
                    <a:pt x="702" y="21149"/>
                  </a:cubicBezTo>
                  <a:cubicBezTo>
                    <a:pt x="1404" y="32042"/>
                    <a:pt x="393" y="44254"/>
                    <a:pt x="393" y="44254"/>
                  </a:cubicBezTo>
                  <a:lnTo>
                    <a:pt x="702" y="46332"/>
                  </a:lnTo>
                  <a:cubicBezTo>
                    <a:pt x="11960" y="31256"/>
                    <a:pt x="11286" y="21458"/>
                    <a:pt x="9518" y="13625"/>
                  </a:cubicBezTo>
                  <a:cubicBezTo>
                    <a:pt x="7785" y="5950"/>
                    <a:pt x="6753" y="1"/>
                    <a:pt x="56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1"/>
            <p:cNvSpPr/>
            <p:nvPr/>
          </p:nvSpPr>
          <p:spPr>
            <a:xfrm>
              <a:off x="12644700" y="3744650"/>
              <a:ext cx="122850" cy="1158100"/>
            </a:xfrm>
            <a:custGeom>
              <a:avLst/>
              <a:gdLst/>
              <a:ahLst/>
              <a:cxnLst/>
              <a:rect l="l" t="t" r="r" b="b"/>
              <a:pathLst>
                <a:path w="4914" h="46324" fill="none" extrusionOk="0">
                  <a:moveTo>
                    <a:pt x="4913" y="1"/>
                  </a:moveTo>
                  <a:cubicBezTo>
                    <a:pt x="2022" y="11034"/>
                    <a:pt x="3257" y="36357"/>
                    <a:pt x="0" y="46324"/>
                  </a:cubicBezTo>
                </a:path>
              </a:pathLst>
            </a:custGeom>
            <a:noFill/>
            <a:ln w="6325"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1"/>
            <p:cNvSpPr/>
            <p:nvPr/>
          </p:nvSpPr>
          <p:spPr>
            <a:xfrm>
              <a:off x="12677675" y="3834500"/>
              <a:ext cx="130575" cy="371300"/>
            </a:xfrm>
            <a:custGeom>
              <a:avLst/>
              <a:gdLst/>
              <a:ahLst/>
              <a:cxnLst/>
              <a:rect l="l" t="t" r="r" b="b"/>
              <a:pathLst>
                <a:path w="5223" h="14852" fill="none" extrusionOk="0">
                  <a:moveTo>
                    <a:pt x="394" y="3116"/>
                  </a:moveTo>
                  <a:cubicBezTo>
                    <a:pt x="1" y="11342"/>
                    <a:pt x="1517" y="14852"/>
                    <a:pt x="1517" y="14852"/>
                  </a:cubicBezTo>
                  <a:cubicBezTo>
                    <a:pt x="1517" y="14852"/>
                    <a:pt x="5026" y="5952"/>
                    <a:pt x="5223" y="0"/>
                  </a:cubicBezTo>
                </a:path>
              </a:pathLst>
            </a:custGeom>
            <a:noFill/>
            <a:ln w="6325"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1"/>
            <p:cNvSpPr/>
            <p:nvPr/>
          </p:nvSpPr>
          <p:spPr>
            <a:xfrm>
              <a:off x="12646100" y="3996625"/>
              <a:ext cx="199350" cy="437975"/>
            </a:xfrm>
            <a:custGeom>
              <a:avLst/>
              <a:gdLst/>
              <a:ahLst/>
              <a:cxnLst/>
              <a:rect l="l" t="t" r="r" b="b"/>
              <a:pathLst>
                <a:path w="7974" h="17519" fill="none" extrusionOk="0">
                  <a:moveTo>
                    <a:pt x="0" y="5475"/>
                  </a:moveTo>
                  <a:cubicBezTo>
                    <a:pt x="365" y="12606"/>
                    <a:pt x="2331" y="17519"/>
                    <a:pt x="2331" y="17519"/>
                  </a:cubicBezTo>
                  <a:cubicBezTo>
                    <a:pt x="2331" y="17519"/>
                    <a:pt x="7356" y="6289"/>
                    <a:pt x="7974" y="0"/>
                  </a:cubicBezTo>
                </a:path>
              </a:pathLst>
            </a:custGeom>
            <a:noFill/>
            <a:ln w="6325"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1"/>
            <p:cNvSpPr/>
            <p:nvPr/>
          </p:nvSpPr>
          <p:spPr>
            <a:xfrm>
              <a:off x="12648900" y="4157350"/>
              <a:ext cx="230250" cy="438700"/>
            </a:xfrm>
            <a:custGeom>
              <a:avLst/>
              <a:gdLst/>
              <a:ahLst/>
              <a:cxnLst/>
              <a:rect l="l" t="t" r="r" b="b"/>
              <a:pathLst>
                <a:path w="9210" h="17548" fill="none" extrusionOk="0">
                  <a:moveTo>
                    <a:pt x="1" y="9602"/>
                  </a:moveTo>
                  <a:cubicBezTo>
                    <a:pt x="29" y="14178"/>
                    <a:pt x="1769" y="17547"/>
                    <a:pt x="1769" y="17547"/>
                  </a:cubicBezTo>
                  <a:cubicBezTo>
                    <a:pt x="1769" y="17547"/>
                    <a:pt x="8816" y="9546"/>
                    <a:pt x="9209" y="0"/>
                  </a:cubicBezTo>
                </a:path>
              </a:pathLst>
            </a:custGeom>
            <a:noFill/>
            <a:ln w="6325"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1"/>
            <p:cNvSpPr/>
            <p:nvPr/>
          </p:nvSpPr>
          <p:spPr>
            <a:xfrm>
              <a:off x="12647500" y="4323000"/>
              <a:ext cx="241475" cy="417625"/>
            </a:xfrm>
            <a:custGeom>
              <a:avLst/>
              <a:gdLst/>
              <a:ahLst/>
              <a:cxnLst/>
              <a:rect l="l" t="t" r="r" b="b"/>
              <a:pathLst>
                <a:path w="9659" h="16705" fill="none" extrusionOk="0">
                  <a:moveTo>
                    <a:pt x="57" y="10921"/>
                  </a:moveTo>
                  <a:cubicBezTo>
                    <a:pt x="1" y="13504"/>
                    <a:pt x="1208" y="16705"/>
                    <a:pt x="1208" y="16705"/>
                  </a:cubicBezTo>
                  <a:cubicBezTo>
                    <a:pt x="1208" y="16705"/>
                    <a:pt x="8339" y="10781"/>
                    <a:pt x="9658" y="0"/>
                  </a:cubicBezTo>
                </a:path>
              </a:pathLst>
            </a:custGeom>
            <a:noFill/>
            <a:ln w="6325"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1"/>
            <p:cNvSpPr/>
            <p:nvPr/>
          </p:nvSpPr>
          <p:spPr>
            <a:xfrm>
              <a:off x="13572550" y="2242650"/>
              <a:ext cx="2175800" cy="1704225"/>
            </a:xfrm>
            <a:custGeom>
              <a:avLst/>
              <a:gdLst/>
              <a:ahLst/>
              <a:cxnLst/>
              <a:rect l="l" t="t" r="r" b="b"/>
              <a:pathLst>
                <a:path w="87032" h="68169" extrusionOk="0">
                  <a:moveTo>
                    <a:pt x="83579" y="1"/>
                  </a:moveTo>
                  <a:lnTo>
                    <a:pt x="83579" y="1"/>
                  </a:lnTo>
                  <a:cubicBezTo>
                    <a:pt x="82119" y="225"/>
                    <a:pt x="76055" y="12550"/>
                    <a:pt x="54101" y="19372"/>
                  </a:cubicBezTo>
                  <a:cubicBezTo>
                    <a:pt x="32118" y="26250"/>
                    <a:pt x="15077" y="37565"/>
                    <a:pt x="7525" y="50872"/>
                  </a:cubicBezTo>
                  <a:cubicBezTo>
                    <a:pt x="1" y="64207"/>
                    <a:pt x="394" y="67436"/>
                    <a:pt x="11596" y="68026"/>
                  </a:cubicBezTo>
                  <a:cubicBezTo>
                    <a:pt x="13052" y="68102"/>
                    <a:pt x="14682" y="68169"/>
                    <a:pt x="16464" y="68169"/>
                  </a:cubicBezTo>
                  <a:cubicBezTo>
                    <a:pt x="28391" y="68169"/>
                    <a:pt x="47104" y="65182"/>
                    <a:pt x="65667" y="42197"/>
                  </a:cubicBezTo>
                  <a:cubicBezTo>
                    <a:pt x="87032" y="15723"/>
                    <a:pt x="83579" y="1"/>
                    <a:pt x="83579" y="1"/>
                  </a:cubicBezTo>
                  <a:close/>
                </a:path>
              </a:pathLst>
            </a:custGeom>
            <a:solidFill>
              <a:srgbClr val="53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1"/>
            <p:cNvSpPr/>
            <p:nvPr/>
          </p:nvSpPr>
          <p:spPr>
            <a:xfrm>
              <a:off x="13731875" y="3367050"/>
              <a:ext cx="650650" cy="543975"/>
            </a:xfrm>
            <a:custGeom>
              <a:avLst/>
              <a:gdLst/>
              <a:ahLst/>
              <a:cxnLst/>
              <a:rect l="l" t="t" r="r" b="b"/>
              <a:pathLst>
                <a:path w="26026" h="21759" fill="none" extrusionOk="0">
                  <a:moveTo>
                    <a:pt x="5223" y="0"/>
                  </a:moveTo>
                  <a:cubicBezTo>
                    <a:pt x="1" y="8030"/>
                    <a:pt x="450" y="17407"/>
                    <a:pt x="450" y="17407"/>
                  </a:cubicBezTo>
                  <a:cubicBezTo>
                    <a:pt x="450" y="17407"/>
                    <a:pt x="10838" y="21758"/>
                    <a:pt x="26026" y="21056"/>
                  </a:cubicBezTo>
                </a:path>
              </a:pathLst>
            </a:custGeom>
            <a:noFill/>
            <a:ln w="6325"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1"/>
            <p:cNvSpPr/>
            <p:nvPr/>
          </p:nvSpPr>
          <p:spPr>
            <a:xfrm>
              <a:off x="13910850" y="3137525"/>
              <a:ext cx="789625" cy="735600"/>
            </a:xfrm>
            <a:custGeom>
              <a:avLst/>
              <a:gdLst/>
              <a:ahLst/>
              <a:cxnLst/>
              <a:rect l="l" t="t" r="r" b="b"/>
              <a:pathLst>
                <a:path w="31585" h="29424" fill="none" extrusionOk="0">
                  <a:moveTo>
                    <a:pt x="7581" y="1"/>
                  </a:moveTo>
                  <a:cubicBezTo>
                    <a:pt x="618" y="8929"/>
                    <a:pt x="1" y="22657"/>
                    <a:pt x="1" y="22657"/>
                  </a:cubicBezTo>
                  <a:cubicBezTo>
                    <a:pt x="1" y="22657"/>
                    <a:pt x="19035" y="29423"/>
                    <a:pt x="31585" y="24707"/>
                  </a:cubicBezTo>
                </a:path>
              </a:pathLst>
            </a:custGeom>
            <a:noFill/>
            <a:ln w="6325"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1"/>
            <p:cNvSpPr/>
            <p:nvPr/>
          </p:nvSpPr>
          <p:spPr>
            <a:xfrm>
              <a:off x="15416350" y="2242650"/>
              <a:ext cx="246375" cy="375525"/>
            </a:xfrm>
            <a:custGeom>
              <a:avLst/>
              <a:gdLst/>
              <a:ahLst/>
              <a:cxnLst/>
              <a:rect l="l" t="t" r="r" b="b"/>
              <a:pathLst>
                <a:path w="9855" h="15021" fill="none" extrusionOk="0">
                  <a:moveTo>
                    <a:pt x="3454" y="6570"/>
                  </a:moveTo>
                  <a:cubicBezTo>
                    <a:pt x="2022" y="11202"/>
                    <a:pt x="1" y="15021"/>
                    <a:pt x="1" y="15021"/>
                  </a:cubicBezTo>
                  <a:cubicBezTo>
                    <a:pt x="1" y="15021"/>
                    <a:pt x="8339" y="7665"/>
                    <a:pt x="9855" y="1"/>
                  </a:cubicBezTo>
                </a:path>
              </a:pathLst>
            </a:custGeom>
            <a:noFill/>
            <a:ln w="6325"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1"/>
            <p:cNvSpPr/>
            <p:nvPr/>
          </p:nvSpPr>
          <p:spPr>
            <a:xfrm>
              <a:off x="15453550" y="2465850"/>
              <a:ext cx="197950" cy="115825"/>
            </a:xfrm>
            <a:custGeom>
              <a:avLst/>
              <a:gdLst/>
              <a:ahLst/>
              <a:cxnLst/>
              <a:rect l="l" t="t" r="r" b="b"/>
              <a:pathLst>
                <a:path w="7918" h="4633" fill="none" extrusionOk="0">
                  <a:moveTo>
                    <a:pt x="7918" y="0"/>
                  </a:moveTo>
                  <a:cubicBezTo>
                    <a:pt x="4493" y="3482"/>
                    <a:pt x="1" y="4633"/>
                    <a:pt x="1" y="4633"/>
                  </a:cubicBezTo>
                </a:path>
              </a:pathLst>
            </a:custGeom>
            <a:noFill/>
            <a:ln w="6325"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1"/>
            <p:cNvSpPr/>
            <p:nvPr/>
          </p:nvSpPr>
          <p:spPr>
            <a:xfrm>
              <a:off x="15334250" y="2670100"/>
              <a:ext cx="258300" cy="64575"/>
            </a:xfrm>
            <a:custGeom>
              <a:avLst/>
              <a:gdLst/>
              <a:ahLst/>
              <a:cxnLst/>
              <a:rect l="l" t="t" r="r" b="b"/>
              <a:pathLst>
                <a:path w="10332" h="2583" fill="none" extrusionOk="0">
                  <a:moveTo>
                    <a:pt x="10331" y="0"/>
                  </a:moveTo>
                  <a:cubicBezTo>
                    <a:pt x="5110" y="2386"/>
                    <a:pt x="0" y="2583"/>
                    <a:pt x="0" y="2583"/>
                  </a:cubicBezTo>
                </a:path>
              </a:pathLst>
            </a:custGeom>
            <a:noFill/>
            <a:ln w="6325"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1"/>
            <p:cNvSpPr/>
            <p:nvPr/>
          </p:nvSpPr>
          <p:spPr>
            <a:xfrm>
              <a:off x="13131275" y="2670100"/>
              <a:ext cx="2251425" cy="1849850"/>
            </a:xfrm>
            <a:custGeom>
              <a:avLst/>
              <a:gdLst/>
              <a:ahLst/>
              <a:cxnLst/>
              <a:rect l="l" t="t" r="r" b="b"/>
              <a:pathLst>
                <a:path w="90057" h="73994" extrusionOk="0">
                  <a:moveTo>
                    <a:pt x="90056" y="0"/>
                  </a:moveTo>
                  <a:cubicBezTo>
                    <a:pt x="90055" y="1"/>
                    <a:pt x="76242" y="12775"/>
                    <a:pt x="54907" y="25099"/>
                  </a:cubicBezTo>
                  <a:cubicBezTo>
                    <a:pt x="33570" y="37424"/>
                    <a:pt x="16052" y="45650"/>
                    <a:pt x="5271" y="64039"/>
                  </a:cubicBezTo>
                  <a:cubicBezTo>
                    <a:pt x="747" y="71755"/>
                    <a:pt x="0" y="73994"/>
                    <a:pt x="657" y="73994"/>
                  </a:cubicBezTo>
                  <a:cubicBezTo>
                    <a:pt x="1565" y="73994"/>
                    <a:pt x="5159" y="69710"/>
                    <a:pt x="5159" y="69710"/>
                  </a:cubicBezTo>
                  <a:cubicBezTo>
                    <a:pt x="14536" y="51938"/>
                    <a:pt x="40055" y="35795"/>
                    <a:pt x="62992" y="21870"/>
                  </a:cubicBezTo>
                  <a:cubicBezTo>
                    <a:pt x="85984" y="7946"/>
                    <a:pt x="90056" y="1"/>
                    <a:pt x="900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1"/>
            <p:cNvSpPr/>
            <p:nvPr/>
          </p:nvSpPr>
          <p:spPr>
            <a:xfrm>
              <a:off x="13797850" y="2396350"/>
              <a:ext cx="1832600" cy="1536425"/>
            </a:xfrm>
            <a:custGeom>
              <a:avLst/>
              <a:gdLst/>
              <a:ahLst/>
              <a:cxnLst/>
              <a:rect l="l" t="t" r="r" b="b"/>
              <a:pathLst>
                <a:path w="73304" h="61457" extrusionOk="0">
                  <a:moveTo>
                    <a:pt x="68671" y="1"/>
                  </a:moveTo>
                  <a:cubicBezTo>
                    <a:pt x="64320" y="4156"/>
                    <a:pt x="57048" y="9518"/>
                    <a:pt x="45089" y="13224"/>
                  </a:cubicBezTo>
                  <a:cubicBezTo>
                    <a:pt x="24482" y="19653"/>
                    <a:pt x="8170" y="30013"/>
                    <a:pt x="1" y="42281"/>
                  </a:cubicBezTo>
                  <a:cubicBezTo>
                    <a:pt x="3257" y="50227"/>
                    <a:pt x="8957" y="56937"/>
                    <a:pt x="16144" y="61457"/>
                  </a:cubicBezTo>
                  <a:cubicBezTo>
                    <a:pt x="27542" y="59800"/>
                    <a:pt x="42113" y="54045"/>
                    <a:pt x="56655" y="36077"/>
                  </a:cubicBezTo>
                  <a:cubicBezTo>
                    <a:pt x="66734" y="23584"/>
                    <a:pt x="71282" y="13505"/>
                    <a:pt x="73303" y="6318"/>
                  </a:cubicBezTo>
                  <a:cubicBezTo>
                    <a:pt x="71956" y="4044"/>
                    <a:pt x="70412" y="1938"/>
                    <a:pt x="68671" y="1"/>
                  </a:cubicBezTo>
                  <a:close/>
                </a:path>
              </a:pathLst>
            </a:custGeom>
            <a:solidFill>
              <a:srgbClr val="53AA9D">
                <a:alpha val="38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1"/>
            <p:cNvSpPr/>
            <p:nvPr/>
          </p:nvSpPr>
          <p:spPr>
            <a:xfrm>
              <a:off x="13141075" y="4214900"/>
              <a:ext cx="310075" cy="301625"/>
            </a:xfrm>
            <a:custGeom>
              <a:avLst/>
              <a:gdLst/>
              <a:ahLst/>
              <a:cxnLst/>
              <a:rect l="l" t="t" r="r" b="b"/>
              <a:pathLst>
                <a:path w="12403" h="12065" extrusionOk="0">
                  <a:moveTo>
                    <a:pt x="10466" y="1"/>
                  </a:moveTo>
                  <a:cubicBezTo>
                    <a:pt x="8950" y="1180"/>
                    <a:pt x="7406" y="2583"/>
                    <a:pt x="5862" y="4324"/>
                  </a:cubicBezTo>
                  <a:cubicBezTo>
                    <a:pt x="0" y="10859"/>
                    <a:pt x="617" y="12065"/>
                    <a:pt x="1872" y="12065"/>
                  </a:cubicBezTo>
                  <a:cubicBezTo>
                    <a:pt x="2606" y="12065"/>
                    <a:pt x="3559" y="11652"/>
                    <a:pt x="3559" y="11652"/>
                  </a:cubicBezTo>
                  <a:cubicBezTo>
                    <a:pt x="5244" y="7216"/>
                    <a:pt x="8641" y="3594"/>
                    <a:pt x="12403" y="1067"/>
                  </a:cubicBezTo>
                  <a:cubicBezTo>
                    <a:pt x="11729" y="759"/>
                    <a:pt x="11083" y="394"/>
                    <a:pt x="10466" y="1"/>
                  </a:cubicBezTo>
                  <a:close/>
                </a:path>
              </a:pathLst>
            </a:custGeom>
            <a:solidFill>
              <a:srgbClr val="70BF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1"/>
            <p:cNvSpPr/>
            <p:nvPr/>
          </p:nvSpPr>
          <p:spPr>
            <a:xfrm>
              <a:off x="12195500" y="4361600"/>
              <a:ext cx="1881025" cy="1137750"/>
            </a:xfrm>
            <a:custGeom>
              <a:avLst/>
              <a:gdLst/>
              <a:ahLst/>
              <a:cxnLst/>
              <a:rect l="l" t="t" r="r" b="b"/>
              <a:pathLst>
                <a:path w="75241" h="45510" extrusionOk="0">
                  <a:moveTo>
                    <a:pt x="1" y="0"/>
                  </a:moveTo>
                  <a:lnTo>
                    <a:pt x="1" y="45509"/>
                  </a:lnTo>
                  <a:lnTo>
                    <a:pt x="67548" y="45509"/>
                  </a:lnTo>
                  <a:lnTo>
                    <a:pt x="67548" y="17378"/>
                  </a:lnTo>
                  <a:lnTo>
                    <a:pt x="75240" y="0"/>
                  </a:lnTo>
                  <a:close/>
                </a:path>
              </a:pathLst>
            </a:custGeom>
            <a:solidFill>
              <a:srgbClr val="C8EEE9">
                <a:alpha val="30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1"/>
            <p:cNvSpPr/>
            <p:nvPr/>
          </p:nvSpPr>
          <p:spPr>
            <a:xfrm>
              <a:off x="12195500" y="4361600"/>
              <a:ext cx="1139850" cy="1137750"/>
            </a:xfrm>
            <a:custGeom>
              <a:avLst/>
              <a:gdLst/>
              <a:ahLst/>
              <a:cxnLst/>
              <a:rect l="l" t="t" r="r" b="b"/>
              <a:pathLst>
                <a:path w="45594" h="45510" extrusionOk="0">
                  <a:moveTo>
                    <a:pt x="1" y="0"/>
                  </a:moveTo>
                  <a:lnTo>
                    <a:pt x="1" y="45509"/>
                  </a:lnTo>
                  <a:lnTo>
                    <a:pt x="45594" y="45509"/>
                  </a:lnTo>
                  <a:cubicBezTo>
                    <a:pt x="24538" y="41270"/>
                    <a:pt x="7861" y="35206"/>
                    <a:pt x="9855" y="0"/>
                  </a:cubicBezTo>
                  <a:close/>
                </a:path>
              </a:pathLst>
            </a:custGeom>
            <a:solidFill>
              <a:srgbClr val="C8EEE9">
                <a:alpha val="30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1"/>
            <p:cNvSpPr/>
            <p:nvPr/>
          </p:nvSpPr>
          <p:spPr>
            <a:xfrm>
              <a:off x="13452550" y="4361600"/>
              <a:ext cx="621175" cy="414825"/>
            </a:xfrm>
            <a:custGeom>
              <a:avLst/>
              <a:gdLst/>
              <a:ahLst/>
              <a:cxnLst/>
              <a:rect l="l" t="t" r="r" b="b"/>
              <a:pathLst>
                <a:path w="24847" h="16593" extrusionOk="0">
                  <a:moveTo>
                    <a:pt x="870" y="0"/>
                  </a:moveTo>
                  <a:cubicBezTo>
                    <a:pt x="0" y="5980"/>
                    <a:pt x="7552" y="13308"/>
                    <a:pt x="17603" y="16592"/>
                  </a:cubicBezTo>
                  <a:lnTo>
                    <a:pt x="24846" y="253"/>
                  </a:lnTo>
                  <a:cubicBezTo>
                    <a:pt x="24818" y="169"/>
                    <a:pt x="24790" y="113"/>
                    <a:pt x="24706" y="0"/>
                  </a:cubicBezTo>
                  <a:close/>
                </a:path>
              </a:pathLst>
            </a:custGeom>
            <a:solidFill>
              <a:srgbClr val="C8EEE9">
                <a:alpha val="30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1"/>
            <p:cNvSpPr/>
            <p:nvPr/>
          </p:nvSpPr>
          <p:spPr>
            <a:xfrm>
              <a:off x="12195500" y="4361600"/>
              <a:ext cx="1881025" cy="1137750"/>
            </a:xfrm>
            <a:custGeom>
              <a:avLst/>
              <a:gdLst/>
              <a:ahLst/>
              <a:cxnLst/>
              <a:rect l="l" t="t" r="r" b="b"/>
              <a:pathLst>
                <a:path w="75241" h="45510" fill="none" extrusionOk="0">
                  <a:moveTo>
                    <a:pt x="22123" y="0"/>
                  </a:moveTo>
                  <a:lnTo>
                    <a:pt x="75240" y="0"/>
                  </a:lnTo>
                  <a:lnTo>
                    <a:pt x="67548" y="17378"/>
                  </a:lnTo>
                  <a:lnTo>
                    <a:pt x="67548" y="45509"/>
                  </a:lnTo>
                  <a:lnTo>
                    <a:pt x="1" y="45509"/>
                  </a:lnTo>
                  <a:lnTo>
                    <a:pt x="1" y="0"/>
                  </a:lnTo>
                </a:path>
              </a:pathLst>
            </a:custGeom>
            <a:noFill/>
            <a:ln w="9125" cap="rnd" cmpd="sng">
              <a:solidFill>
                <a:srgbClr val="545A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1"/>
            <p:cNvSpPr/>
            <p:nvPr/>
          </p:nvSpPr>
          <p:spPr>
            <a:xfrm>
              <a:off x="13461675" y="4452825"/>
              <a:ext cx="0" cy="1024775"/>
            </a:xfrm>
            <a:custGeom>
              <a:avLst/>
              <a:gdLst/>
              <a:ahLst/>
              <a:cxnLst/>
              <a:rect l="l" t="t" r="r" b="b"/>
              <a:pathLst>
                <a:path h="40991" fill="none" extrusionOk="0">
                  <a:moveTo>
                    <a:pt x="0" y="1"/>
                  </a:moveTo>
                  <a:lnTo>
                    <a:pt x="0" y="40990"/>
                  </a:lnTo>
                </a:path>
              </a:pathLst>
            </a:custGeom>
            <a:noFill/>
            <a:ln w="9125" cap="rnd" cmpd="sng">
              <a:solidFill>
                <a:srgbClr val="545A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1"/>
            <p:cNvSpPr/>
            <p:nvPr/>
          </p:nvSpPr>
          <p:spPr>
            <a:xfrm>
              <a:off x="13461675" y="4673925"/>
              <a:ext cx="96175" cy="25"/>
            </a:xfrm>
            <a:custGeom>
              <a:avLst/>
              <a:gdLst/>
              <a:ahLst/>
              <a:cxnLst/>
              <a:rect l="l" t="t" r="r" b="b"/>
              <a:pathLst>
                <a:path w="3847" h="1" fill="none" extrusionOk="0">
                  <a:moveTo>
                    <a:pt x="3846" y="0"/>
                  </a:moveTo>
                  <a:lnTo>
                    <a:pt x="0" y="0"/>
                  </a:lnTo>
                </a:path>
              </a:pathLst>
            </a:custGeom>
            <a:noFill/>
            <a:ln w="9125" cap="rnd" cmpd="sng">
              <a:solidFill>
                <a:srgbClr val="545A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1"/>
            <p:cNvSpPr/>
            <p:nvPr/>
          </p:nvSpPr>
          <p:spPr>
            <a:xfrm>
              <a:off x="13461675" y="4930800"/>
              <a:ext cx="96175" cy="25"/>
            </a:xfrm>
            <a:custGeom>
              <a:avLst/>
              <a:gdLst/>
              <a:ahLst/>
              <a:cxnLst/>
              <a:rect l="l" t="t" r="r" b="b"/>
              <a:pathLst>
                <a:path w="3847" h="1" fill="none" extrusionOk="0">
                  <a:moveTo>
                    <a:pt x="3846" y="1"/>
                  </a:moveTo>
                  <a:lnTo>
                    <a:pt x="0" y="1"/>
                  </a:lnTo>
                </a:path>
              </a:pathLst>
            </a:custGeom>
            <a:noFill/>
            <a:ln w="9125" cap="rnd" cmpd="sng">
              <a:solidFill>
                <a:srgbClr val="545A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1"/>
            <p:cNvSpPr/>
            <p:nvPr/>
          </p:nvSpPr>
          <p:spPr>
            <a:xfrm>
              <a:off x="13461675" y="5188400"/>
              <a:ext cx="96175" cy="25"/>
            </a:xfrm>
            <a:custGeom>
              <a:avLst/>
              <a:gdLst/>
              <a:ahLst/>
              <a:cxnLst/>
              <a:rect l="l" t="t" r="r" b="b"/>
              <a:pathLst>
                <a:path w="3847" h="1" fill="none" extrusionOk="0">
                  <a:moveTo>
                    <a:pt x="3846" y="0"/>
                  </a:moveTo>
                  <a:lnTo>
                    <a:pt x="0" y="0"/>
                  </a:lnTo>
                </a:path>
              </a:pathLst>
            </a:custGeom>
            <a:noFill/>
            <a:ln w="9125" cap="rnd" cmpd="sng">
              <a:solidFill>
                <a:srgbClr val="545A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1"/>
            <p:cNvSpPr/>
            <p:nvPr/>
          </p:nvSpPr>
          <p:spPr>
            <a:xfrm>
              <a:off x="13465875" y="4734275"/>
              <a:ext cx="43550" cy="25"/>
            </a:xfrm>
            <a:custGeom>
              <a:avLst/>
              <a:gdLst/>
              <a:ahLst/>
              <a:cxnLst/>
              <a:rect l="l" t="t" r="r" b="b"/>
              <a:pathLst>
                <a:path w="1742" h="1" fill="none" extrusionOk="0">
                  <a:moveTo>
                    <a:pt x="1741" y="1"/>
                  </a:moveTo>
                  <a:lnTo>
                    <a:pt x="1" y="1"/>
                  </a:lnTo>
                </a:path>
              </a:pathLst>
            </a:custGeom>
            <a:noFill/>
            <a:ln w="9125" cap="rnd" cmpd="sng">
              <a:solidFill>
                <a:srgbClr val="545A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1"/>
            <p:cNvSpPr/>
            <p:nvPr/>
          </p:nvSpPr>
          <p:spPr>
            <a:xfrm>
              <a:off x="13465875" y="4802375"/>
              <a:ext cx="43550" cy="25"/>
            </a:xfrm>
            <a:custGeom>
              <a:avLst/>
              <a:gdLst/>
              <a:ahLst/>
              <a:cxnLst/>
              <a:rect l="l" t="t" r="r" b="b"/>
              <a:pathLst>
                <a:path w="1742" h="1" fill="none" extrusionOk="0">
                  <a:moveTo>
                    <a:pt x="1741" y="0"/>
                  </a:moveTo>
                  <a:lnTo>
                    <a:pt x="1" y="0"/>
                  </a:lnTo>
                </a:path>
              </a:pathLst>
            </a:custGeom>
            <a:noFill/>
            <a:ln w="9125" cap="rnd" cmpd="sng">
              <a:solidFill>
                <a:srgbClr val="545A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1"/>
            <p:cNvSpPr/>
            <p:nvPr/>
          </p:nvSpPr>
          <p:spPr>
            <a:xfrm>
              <a:off x="13465875" y="4870450"/>
              <a:ext cx="43550" cy="25"/>
            </a:xfrm>
            <a:custGeom>
              <a:avLst/>
              <a:gdLst/>
              <a:ahLst/>
              <a:cxnLst/>
              <a:rect l="l" t="t" r="r" b="b"/>
              <a:pathLst>
                <a:path w="1742" h="1" fill="none" extrusionOk="0">
                  <a:moveTo>
                    <a:pt x="1741" y="0"/>
                  </a:moveTo>
                  <a:lnTo>
                    <a:pt x="1" y="0"/>
                  </a:lnTo>
                </a:path>
              </a:pathLst>
            </a:custGeom>
            <a:noFill/>
            <a:ln w="9125" cap="rnd" cmpd="sng">
              <a:solidFill>
                <a:srgbClr val="545A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1"/>
            <p:cNvSpPr/>
            <p:nvPr/>
          </p:nvSpPr>
          <p:spPr>
            <a:xfrm>
              <a:off x="13465875" y="4991175"/>
              <a:ext cx="43550" cy="25"/>
            </a:xfrm>
            <a:custGeom>
              <a:avLst/>
              <a:gdLst/>
              <a:ahLst/>
              <a:cxnLst/>
              <a:rect l="l" t="t" r="r" b="b"/>
              <a:pathLst>
                <a:path w="1742" h="1" fill="none" extrusionOk="0">
                  <a:moveTo>
                    <a:pt x="1741" y="0"/>
                  </a:moveTo>
                  <a:lnTo>
                    <a:pt x="1" y="0"/>
                  </a:lnTo>
                </a:path>
              </a:pathLst>
            </a:custGeom>
            <a:noFill/>
            <a:ln w="9125" cap="rnd" cmpd="sng">
              <a:solidFill>
                <a:srgbClr val="545A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1"/>
            <p:cNvSpPr/>
            <p:nvPr/>
          </p:nvSpPr>
          <p:spPr>
            <a:xfrm>
              <a:off x="13465875" y="5059950"/>
              <a:ext cx="43550" cy="25"/>
            </a:xfrm>
            <a:custGeom>
              <a:avLst/>
              <a:gdLst/>
              <a:ahLst/>
              <a:cxnLst/>
              <a:rect l="l" t="t" r="r" b="b"/>
              <a:pathLst>
                <a:path w="1742" h="1" fill="none" extrusionOk="0">
                  <a:moveTo>
                    <a:pt x="1741" y="1"/>
                  </a:moveTo>
                  <a:lnTo>
                    <a:pt x="1" y="1"/>
                  </a:lnTo>
                </a:path>
              </a:pathLst>
            </a:custGeom>
            <a:noFill/>
            <a:ln w="9125" cap="rnd" cmpd="sng">
              <a:solidFill>
                <a:srgbClr val="545A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1"/>
            <p:cNvSpPr/>
            <p:nvPr/>
          </p:nvSpPr>
          <p:spPr>
            <a:xfrm>
              <a:off x="13465875" y="5127325"/>
              <a:ext cx="43550" cy="25"/>
            </a:xfrm>
            <a:custGeom>
              <a:avLst/>
              <a:gdLst/>
              <a:ahLst/>
              <a:cxnLst/>
              <a:rect l="l" t="t" r="r" b="b"/>
              <a:pathLst>
                <a:path w="1742" h="1" fill="none" extrusionOk="0">
                  <a:moveTo>
                    <a:pt x="1741" y="1"/>
                  </a:moveTo>
                  <a:lnTo>
                    <a:pt x="1" y="1"/>
                  </a:lnTo>
                </a:path>
              </a:pathLst>
            </a:custGeom>
            <a:noFill/>
            <a:ln w="9125" cap="rnd" cmpd="sng">
              <a:solidFill>
                <a:srgbClr val="545A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1"/>
            <p:cNvSpPr/>
            <p:nvPr/>
          </p:nvSpPr>
          <p:spPr>
            <a:xfrm>
              <a:off x="13493950" y="4009650"/>
              <a:ext cx="1854350" cy="1057700"/>
            </a:xfrm>
            <a:custGeom>
              <a:avLst/>
              <a:gdLst/>
              <a:ahLst/>
              <a:cxnLst/>
              <a:rect l="l" t="t" r="r" b="b"/>
              <a:pathLst>
                <a:path w="74174" h="42308" extrusionOk="0">
                  <a:moveTo>
                    <a:pt x="21596" y="1"/>
                  </a:moveTo>
                  <a:cubicBezTo>
                    <a:pt x="14259" y="1"/>
                    <a:pt x="11286" y="5122"/>
                    <a:pt x="11286" y="5122"/>
                  </a:cubicBezTo>
                  <a:cubicBezTo>
                    <a:pt x="0" y="8154"/>
                    <a:pt x="1264" y="17896"/>
                    <a:pt x="26222" y="31092"/>
                  </a:cubicBezTo>
                  <a:cubicBezTo>
                    <a:pt x="44421" y="40724"/>
                    <a:pt x="60749" y="42307"/>
                    <a:pt x="68557" y="42307"/>
                  </a:cubicBezTo>
                  <a:cubicBezTo>
                    <a:pt x="71445" y="42307"/>
                    <a:pt x="73168" y="42091"/>
                    <a:pt x="73387" y="41985"/>
                  </a:cubicBezTo>
                  <a:cubicBezTo>
                    <a:pt x="74174" y="41591"/>
                    <a:pt x="68783" y="40665"/>
                    <a:pt x="62101" y="34404"/>
                  </a:cubicBezTo>
                  <a:cubicBezTo>
                    <a:pt x="55476" y="28116"/>
                    <a:pt x="46099" y="9418"/>
                    <a:pt x="31191" y="2427"/>
                  </a:cubicBezTo>
                  <a:cubicBezTo>
                    <a:pt x="27394" y="654"/>
                    <a:pt x="24217" y="1"/>
                    <a:pt x="215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1"/>
            <p:cNvSpPr/>
            <p:nvPr/>
          </p:nvSpPr>
          <p:spPr>
            <a:xfrm>
              <a:off x="14433750" y="4562325"/>
              <a:ext cx="894900" cy="501875"/>
            </a:xfrm>
            <a:custGeom>
              <a:avLst/>
              <a:gdLst/>
              <a:ahLst/>
              <a:cxnLst/>
              <a:rect l="l" t="t" r="r" b="b"/>
              <a:pathLst>
                <a:path w="35796" h="20075" fill="none" extrusionOk="0">
                  <a:moveTo>
                    <a:pt x="0" y="1"/>
                  </a:moveTo>
                  <a:cubicBezTo>
                    <a:pt x="4352" y="3510"/>
                    <a:pt x="27036" y="20074"/>
                    <a:pt x="35795" y="19906"/>
                  </a:cubicBezTo>
                </a:path>
              </a:pathLst>
            </a:custGeom>
            <a:noFill/>
            <a:ln w="6325"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1"/>
            <p:cNvSpPr/>
            <p:nvPr/>
          </p:nvSpPr>
          <p:spPr>
            <a:xfrm>
              <a:off x="13748025" y="3991700"/>
              <a:ext cx="591000" cy="583275"/>
            </a:xfrm>
            <a:custGeom>
              <a:avLst/>
              <a:gdLst/>
              <a:ahLst/>
              <a:cxnLst/>
              <a:rect l="l" t="t" r="r" b="b"/>
              <a:pathLst>
                <a:path w="23640" h="23331" fill="none" extrusionOk="0">
                  <a:moveTo>
                    <a:pt x="2471" y="23331"/>
                  </a:moveTo>
                  <a:cubicBezTo>
                    <a:pt x="2471" y="23331"/>
                    <a:pt x="0" y="8564"/>
                    <a:pt x="2162" y="5756"/>
                  </a:cubicBezTo>
                  <a:cubicBezTo>
                    <a:pt x="2162" y="5756"/>
                    <a:pt x="12185" y="1"/>
                    <a:pt x="23639" y="4549"/>
                  </a:cubicBezTo>
                </a:path>
              </a:pathLst>
            </a:custGeom>
            <a:noFill/>
            <a:ln w="6325"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1"/>
            <p:cNvSpPr/>
            <p:nvPr/>
          </p:nvSpPr>
          <p:spPr>
            <a:xfrm>
              <a:off x="13879975" y="4164375"/>
              <a:ext cx="640125" cy="547475"/>
            </a:xfrm>
            <a:custGeom>
              <a:avLst/>
              <a:gdLst/>
              <a:ahLst/>
              <a:cxnLst/>
              <a:rect l="l" t="t" r="r" b="b"/>
              <a:pathLst>
                <a:path w="25605" h="21899" fill="none" extrusionOk="0">
                  <a:moveTo>
                    <a:pt x="5335" y="21899"/>
                  </a:moveTo>
                  <a:cubicBezTo>
                    <a:pt x="1" y="14908"/>
                    <a:pt x="197" y="309"/>
                    <a:pt x="197" y="309"/>
                  </a:cubicBezTo>
                  <a:cubicBezTo>
                    <a:pt x="197" y="309"/>
                    <a:pt x="19147" y="0"/>
                    <a:pt x="25605" y="3004"/>
                  </a:cubicBezTo>
                </a:path>
              </a:pathLst>
            </a:custGeom>
            <a:noFill/>
            <a:ln w="6325"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1"/>
            <p:cNvSpPr/>
            <p:nvPr/>
          </p:nvSpPr>
          <p:spPr>
            <a:xfrm>
              <a:off x="14058950" y="4284375"/>
              <a:ext cx="631000" cy="546800"/>
            </a:xfrm>
            <a:custGeom>
              <a:avLst/>
              <a:gdLst/>
              <a:ahLst/>
              <a:cxnLst/>
              <a:rect l="l" t="t" r="r" b="b"/>
              <a:pathLst>
                <a:path w="25240" h="21872" fill="none" extrusionOk="0">
                  <a:moveTo>
                    <a:pt x="25240" y="5335"/>
                  </a:moveTo>
                  <a:cubicBezTo>
                    <a:pt x="10978" y="1489"/>
                    <a:pt x="1" y="1"/>
                    <a:pt x="1" y="1"/>
                  </a:cubicBezTo>
                  <a:cubicBezTo>
                    <a:pt x="1" y="1"/>
                    <a:pt x="281" y="14853"/>
                    <a:pt x="7019" y="21871"/>
                  </a:cubicBezTo>
                </a:path>
              </a:pathLst>
            </a:custGeom>
            <a:noFill/>
            <a:ln w="6325"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1"/>
            <p:cNvSpPr/>
            <p:nvPr/>
          </p:nvSpPr>
          <p:spPr>
            <a:xfrm>
              <a:off x="14211250" y="4410725"/>
              <a:ext cx="612050" cy="499050"/>
            </a:xfrm>
            <a:custGeom>
              <a:avLst/>
              <a:gdLst/>
              <a:ahLst/>
              <a:cxnLst/>
              <a:rect l="l" t="t" r="r" b="b"/>
              <a:pathLst>
                <a:path w="24482" h="19962" fill="none" extrusionOk="0">
                  <a:moveTo>
                    <a:pt x="24482" y="7103"/>
                  </a:moveTo>
                  <a:cubicBezTo>
                    <a:pt x="15133" y="2836"/>
                    <a:pt x="1" y="0"/>
                    <a:pt x="1" y="0"/>
                  </a:cubicBezTo>
                  <a:cubicBezTo>
                    <a:pt x="1" y="0"/>
                    <a:pt x="1657" y="13336"/>
                    <a:pt x="8227" y="19962"/>
                  </a:cubicBezTo>
                </a:path>
              </a:pathLst>
            </a:custGeom>
            <a:noFill/>
            <a:ln w="6325"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1"/>
            <p:cNvSpPr/>
            <p:nvPr/>
          </p:nvSpPr>
          <p:spPr>
            <a:xfrm>
              <a:off x="14382500" y="4530750"/>
              <a:ext cx="560125" cy="447800"/>
            </a:xfrm>
            <a:custGeom>
              <a:avLst/>
              <a:gdLst/>
              <a:ahLst/>
              <a:cxnLst/>
              <a:rect l="l" t="t" r="r" b="b"/>
              <a:pathLst>
                <a:path w="22405" h="17912" fill="none" extrusionOk="0">
                  <a:moveTo>
                    <a:pt x="22404" y="8703"/>
                  </a:moveTo>
                  <a:cubicBezTo>
                    <a:pt x="12663" y="2752"/>
                    <a:pt x="1" y="0"/>
                    <a:pt x="1" y="0"/>
                  </a:cubicBezTo>
                  <a:cubicBezTo>
                    <a:pt x="1" y="0"/>
                    <a:pt x="4437" y="13981"/>
                    <a:pt x="9490" y="17912"/>
                  </a:cubicBezTo>
                </a:path>
              </a:pathLst>
            </a:custGeom>
            <a:noFill/>
            <a:ln w="6325"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1"/>
            <p:cNvSpPr/>
            <p:nvPr/>
          </p:nvSpPr>
          <p:spPr>
            <a:xfrm>
              <a:off x="14564300" y="4659875"/>
              <a:ext cx="482200" cy="381150"/>
            </a:xfrm>
            <a:custGeom>
              <a:avLst/>
              <a:gdLst/>
              <a:ahLst/>
              <a:cxnLst/>
              <a:rect l="l" t="t" r="r" b="b"/>
              <a:pathLst>
                <a:path w="19288" h="15246" fill="none" extrusionOk="0">
                  <a:moveTo>
                    <a:pt x="13308" y="15246"/>
                  </a:moveTo>
                  <a:cubicBezTo>
                    <a:pt x="1011" y="4437"/>
                    <a:pt x="0" y="1"/>
                    <a:pt x="0" y="1"/>
                  </a:cubicBezTo>
                  <a:cubicBezTo>
                    <a:pt x="0" y="1"/>
                    <a:pt x="11511" y="5784"/>
                    <a:pt x="19287" y="8395"/>
                  </a:cubicBezTo>
                </a:path>
              </a:pathLst>
            </a:custGeom>
            <a:noFill/>
            <a:ln w="6325"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1"/>
            <p:cNvSpPr/>
            <p:nvPr/>
          </p:nvSpPr>
          <p:spPr>
            <a:xfrm>
              <a:off x="14880825" y="4870450"/>
              <a:ext cx="259725" cy="195850"/>
            </a:xfrm>
            <a:custGeom>
              <a:avLst/>
              <a:gdLst/>
              <a:ahLst/>
              <a:cxnLst/>
              <a:rect l="l" t="t" r="r" b="b"/>
              <a:pathLst>
                <a:path w="10389" h="7834" fill="none" extrusionOk="0">
                  <a:moveTo>
                    <a:pt x="1" y="0"/>
                  </a:moveTo>
                  <a:cubicBezTo>
                    <a:pt x="3791" y="4296"/>
                    <a:pt x="10388" y="7833"/>
                    <a:pt x="10388" y="7833"/>
                  </a:cubicBezTo>
                </a:path>
              </a:pathLst>
            </a:custGeom>
            <a:noFill/>
            <a:ln w="6325"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1"/>
            <p:cNvSpPr/>
            <p:nvPr/>
          </p:nvSpPr>
          <p:spPr>
            <a:xfrm>
              <a:off x="13315675" y="4105050"/>
              <a:ext cx="1118100" cy="456600"/>
            </a:xfrm>
            <a:custGeom>
              <a:avLst/>
              <a:gdLst/>
              <a:ahLst/>
              <a:cxnLst/>
              <a:rect l="l" t="t" r="r" b="b"/>
              <a:pathLst>
                <a:path w="44724" h="18264" extrusionOk="0">
                  <a:moveTo>
                    <a:pt x="15200" y="0"/>
                  </a:moveTo>
                  <a:cubicBezTo>
                    <a:pt x="10974" y="0"/>
                    <a:pt x="5691" y="1684"/>
                    <a:pt x="1" y="7483"/>
                  </a:cubicBezTo>
                  <a:cubicBezTo>
                    <a:pt x="506" y="7876"/>
                    <a:pt x="955" y="8297"/>
                    <a:pt x="1376" y="8718"/>
                  </a:cubicBezTo>
                  <a:cubicBezTo>
                    <a:pt x="6226" y="3868"/>
                    <a:pt x="12895" y="1113"/>
                    <a:pt x="16811" y="1113"/>
                  </a:cubicBezTo>
                  <a:cubicBezTo>
                    <a:pt x="17406" y="1113"/>
                    <a:pt x="17937" y="1177"/>
                    <a:pt x="18389" y="1306"/>
                  </a:cubicBezTo>
                  <a:cubicBezTo>
                    <a:pt x="23134" y="2654"/>
                    <a:pt x="27879" y="6163"/>
                    <a:pt x="34392" y="11133"/>
                  </a:cubicBezTo>
                  <a:cubicBezTo>
                    <a:pt x="40877" y="16130"/>
                    <a:pt x="44723" y="18264"/>
                    <a:pt x="44723" y="18264"/>
                  </a:cubicBezTo>
                  <a:cubicBezTo>
                    <a:pt x="44723" y="18264"/>
                    <a:pt x="25717" y="2963"/>
                    <a:pt x="21141" y="1138"/>
                  </a:cubicBezTo>
                  <a:cubicBezTo>
                    <a:pt x="19559" y="517"/>
                    <a:pt x="17542" y="0"/>
                    <a:pt x="152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1"/>
            <p:cNvSpPr/>
            <p:nvPr/>
          </p:nvSpPr>
          <p:spPr>
            <a:xfrm>
              <a:off x="14620450" y="3056825"/>
              <a:ext cx="1540600" cy="1878925"/>
            </a:xfrm>
            <a:custGeom>
              <a:avLst/>
              <a:gdLst/>
              <a:ahLst/>
              <a:cxnLst/>
              <a:rect l="l" t="t" r="r" b="b"/>
              <a:pathLst>
                <a:path w="61624" h="75157" extrusionOk="0">
                  <a:moveTo>
                    <a:pt x="14431" y="0"/>
                  </a:moveTo>
                  <a:lnTo>
                    <a:pt x="0" y="10360"/>
                  </a:lnTo>
                  <a:lnTo>
                    <a:pt x="47194" y="75156"/>
                  </a:lnTo>
                  <a:lnTo>
                    <a:pt x="61624" y="64797"/>
                  </a:lnTo>
                  <a:lnTo>
                    <a:pt x="144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1"/>
            <p:cNvSpPr/>
            <p:nvPr/>
          </p:nvSpPr>
          <p:spPr>
            <a:xfrm>
              <a:off x="14951725" y="3771325"/>
              <a:ext cx="996675" cy="1164425"/>
            </a:xfrm>
            <a:custGeom>
              <a:avLst/>
              <a:gdLst/>
              <a:ahLst/>
              <a:cxnLst/>
              <a:rect l="l" t="t" r="r" b="b"/>
              <a:pathLst>
                <a:path w="39867" h="46577" extrusionOk="0">
                  <a:moveTo>
                    <a:pt x="0" y="0"/>
                  </a:moveTo>
                  <a:lnTo>
                    <a:pt x="33943" y="46576"/>
                  </a:lnTo>
                  <a:lnTo>
                    <a:pt x="39866" y="42281"/>
                  </a:lnTo>
                  <a:lnTo>
                    <a:pt x="50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1"/>
            <p:cNvSpPr/>
            <p:nvPr/>
          </p:nvSpPr>
          <p:spPr>
            <a:xfrm>
              <a:off x="14033675" y="2361275"/>
              <a:ext cx="1429725" cy="1419200"/>
            </a:xfrm>
            <a:custGeom>
              <a:avLst/>
              <a:gdLst/>
              <a:ahLst/>
              <a:cxnLst/>
              <a:rect l="l" t="t" r="r" b="b"/>
              <a:pathLst>
                <a:path w="57189" h="56768" extrusionOk="0">
                  <a:moveTo>
                    <a:pt x="28581" y="0"/>
                  </a:moveTo>
                  <a:cubicBezTo>
                    <a:pt x="12803" y="0"/>
                    <a:pt x="1" y="12718"/>
                    <a:pt x="1" y="28384"/>
                  </a:cubicBezTo>
                  <a:cubicBezTo>
                    <a:pt x="1" y="44078"/>
                    <a:pt x="12803" y="56767"/>
                    <a:pt x="28581" y="56767"/>
                  </a:cubicBezTo>
                  <a:cubicBezTo>
                    <a:pt x="44387" y="56767"/>
                    <a:pt x="57189" y="44078"/>
                    <a:pt x="57189" y="28384"/>
                  </a:cubicBezTo>
                  <a:cubicBezTo>
                    <a:pt x="57189" y="12718"/>
                    <a:pt x="44387" y="0"/>
                    <a:pt x="285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1"/>
            <p:cNvSpPr/>
            <p:nvPr/>
          </p:nvSpPr>
          <p:spPr>
            <a:xfrm>
              <a:off x="14102775" y="3188075"/>
              <a:ext cx="159750" cy="365150"/>
            </a:xfrm>
            <a:custGeom>
              <a:avLst/>
              <a:gdLst/>
              <a:ahLst/>
              <a:cxnLst/>
              <a:rect l="l" t="t" r="r" b="b"/>
              <a:pathLst>
                <a:path w="6390" h="14606" extrusionOk="0">
                  <a:moveTo>
                    <a:pt x="6389" y="0"/>
                  </a:moveTo>
                  <a:cubicBezTo>
                    <a:pt x="6389" y="0"/>
                    <a:pt x="774" y="4492"/>
                    <a:pt x="213" y="11146"/>
                  </a:cubicBezTo>
                  <a:cubicBezTo>
                    <a:pt x="0" y="13805"/>
                    <a:pt x="46" y="14606"/>
                    <a:pt x="178" y="14606"/>
                  </a:cubicBezTo>
                  <a:cubicBezTo>
                    <a:pt x="377" y="14606"/>
                    <a:pt x="774" y="12774"/>
                    <a:pt x="774" y="12774"/>
                  </a:cubicBezTo>
                  <a:cubicBezTo>
                    <a:pt x="915" y="6654"/>
                    <a:pt x="6389" y="1965"/>
                    <a:pt x="6389" y="1965"/>
                  </a:cubicBezTo>
                  <a:lnTo>
                    <a:pt x="6389" y="0"/>
                  </a:lnTo>
                  <a:close/>
                </a:path>
              </a:pathLst>
            </a:custGeom>
            <a:solidFill>
              <a:srgbClr val="C8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1"/>
            <p:cNvSpPr/>
            <p:nvPr/>
          </p:nvSpPr>
          <p:spPr>
            <a:xfrm>
              <a:off x="14385425" y="3479350"/>
              <a:ext cx="277150" cy="291125"/>
            </a:xfrm>
            <a:custGeom>
              <a:avLst/>
              <a:gdLst/>
              <a:ahLst/>
              <a:cxnLst/>
              <a:rect l="l" t="t" r="r" b="b"/>
              <a:pathLst>
                <a:path w="11086" h="11645" extrusionOk="0">
                  <a:moveTo>
                    <a:pt x="10580" y="0"/>
                  </a:moveTo>
                  <a:cubicBezTo>
                    <a:pt x="10580" y="0"/>
                    <a:pt x="6510" y="7637"/>
                    <a:pt x="1933" y="10472"/>
                  </a:cubicBezTo>
                  <a:cubicBezTo>
                    <a:pt x="1933" y="10472"/>
                    <a:pt x="0" y="11645"/>
                    <a:pt x="872" y="11645"/>
                  </a:cubicBezTo>
                  <a:cubicBezTo>
                    <a:pt x="1160" y="11645"/>
                    <a:pt x="1756" y="11516"/>
                    <a:pt x="2832" y="11174"/>
                  </a:cubicBezTo>
                  <a:cubicBezTo>
                    <a:pt x="7183" y="9826"/>
                    <a:pt x="11086" y="1601"/>
                    <a:pt x="11086" y="1601"/>
                  </a:cubicBezTo>
                  <a:lnTo>
                    <a:pt x="10580" y="0"/>
                  </a:lnTo>
                  <a:close/>
                </a:path>
              </a:pathLst>
            </a:custGeom>
            <a:solidFill>
              <a:srgbClr val="C8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1"/>
            <p:cNvSpPr/>
            <p:nvPr/>
          </p:nvSpPr>
          <p:spPr>
            <a:xfrm>
              <a:off x="14107375" y="2799925"/>
              <a:ext cx="250600" cy="308150"/>
            </a:xfrm>
            <a:custGeom>
              <a:avLst/>
              <a:gdLst/>
              <a:ahLst/>
              <a:cxnLst/>
              <a:rect l="l" t="t" r="r" b="b"/>
              <a:pathLst>
                <a:path w="10024" h="12326" extrusionOk="0">
                  <a:moveTo>
                    <a:pt x="9209" y="1"/>
                  </a:moveTo>
                  <a:cubicBezTo>
                    <a:pt x="9209" y="1"/>
                    <a:pt x="5644" y="1152"/>
                    <a:pt x="2752" y="5784"/>
                  </a:cubicBezTo>
                  <a:cubicBezTo>
                    <a:pt x="1" y="10192"/>
                    <a:pt x="2190" y="12326"/>
                    <a:pt x="2190" y="12326"/>
                  </a:cubicBezTo>
                  <a:cubicBezTo>
                    <a:pt x="2106" y="5363"/>
                    <a:pt x="10023" y="1012"/>
                    <a:pt x="10023" y="1012"/>
                  </a:cubicBezTo>
                  <a:lnTo>
                    <a:pt x="9209" y="1"/>
                  </a:lnTo>
                  <a:close/>
                </a:path>
              </a:pathLst>
            </a:custGeom>
            <a:solidFill>
              <a:srgbClr val="C8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1"/>
            <p:cNvSpPr/>
            <p:nvPr/>
          </p:nvSpPr>
          <p:spPr>
            <a:xfrm>
              <a:off x="14532700" y="3121400"/>
              <a:ext cx="224625" cy="275150"/>
            </a:xfrm>
            <a:custGeom>
              <a:avLst/>
              <a:gdLst/>
              <a:ahLst/>
              <a:cxnLst/>
              <a:rect l="l" t="t" r="r" b="b"/>
              <a:pathLst>
                <a:path w="8985" h="11006" extrusionOk="0">
                  <a:moveTo>
                    <a:pt x="7749" y="0"/>
                  </a:moveTo>
                  <a:cubicBezTo>
                    <a:pt x="7749" y="0"/>
                    <a:pt x="5784" y="8142"/>
                    <a:pt x="1" y="10191"/>
                  </a:cubicBezTo>
                  <a:lnTo>
                    <a:pt x="1320" y="11005"/>
                  </a:lnTo>
                  <a:cubicBezTo>
                    <a:pt x="1320" y="11005"/>
                    <a:pt x="3089" y="10612"/>
                    <a:pt x="5532" y="7777"/>
                  </a:cubicBezTo>
                  <a:cubicBezTo>
                    <a:pt x="7974" y="4969"/>
                    <a:pt x="8985" y="1404"/>
                    <a:pt x="8985" y="1404"/>
                  </a:cubicBezTo>
                  <a:lnTo>
                    <a:pt x="7749" y="0"/>
                  </a:lnTo>
                  <a:close/>
                </a:path>
              </a:pathLst>
            </a:custGeom>
            <a:solidFill>
              <a:srgbClr val="C8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1"/>
            <p:cNvSpPr/>
            <p:nvPr/>
          </p:nvSpPr>
          <p:spPr>
            <a:xfrm>
              <a:off x="14837325" y="3025225"/>
              <a:ext cx="228825" cy="313800"/>
            </a:xfrm>
            <a:custGeom>
              <a:avLst/>
              <a:gdLst/>
              <a:ahLst/>
              <a:cxnLst/>
              <a:rect l="l" t="t" r="r" b="b"/>
              <a:pathLst>
                <a:path w="9153" h="12552" extrusionOk="0">
                  <a:moveTo>
                    <a:pt x="8142" y="1"/>
                  </a:moveTo>
                  <a:cubicBezTo>
                    <a:pt x="8142" y="1"/>
                    <a:pt x="0" y="5391"/>
                    <a:pt x="506" y="9687"/>
                  </a:cubicBezTo>
                  <a:cubicBezTo>
                    <a:pt x="793" y="12015"/>
                    <a:pt x="1047" y="12552"/>
                    <a:pt x="1221" y="12552"/>
                  </a:cubicBezTo>
                  <a:cubicBezTo>
                    <a:pt x="1370" y="12552"/>
                    <a:pt x="1460" y="12157"/>
                    <a:pt x="1460" y="12157"/>
                  </a:cubicBezTo>
                  <a:cubicBezTo>
                    <a:pt x="590" y="6374"/>
                    <a:pt x="9153" y="1068"/>
                    <a:pt x="9153" y="1068"/>
                  </a:cubicBezTo>
                  <a:lnTo>
                    <a:pt x="8142" y="1"/>
                  </a:lnTo>
                  <a:close/>
                </a:path>
              </a:pathLst>
            </a:custGeom>
            <a:solidFill>
              <a:srgbClr val="C8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1"/>
            <p:cNvSpPr/>
            <p:nvPr/>
          </p:nvSpPr>
          <p:spPr>
            <a:xfrm>
              <a:off x="14405675" y="2637800"/>
              <a:ext cx="279300" cy="243625"/>
            </a:xfrm>
            <a:custGeom>
              <a:avLst/>
              <a:gdLst/>
              <a:ahLst/>
              <a:cxnLst/>
              <a:rect l="l" t="t" r="r" b="b"/>
              <a:pathLst>
                <a:path w="11172" h="9745" extrusionOk="0">
                  <a:moveTo>
                    <a:pt x="10079" y="1"/>
                  </a:moveTo>
                  <a:cubicBezTo>
                    <a:pt x="10079" y="1"/>
                    <a:pt x="6738" y="7862"/>
                    <a:pt x="0" y="8620"/>
                  </a:cubicBezTo>
                  <a:lnTo>
                    <a:pt x="843" y="9743"/>
                  </a:lnTo>
                  <a:cubicBezTo>
                    <a:pt x="889" y="9744"/>
                    <a:pt x="936" y="9745"/>
                    <a:pt x="983" y="9745"/>
                  </a:cubicBezTo>
                  <a:cubicBezTo>
                    <a:pt x="5616" y="9745"/>
                    <a:pt x="11172" y="2939"/>
                    <a:pt x="10949" y="1994"/>
                  </a:cubicBezTo>
                  <a:cubicBezTo>
                    <a:pt x="10697" y="1039"/>
                    <a:pt x="10079" y="1"/>
                    <a:pt x="10079" y="1"/>
                  </a:cubicBezTo>
                  <a:close/>
                </a:path>
              </a:pathLst>
            </a:custGeom>
            <a:solidFill>
              <a:srgbClr val="C8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1"/>
            <p:cNvSpPr/>
            <p:nvPr/>
          </p:nvSpPr>
          <p:spPr>
            <a:xfrm>
              <a:off x="14811350" y="2618150"/>
              <a:ext cx="266025" cy="244975"/>
            </a:xfrm>
            <a:custGeom>
              <a:avLst/>
              <a:gdLst/>
              <a:ahLst/>
              <a:cxnLst/>
              <a:rect l="l" t="t" r="r" b="b"/>
              <a:pathLst>
                <a:path w="10641" h="9799" extrusionOk="0">
                  <a:moveTo>
                    <a:pt x="9827" y="1"/>
                  </a:moveTo>
                  <a:cubicBezTo>
                    <a:pt x="9827" y="1"/>
                    <a:pt x="6121" y="337"/>
                    <a:pt x="3004" y="4071"/>
                  </a:cubicBezTo>
                  <a:cubicBezTo>
                    <a:pt x="0" y="7665"/>
                    <a:pt x="1039" y="9462"/>
                    <a:pt x="1039" y="9462"/>
                  </a:cubicBezTo>
                  <a:lnTo>
                    <a:pt x="1825" y="9799"/>
                  </a:lnTo>
                  <a:cubicBezTo>
                    <a:pt x="1769" y="3145"/>
                    <a:pt x="10641" y="787"/>
                    <a:pt x="10641" y="787"/>
                  </a:cubicBezTo>
                  <a:lnTo>
                    <a:pt x="9827" y="1"/>
                  </a:lnTo>
                  <a:close/>
                </a:path>
              </a:pathLst>
            </a:custGeom>
            <a:solidFill>
              <a:srgbClr val="C8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1"/>
            <p:cNvSpPr/>
            <p:nvPr/>
          </p:nvSpPr>
          <p:spPr>
            <a:xfrm>
              <a:off x="15245100" y="2924875"/>
              <a:ext cx="206375" cy="317250"/>
            </a:xfrm>
            <a:custGeom>
              <a:avLst/>
              <a:gdLst/>
              <a:ahLst/>
              <a:cxnLst/>
              <a:rect l="l" t="t" r="r" b="b"/>
              <a:pathLst>
                <a:path w="8255" h="12690" extrusionOk="0">
                  <a:moveTo>
                    <a:pt x="6795" y="0"/>
                  </a:moveTo>
                  <a:cubicBezTo>
                    <a:pt x="6795" y="0"/>
                    <a:pt x="6205" y="10107"/>
                    <a:pt x="1" y="11286"/>
                  </a:cubicBezTo>
                  <a:lnTo>
                    <a:pt x="1320" y="12690"/>
                  </a:lnTo>
                  <a:cubicBezTo>
                    <a:pt x="8254" y="9574"/>
                    <a:pt x="8114" y="0"/>
                    <a:pt x="8114" y="0"/>
                  </a:cubicBezTo>
                  <a:close/>
                </a:path>
              </a:pathLst>
            </a:custGeom>
            <a:solidFill>
              <a:srgbClr val="C8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1"/>
            <p:cNvSpPr/>
            <p:nvPr/>
          </p:nvSpPr>
          <p:spPr>
            <a:xfrm>
              <a:off x="14049125" y="2851175"/>
              <a:ext cx="809975" cy="928600"/>
            </a:xfrm>
            <a:custGeom>
              <a:avLst/>
              <a:gdLst/>
              <a:ahLst/>
              <a:cxnLst/>
              <a:rect l="l" t="t" r="r" b="b"/>
              <a:pathLst>
                <a:path w="32399" h="37144" extrusionOk="0">
                  <a:moveTo>
                    <a:pt x="730" y="0"/>
                  </a:moveTo>
                  <a:cubicBezTo>
                    <a:pt x="450" y="871"/>
                    <a:pt x="225" y="1741"/>
                    <a:pt x="0" y="2667"/>
                  </a:cubicBezTo>
                  <a:cubicBezTo>
                    <a:pt x="2050" y="8760"/>
                    <a:pt x="6008" y="15076"/>
                    <a:pt x="11539" y="17575"/>
                  </a:cubicBezTo>
                  <a:cubicBezTo>
                    <a:pt x="17800" y="20383"/>
                    <a:pt x="23471" y="25548"/>
                    <a:pt x="25998" y="30518"/>
                  </a:cubicBezTo>
                  <a:cubicBezTo>
                    <a:pt x="27317" y="33044"/>
                    <a:pt x="28524" y="35431"/>
                    <a:pt x="29451" y="37143"/>
                  </a:cubicBezTo>
                  <a:cubicBezTo>
                    <a:pt x="30461" y="37087"/>
                    <a:pt x="31444" y="36975"/>
                    <a:pt x="32399" y="36834"/>
                  </a:cubicBezTo>
                  <a:cubicBezTo>
                    <a:pt x="31416" y="35515"/>
                    <a:pt x="30040" y="33437"/>
                    <a:pt x="28777" y="30630"/>
                  </a:cubicBezTo>
                  <a:cubicBezTo>
                    <a:pt x="26334" y="25268"/>
                    <a:pt x="20242" y="19597"/>
                    <a:pt x="13308" y="16228"/>
                  </a:cubicBezTo>
                  <a:cubicBezTo>
                    <a:pt x="7300" y="13336"/>
                    <a:pt x="2190" y="7075"/>
                    <a:pt x="730" y="0"/>
                  </a:cubicBezTo>
                  <a:close/>
                </a:path>
              </a:pathLst>
            </a:custGeom>
            <a:solidFill>
              <a:srgbClr val="C8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1"/>
            <p:cNvSpPr/>
            <p:nvPr/>
          </p:nvSpPr>
          <p:spPr>
            <a:xfrm>
              <a:off x="14195825" y="2578850"/>
              <a:ext cx="976300" cy="1094225"/>
            </a:xfrm>
            <a:custGeom>
              <a:avLst/>
              <a:gdLst/>
              <a:ahLst/>
              <a:cxnLst/>
              <a:rect l="l" t="t" r="r" b="b"/>
              <a:pathLst>
                <a:path w="39052" h="43769" extrusionOk="0">
                  <a:moveTo>
                    <a:pt x="1460" y="0"/>
                  </a:moveTo>
                  <a:cubicBezTo>
                    <a:pt x="927" y="534"/>
                    <a:pt x="449" y="1095"/>
                    <a:pt x="0" y="1657"/>
                  </a:cubicBezTo>
                  <a:cubicBezTo>
                    <a:pt x="674" y="2976"/>
                    <a:pt x="1544" y="4492"/>
                    <a:pt x="2667" y="6205"/>
                  </a:cubicBezTo>
                  <a:cubicBezTo>
                    <a:pt x="7608" y="13869"/>
                    <a:pt x="13700" y="16087"/>
                    <a:pt x="18164" y="19540"/>
                  </a:cubicBezTo>
                  <a:cubicBezTo>
                    <a:pt x="22656" y="23022"/>
                    <a:pt x="26166" y="31556"/>
                    <a:pt x="29843" y="37312"/>
                  </a:cubicBezTo>
                  <a:cubicBezTo>
                    <a:pt x="31809" y="40400"/>
                    <a:pt x="34813" y="42506"/>
                    <a:pt x="37199" y="43769"/>
                  </a:cubicBezTo>
                  <a:cubicBezTo>
                    <a:pt x="37817" y="43376"/>
                    <a:pt x="38462" y="42955"/>
                    <a:pt x="39052" y="42506"/>
                  </a:cubicBezTo>
                  <a:cubicBezTo>
                    <a:pt x="38097" y="42084"/>
                    <a:pt x="37059" y="41439"/>
                    <a:pt x="35823" y="40653"/>
                  </a:cubicBezTo>
                  <a:cubicBezTo>
                    <a:pt x="30658" y="37199"/>
                    <a:pt x="29871" y="32932"/>
                    <a:pt x="26587" y="26334"/>
                  </a:cubicBezTo>
                  <a:cubicBezTo>
                    <a:pt x="23330" y="19737"/>
                    <a:pt x="15890" y="16508"/>
                    <a:pt x="9517" y="11230"/>
                  </a:cubicBezTo>
                  <a:cubicBezTo>
                    <a:pt x="5194" y="7693"/>
                    <a:pt x="2667" y="2808"/>
                    <a:pt x="1460" y="0"/>
                  </a:cubicBezTo>
                  <a:close/>
                </a:path>
              </a:pathLst>
            </a:custGeom>
            <a:solidFill>
              <a:srgbClr val="C8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1"/>
            <p:cNvSpPr/>
            <p:nvPr/>
          </p:nvSpPr>
          <p:spPr>
            <a:xfrm>
              <a:off x="14492000" y="2392150"/>
              <a:ext cx="897700" cy="1048625"/>
            </a:xfrm>
            <a:custGeom>
              <a:avLst/>
              <a:gdLst/>
              <a:ahLst/>
              <a:cxnLst/>
              <a:rect l="l" t="t" r="r" b="b"/>
              <a:pathLst>
                <a:path w="35908" h="41945" extrusionOk="0">
                  <a:moveTo>
                    <a:pt x="1882" y="0"/>
                  </a:moveTo>
                  <a:cubicBezTo>
                    <a:pt x="1236" y="169"/>
                    <a:pt x="646" y="422"/>
                    <a:pt x="1" y="618"/>
                  </a:cubicBezTo>
                  <a:cubicBezTo>
                    <a:pt x="843" y="2134"/>
                    <a:pt x="2162" y="4464"/>
                    <a:pt x="4156" y="8058"/>
                  </a:cubicBezTo>
                  <a:cubicBezTo>
                    <a:pt x="9827" y="18277"/>
                    <a:pt x="17463" y="22881"/>
                    <a:pt x="25548" y="29816"/>
                  </a:cubicBezTo>
                  <a:cubicBezTo>
                    <a:pt x="30742" y="34252"/>
                    <a:pt x="33381" y="39052"/>
                    <a:pt x="34645" y="41944"/>
                  </a:cubicBezTo>
                  <a:cubicBezTo>
                    <a:pt x="35094" y="41186"/>
                    <a:pt x="35515" y="40428"/>
                    <a:pt x="35908" y="39614"/>
                  </a:cubicBezTo>
                  <a:cubicBezTo>
                    <a:pt x="35318" y="38014"/>
                    <a:pt x="34252" y="35964"/>
                    <a:pt x="32651" y="33802"/>
                  </a:cubicBezTo>
                  <a:cubicBezTo>
                    <a:pt x="28917" y="28833"/>
                    <a:pt x="22713" y="23499"/>
                    <a:pt x="15554" y="17828"/>
                  </a:cubicBezTo>
                  <a:cubicBezTo>
                    <a:pt x="10051" y="13448"/>
                    <a:pt x="4015" y="4520"/>
                    <a:pt x="1882" y="0"/>
                  </a:cubicBezTo>
                  <a:close/>
                </a:path>
              </a:pathLst>
            </a:custGeom>
            <a:solidFill>
              <a:srgbClr val="C8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1"/>
            <p:cNvSpPr/>
            <p:nvPr/>
          </p:nvSpPr>
          <p:spPr>
            <a:xfrm>
              <a:off x="14874525" y="2372500"/>
              <a:ext cx="581850" cy="606425"/>
            </a:xfrm>
            <a:custGeom>
              <a:avLst/>
              <a:gdLst/>
              <a:ahLst/>
              <a:cxnLst/>
              <a:rect l="l" t="t" r="r" b="b"/>
              <a:pathLst>
                <a:path w="23274" h="24257" extrusionOk="0">
                  <a:moveTo>
                    <a:pt x="0" y="0"/>
                  </a:moveTo>
                  <a:cubicBezTo>
                    <a:pt x="2106" y="3762"/>
                    <a:pt x="7271" y="12409"/>
                    <a:pt x="13420" y="17744"/>
                  </a:cubicBezTo>
                  <a:cubicBezTo>
                    <a:pt x="17210" y="21028"/>
                    <a:pt x="20691" y="23022"/>
                    <a:pt x="23274" y="24257"/>
                  </a:cubicBezTo>
                  <a:cubicBezTo>
                    <a:pt x="23134" y="23022"/>
                    <a:pt x="22881" y="21786"/>
                    <a:pt x="22572" y="20635"/>
                  </a:cubicBezTo>
                  <a:cubicBezTo>
                    <a:pt x="15217" y="17800"/>
                    <a:pt x="9546" y="12213"/>
                    <a:pt x="2751" y="646"/>
                  </a:cubicBezTo>
                  <a:cubicBezTo>
                    <a:pt x="1881" y="393"/>
                    <a:pt x="955" y="197"/>
                    <a:pt x="0" y="0"/>
                  </a:cubicBezTo>
                  <a:close/>
                </a:path>
              </a:pathLst>
            </a:custGeom>
            <a:solidFill>
              <a:srgbClr val="C8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1"/>
            <p:cNvSpPr/>
            <p:nvPr/>
          </p:nvSpPr>
          <p:spPr>
            <a:xfrm>
              <a:off x="14805325" y="2477550"/>
              <a:ext cx="128100" cy="114800"/>
            </a:xfrm>
            <a:custGeom>
              <a:avLst/>
              <a:gdLst/>
              <a:ahLst/>
              <a:cxnLst/>
              <a:rect l="l" t="t" r="r" b="b"/>
              <a:pathLst>
                <a:path w="5124" h="4592" extrusionOk="0">
                  <a:moveTo>
                    <a:pt x="2187" y="1"/>
                  </a:moveTo>
                  <a:cubicBezTo>
                    <a:pt x="2046" y="1"/>
                    <a:pt x="1903" y="30"/>
                    <a:pt x="1757" y="94"/>
                  </a:cubicBezTo>
                  <a:cubicBezTo>
                    <a:pt x="0" y="866"/>
                    <a:pt x="1424" y="4592"/>
                    <a:pt x="3156" y="4592"/>
                  </a:cubicBezTo>
                  <a:cubicBezTo>
                    <a:pt x="3251" y="4592"/>
                    <a:pt x="3346" y="4581"/>
                    <a:pt x="3442" y="4558"/>
                  </a:cubicBezTo>
                  <a:cubicBezTo>
                    <a:pt x="5124" y="4092"/>
                    <a:pt x="3848" y="1"/>
                    <a:pt x="2187" y="1"/>
                  </a:cubicBezTo>
                  <a:close/>
                </a:path>
              </a:pathLst>
            </a:custGeom>
            <a:solidFill>
              <a:srgbClr val="70BD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1"/>
            <p:cNvSpPr/>
            <p:nvPr/>
          </p:nvSpPr>
          <p:spPr>
            <a:xfrm>
              <a:off x="14406575" y="2519575"/>
              <a:ext cx="112575" cy="91825"/>
            </a:xfrm>
            <a:custGeom>
              <a:avLst/>
              <a:gdLst/>
              <a:ahLst/>
              <a:cxnLst/>
              <a:rect l="l" t="t" r="r" b="b"/>
              <a:pathLst>
                <a:path w="4503" h="3673" extrusionOk="0">
                  <a:moveTo>
                    <a:pt x="2711" y="1"/>
                  </a:moveTo>
                  <a:cubicBezTo>
                    <a:pt x="2479" y="1"/>
                    <a:pt x="2219" y="65"/>
                    <a:pt x="1930" y="210"/>
                  </a:cubicBezTo>
                  <a:cubicBezTo>
                    <a:pt x="1" y="1104"/>
                    <a:pt x="1304" y="3673"/>
                    <a:pt x="2818" y="3673"/>
                  </a:cubicBezTo>
                  <a:cubicBezTo>
                    <a:pt x="3111" y="3673"/>
                    <a:pt x="3412" y="3577"/>
                    <a:pt x="3698" y="3354"/>
                  </a:cubicBezTo>
                  <a:cubicBezTo>
                    <a:pt x="4502" y="2745"/>
                    <a:pt x="4228" y="1"/>
                    <a:pt x="2711" y="1"/>
                  </a:cubicBezTo>
                  <a:close/>
                </a:path>
              </a:pathLst>
            </a:custGeom>
            <a:solidFill>
              <a:srgbClr val="70BD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1"/>
            <p:cNvSpPr/>
            <p:nvPr/>
          </p:nvSpPr>
          <p:spPr>
            <a:xfrm>
              <a:off x="14795925" y="2984000"/>
              <a:ext cx="130250" cy="86850"/>
            </a:xfrm>
            <a:custGeom>
              <a:avLst/>
              <a:gdLst/>
              <a:ahLst/>
              <a:cxnLst/>
              <a:rect l="l" t="t" r="r" b="b"/>
              <a:pathLst>
                <a:path w="5210" h="3474" extrusionOk="0">
                  <a:moveTo>
                    <a:pt x="1891" y="0"/>
                  </a:moveTo>
                  <a:cubicBezTo>
                    <a:pt x="1555" y="0"/>
                    <a:pt x="1247" y="131"/>
                    <a:pt x="1011" y="443"/>
                  </a:cubicBezTo>
                  <a:cubicBezTo>
                    <a:pt x="0" y="1752"/>
                    <a:pt x="1957" y="3474"/>
                    <a:pt x="3379" y="3474"/>
                  </a:cubicBezTo>
                  <a:cubicBezTo>
                    <a:pt x="3696" y="3474"/>
                    <a:pt x="3986" y="3388"/>
                    <a:pt x="4211" y="3194"/>
                  </a:cubicBezTo>
                  <a:cubicBezTo>
                    <a:pt x="5210" y="2331"/>
                    <a:pt x="3309" y="0"/>
                    <a:pt x="1891" y="0"/>
                  </a:cubicBezTo>
                  <a:close/>
                </a:path>
              </a:pathLst>
            </a:custGeom>
            <a:solidFill>
              <a:srgbClr val="70BD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1"/>
            <p:cNvSpPr/>
            <p:nvPr/>
          </p:nvSpPr>
          <p:spPr>
            <a:xfrm>
              <a:off x="15156450" y="2979825"/>
              <a:ext cx="133850" cy="82375"/>
            </a:xfrm>
            <a:custGeom>
              <a:avLst/>
              <a:gdLst/>
              <a:ahLst/>
              <a:cxnLst/>
              <a:rect l="l" t="t" r="r" b="b"/>
              <a:pathLst>
                <a:path w="5354" h="3295" extrusionOk="0">
                  <a:moveTo>
                    <a:pt x="2438" y="0"/>
                  </a:moveTo>
                  <a:cubicBezTo>
                    <a:pt x="1732" y="0"/>
                    <a:pt x="1046" y="285"/>
                    <a:pt x="627" y="975"/>
                  </a:cubicBezTo>
                  <a:cubicBezTo>
                    <a:pt x="0" y="2032"/>
                    <a:pt x="2010" y="3294"/>
                    <a:pt x="3511" y="3294"/>
                  </a:cubicBezTo>
                  <a:cubicBezTo>
                    <a:pt x="4163" y="3294"/>
                    <a:pt x="4718" y="3057"/>
                    <a:pt x="4922" y="2463"/>
                  </a:cubicBezTo>
                  <a:cubicBezTo>
                    <a:pt x="5353" y="1150"/>
                    <a:pt x="3856" y="0"/>
                    <a:pt x="2438" y="0"/>
                  </a:cubicBezTo>
                  <a:close/>
                </a:path>
              </a:pathLst>
            </a:custGeom>
            <a:solidFill>
              <a:srgbClr val="70BD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1"/>
            <p:cNvSpPr/>
            <p:nvPr/>
          </p:nvSpPr>
          <p:spPr>
            <a:xfrm>
              <a:off x="15116150" y="3275800"/>
              <a:ext cx="101000" cy="67825"/>
            </a:xfrm>
            <a:custGeom>
              <a:avLst/>
              <a:gdLst/>
              <a:ahLst/>
              <a:cxnLst/>
              <a:rect l="l" t="t" r="r" b="b"/>
              <a:pathLst>
                <a:path w="4040" h="2713" extrusionOk="0">
                  <a:moveTo>
                    <a:pt x="1713" y="0"/>
                  </a:moveTo>
                  <a:cubicBezTo>
                    <a:pt x="879" y="0"/>
                    <a:pt x="126" y="350"/>
                    <a:pt x="77" y="1152"/>
                  </a:cubicBezTo>
                  <a:cubicBezTo>
                    <a:pt x="0" y="2169"/>
                    <a:pt x="1166" y="2712"/>
                    <a:pt x="2248" y="2712"/>
                  </a:cubicBezTo>
                  <a:cubicBezTo>
                    <a:pt x="3138" y="2712"/>
                    <a:pt x="3970" y="2345"/>
                    <a:pt x="4007" y="1573"/>
                  </a:cubicBezTo>
                  <a:cubicBezTo>
                    <a:pt x="4039" y="601"/>
                    <a:pt x="2806" y="0"/>
                    <a:pt x="1713" y="0"/>
                  </a:cubicBezTo>
                  <a:close/>
                </a:path>
              </a:pathLst>
            </a:custGeom>
            <a:solidFill>
              <a:srgbClr val="70BD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1"/>
            <p:cNvSpPr/>
            <p:nvPr/>
          </p:nvSpPr>
          <p:spPr>
            <a:xfrm>
              <a:off x="14714925" y="3376525"/>
              <a:ext cx="115750" cy="92150"/>
            </a:xfrm>
            <a:custGeom>
              <a:avLst/>
              <a:gdLst/>
              <a:ahLst/>
              <a:cxnLst/>
              <a:rect l="l" t="t" r="r" b="b"/>
              <a:pathLst>
                <a:path w="4630" h="3686" extrusionOk="0">
                  <a:moveTo>
                    <a:pt x="2223" y="1"/>
                  </a:moveTo>
                  <a:cubicBezTo>
                    <a:pt x="2054" y="1"/>
                    <a:pt x="1878" y="40"/>
                    <a:pt x="1696" y="127"/>
                  </a:cubicBezTo>
                  <a:cubicBezTo>
                    <a:pt x="0" y="961"/>
                    <a:pt x="995" y="3686"/>
                    <a:pt x="2607" y="3686"/>
                  </a:cubicBezTo>
                  <a:cubicBezTo>
                    <a:pt x="2731" y="3686"/>
                    <a:pt x="2858" y="3670"/>
                    <a:pt x="2987" y="3636"/>
                  </a:cubicBezTo>
                  <a:cubicBezTo>
                    <a:pt x="4630" y="3206"/>
                    <a:pt x="3747" y="1"/>
                    <a:pt x="2223" y="1"/>
                  </a:cubicBezTo>
                  <a:close/>
                </a:path>
              </a:pathLst>
            </a:custGeom>
            <a:solidFill>
              <a:srgbClr val="70BD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1"/>
            <p:cNvSpPr/>
            <p:nvPr/>
          </p:nvSpPr>
          <p:spPr>
            <a:xfrm>
              <a:off x="14285125" y="3338275"/>
              <a:ext cx="110075" cy="103550"/>
            </a:xfrm>
            <a:custGeom>
              <a:avLst/>
              <a:gdLst/>
              <a:ahLst/>
              <a:cxnLst/>
              <a:rect l="l" t="t" r="r" b="b"/>
              <a:pathLst>
                <a:path w="4403" h="4142" extrusionOk="0">
                  <a:moveTo>
                    <a:pt x="2383" y="0"/>
                  </a:moveTo>
                  <a:cubicBezTo>
                    <a:pt x="2154" y="0"/>
                    <a:pt x="1900" y="69"/>
                    <a:pt x="1622" y="225"/>
                  </a:cubicBezTo>
                  <a:cubicBezTo>
                    <a:pt x="1" y="1143"/>
                    <a:pt x="1162" y="4141"/>
                    <a:pt x="2752" y="4141"/>
                  </a:cubicBezTo>
                  <a:cubicBezTo>
                    <a:pt x="2815" y="4141"/>
                    <a:pt x="2878" y="4137"/>
                    <a:pt x="2941" y="4127"/>
                  </a:cubicBezTo>
                  <a:cubicBezTo>
                    <a:pt x="4402" y="3855"/>
                    <a:pt x="4094" y="0"/>
                    <a:pt x="2383" y="0"/>
                  </a:cubicBezTo>
                  <a:close/>
                </a:path>
              </a:pathLst>
            </a:custGeom>
            <a:solidFill>
              <a:srgbClr val="70BD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1"/>
            <p:cNvSpPr/>
            <p:nvPr/>
          </p:nvSpPr>
          <p:spPr>
            <a:xfrm>
              <a:off x="14294200" y="2930975"/>
              <a:ext cx="119525" cy="85275"/>
            </a:xfrm>
            <a:custGeom>
              <a:avLst/>
              <a:gdLst/>
              <a:ahLst/>
              <a:cxnLst/>
              <a:rect l="l" t="t" r="r" b="b"/>
              <a:pathLst>
                <a:path w="4781" h="3411" extrusionOk="0">
                  <a:moveTo>
                    <a:pt x="1902" y="0"/>
                  </a:moveTo>
                  <a:cubicBezTo>
                    <a:pt x="1559" y="0"/>
                    <a:pt x="1233" y="113"/>
                    <a:pt x="978" y="374"/>
                  </a:cubicBezTo>
                  <a:cubicBezTo>
                    <a:pt x="1" y="1373"/>
                    <a:pt x="1185" y="3410"/>
                    <a:pt x="2501" y="3410"/>
                  </a:cubicBezTo>
                  <a:cubicBezTo>
                    <a:pt x="2848" y="3410"/>
                    <a:pt x="3205" y="3269"/>
                    <a:pt x="3533" y="2929"/>
                  </a:cubicBezTo>
                  <a:cubicBezTo>
                    <a:pt x="4780" y="1659"/>
                    <a:pt x="3218" y="0"/>
                    <a:pt x="1902" y="0"/>
                  </a:cubicBezTo>
                  <a:close/>
                </a:path>
              </a:pathLst>
            </a:custGeom>
            <a:solidFill>
              <a:srgbClr val="70BD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1"/>
            <p:cNvSpPr/>
            <p:nvPr/>
          </p:nvSpPr>
          <p:spPr>
            <a:xfrm>
              <a:off x="14379000" y="2388650"/>
              <a:ext cx="925775" cy="1206525"/>
            </a:xfrm>
            <a:custGeom>
              <a:avLst/>
              <a:gdLst/>
              <a:ahLst/>
              <a:cxnLst/>
              <a:rect l="l" t="t" r="r" b="b"/>
              <a:pathLst>
                <a:path w="37031" h="48261" extrusionOk="0">
                  <a:moveTo>
                    <a:pt x="3903" y="0"/>
                  </a:moveTo>
                  <a:lnTo>
                    <a:pt x="1" y="2779"/>
                  </a:lnTo>
                  <a:lnTo>
                    <a:pt x="33129" y="48261"/>
                  </a:lnTo>
                  <a:lnTo>
                    <a:pt x="37031" y="45481"/>
                  </a:lnTo>
                  <a:lnTo>
                    <a:pt x="3903" y="0"/>
                  </a:lnTo>
                  <a:close/>
                </a:path>
              </a:pathLst>
            </a:custGeom>
            <a:solidFill>
              <a:srgbClr val="C8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1"/>
            <p:cNvSpPr/>
            <p:nvPr/>
          </p:nvSpPr>
          <p:spPr>
            <a:xfrm>
              <a:off x="14548150" y="2352850"/>
              <a:ext cx="866825" cy="1163725"/>
            </a:xfrm>
            <a:custGeom>
              <a:avLst/>
              <a:gdLst/>
              <a:ahLst/>
              <a:cxnLst/>
              <a:rect l="l" t="t" r="r" b="b"/>
              <a:pathLst>
                <a:path w="34673" h="46549" extrusionOk="0">
                  <a:moveTo>
                    <a:pt x="1545" y="0"/>
                  </a:moveTo>
                  <a:lnTo>
                    <a:pt x="1" y="1123"/>
                  </a:lnTo>
                  <a:lnTo>
                    <a:pt x="33129" y="46548"/>
                  </a:lnTo>
                  <a:lnTo>
                    <a:pt x="34673" y="45481"/>
                  </a:lnTo>
                  <a:lnTo>
                    <a:pt x="1545" y="0"/>
                  </a:lnTo>
                  <a:close/>
                </a:path>
              </a:pathLst>
            </a:custGeom>
            <a:solidFill>
              <a:srgbClr val="C8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1"/>
            <p:cNvSpPr/>
            <p:nvPr/>
          </p:nvSpPr>
          <p:spPr>
            <a:xfrm>
              <a:off x="13863125" y="2192825"/>
              <a:ext cx="1770825" cy="1756800"/>
            </a:xfrm>
            <a:custGeom>
              <a:avLst/>
              <a:gdLst/>
              <a:ahLst/>
              <a:cxnLst/>
              <a:rect l="l" t="t" r="r" b="b"/>
              <a:pathLst>
                <a:path w="70833" h="70272" extrusionOk="0">
                  <a:moveTo>
                    <a:pt x="35403" y="8619"/>
                  </a:moveTo>
                  <a:cubicBezTo>
                    <a:pt x="50142" y="8619"/>
                    <a:pt x="62130" y="20495"/>
                    <a:pt x="62130" y="35122"/>
                  </a:cubicBezTo>
                  <a:cubicBezTo>
                    <a:pt x="62130" y="49777"/>
                    <a:pt x="50142" y="61624"/>
                    <a:pt x="35403" y="61624"/>
                  </a:cubicBezTo>
                  <a:cubicBezTo>
                    <a:pt x="20664" y="61624"/>
                    <a:pt x="8704" y="49777"/>
                    <a:pt x="8704" y="35122"/>
                  </a:cubicBezTo>
                  <a:cubicBezTo>
                    <a:pt x="8704" y="20495"/>
                    <a:pt x="20664" y="8619"/>
                    <a:pt x="35403" y="8619"/>
                  </a:cubicBezTo>
                  <a:close/>
                  <a:moveTo>
                    <a:pt x="35403" y="0"/>
                  </a:moveTo>
                  <a:cubicBezTo>
                    <a:pt x="15863" y="0"/>
                    <a:pt x="1" y="15722"/>
                    <a:pt x="1" y="35122"/>
                  </a:cubicBezTo>
                  <a:cubicBezTo>
                    <a:pt x="1" y="54549"/>
                    <a:pt x="15863" y="70271"/>
                    <a:pt x="35403" y="70271"/>
                  </a:cubicBezTo>
                  <a:cubicBezTo>
                    <a:pt x="54971" y="70271"/>
                    <a:pt x="70833" y="54549"/>
                    <a:pt x="70833" y="35122"/>
                  </a:cubicBezTo>
                  <a:cubicBezTo>
                    <a:pt x="70777" y="15722"/>
                    <a:pt x="54971" y="0"/>
                    <a:pt x="35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1"/>
            <p:cNvSpPr/>
            <p:nvPr/>
          </p:nvSpPr>
          <p:spPr>
            <a:xfrm>
              <a:off x="13863125" y="2785900"/>
              <a:ext cx="1747675" cy="1163725"/>
            </a:xfrm>
            <a:custGeom>
              <a:avLst/>
              <a:gdLst/>
              <a:ahLst/>
              <a:cxnLst/>
              <a:rect l="l" t="t" r="r" b="b"/>
              <a:pathLst>
                <a:path w="69907" h="46549" extrusionOk="0">
                  <a:moveTo>
                    <a:pt x="1882" y="0"/>
                  </a:moveTo>
                  <a:lnTo>
                    <a:pt x="1882" y="0"/>
                  </a:lnTo>
                  <a:cubicBezTo>
                    <a:pt x="675" y="3566"/>
                    <a:pt x="1" y="7412"/>
                    <a:pt x="1" y="11399"/>
                  </a:cubicBezTo>
                  <a:cubicBezTo>
                    <a:pt x="1" y="30826"/>
                    <a:pt x="15863" y="46548"/>
                    <a:pt x="35403" y="46548"/>
                  </a:cubicBezTo>
                  <a:cubicBezTo>
                    <a:pt x="52219" y="46548"/>
                    <a:pt x="66285" y="34897"/>
                    <a:pt x="69906" y="19316"/>
                  </a:cubicBezTo>
                  <a:lnTo>
                    <a:pt x="69906" y="19316"/>
                  </a:lnTo>
                  <a:cubicBezTo>
                    <a:pt x="65134" y="33129"/>
                    <a:pt x="51939" y="43039"/>
                    <a:pt x="36385" y="43039"/>
                  </a:cubicBezTo>
                  <a:cubicBezTo>
                    <a:pt x="16845" y="43039"/>
                    <a:pt x="983" y="27317"/>
                    <a:pt x="983" y="7889"/>
                  </a:cubicBezTo>
                  <a:cubicBezTo>
                    <a:pt x="983" y="5194"/>
                    <a:pt x="1292" y="2527"/>
                    <a:pt x="18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1"/>
            <p:cNvSpPr/>
            <p:nvPr/>
          </p:nvSpPr>
          <p:spPr>
            <a:xfrm>
              <a:off x="15310375" y="2077700"/>
              <a:ext cx="25" cy="101800"/>
            </a:xfrm>
            <a:custGeom>
              <a:avLst/>
              <a:gdLst/>
              <a:ahLst/>
              <a:cxnLst/>
              <a:rect l="l" t="t" r="r" b="b"/>
              <a:pathLst>
                <a:path w="1" h="4072" fill="none" extrusionOk="0">
                  <a:moveTo>
                    <a:pt x="0" y="1"/>
                  </a:moveTo>
                  <a:lnTo>
                    <a:pt x="0" y="4072"/>
                  </a:lnTo>
                </a:path>
              </a:pathLst>
            </a:custGeom>
            <a:noFill/>
            <a:ln w="9125" cap="rnd" cmpd="sng">
              <a:solidFill>
                <a:srgbClr val="545A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1"/>
            <p:cNvSpPr/>
            <p:nvPr/>
          </p:nvSpPr>
          <p:spPr>
            <a:xfrm>
              <a:off x="15310375" y="1919100"/>
              <a:ext cx="25" cy="101775"/>
            </a:xfrm>
            <a:custGeom>
              <a:avLst/>
              <a:gdLst/>
              <a:ahLst/>
              <a:cxnLst/>
              <a:rect l="l" t="t" r="r" b="b"/>
              <a:pathLst>
                <a:path w="1" h="4071" fill="none" extrusionOk="0">
                  <a:moveTo>
                    <a:pt x="0" y="0"/>
                  </a:moveTo>
                  <a:lnTo>
                    <a:pt x="0" y="4071"/>
                  </a:lnTo>
                </a:path>
              </a:pathLst>
            </a:custGeom>
            <a:noFill/>
            <a:ln w="9125" cap="rnd" cmpd="sng">
              <a:solidFill>
                <a:srgbClr val="545A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1"/>
            <p:cNvSpPr/>
            <p:nvPr/>
          </p:nvSpPr>
          <p:spPr>
            <a:xfrm>
              <a:off x="15334250" y="2048925"/>
              <a:ext cx="86350" cy="25"/>
            </a:xfrm>
            <a:custGeom>
              <a:avLst/>
              <a:gdLst/>
              <a:ahLst/>
              <a:cxnLst/>
              <a:rect l="l" t="t" r="r" b="b"/>
              <a:pathLst>
                <a:path w="3454" h="1" fill="none" extrusionOk="0">
                  <a:moveTo>
                    <a:pt x="0" y="1"/>
                  </a:moveTo>
                  <a:lnTo>
                    <a:pt x="3453" y="1"/>
                  </a:lnTo>
                </a:path>
              </a:pathLst>
            </a:custGeom>
            <a:noFill/>
            <a:ln w="9125" cap="rnd" cmpd="sng">
              <a:solidFill>
                <a:srgbClr val="545A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1"/>
            <p:cNvSpPr/>
            <p:nvPr/>
          </p:nvSpPr>
          <p:spPr>
            <a:xfrm>
              <a:off x="15200875" y="2048925"/>
              <a:ext cx="86350" cy="25"/>
            </a:xfrm>
            <a:custGeom>
              <a:avLst/>
              <a:gdLst/>
              <a:ahLst/>
              <a:cxnLst/>
              <a:rect l="l" t="t" r="r" b="b"/>
              <a:pathLst>
                <a:path w="3454" h="1" fill="none" extrusionOk="0">
                  <a:moveTo>
                    <a:pt x="1" y="1"/>
                  </a:moveTo>
                  <a:lnTo>
                    <a:pt x="3454" y="1"/>
                  </a:lnTo>
                </a:path>
              </a:pathLst>
            </a:custGeom>
            <a:noFill/>
            <a:ln w="9125" cap="rnd" cmpd="sng">
              <a:solidFill>
                <a:srgbClr val="545A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1"/>
            <p:cNvSpPr/>
            <p:nvPr/>
          </p:nvSpPr>
          <p:spPr>
            <a:xfrm>
              <a:off x="15214925" y="4593900"/>
              <a:ext cx="25" cy="68825"/>
            </a:xfrm>
            <a:custGeom>
              <a:avLst/>
              <a:gdLst/>
              <a:ahLst/>
              <a:cxnLst/>
              <a:rect l="l" t="t" r="r" b="b"/>
              <a:pathLst>
                <a:path w="1" h="2753" fill="none" extrusionOk="0">
                  <a:moveTo>
                    <a:pt x="0" y="1"/>
                  </a:moveTo>
                  <a:lnTo>
                    <a:pt x="0" y="2752"/>
                  </a:lnTo>
                </a:path>
              </a:pathLst>
            </a:custGeom>
            <a:noFill/>
            <a:ln w="9125" cap="rnd" cmpd="sng">
              <a:solidFill>
                <a:srgbClr val="545A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1"/>
            <p:cNvSpPr/>
            <p:nvPr/>
          </p:nvSpPr>
          <p:spPr>
            <a:xfrm>
              <a:off x="15214925" y="4487225"/>
              <a:ext cx="25" cy="68100"/>
            </a:xfrm>
            <a:custGeom>
              <a:avLst/>
              <a:gdLst/>
              <a:ahLst/>
              <a:cxnLst/>
              <a:rect l="l" t="t" r="r" b="b"/>
              <a:pathLst>
                <a:path w="1" h="2724" fill="none" extrusionOk="0">
                  <a:moveTo>
                    <a:pt x="0" y="1"/>
                  </a:moveTo>
                  <a:lnTo>
                    <a:pt x="0" y="2724"/>
                  </a:lnTo>
                </a:path>
              </a:pathLst>
            </a:custGeom>
            <a:noFill/>
            <a:ln w="9125" cap="rnd" cmpd="sng">
              <a:solidFill>
                <a:srgbClr val="545A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1"/>
            <p:cNvSpPr/>
            <p:nvPr/>
          </p:nvSpPr>
          <p:spPr>
            <a:xfrm>
              <a:off x="15231075" y="4574950"/>
              <a:ext cx="57575" cy="25"/>
            </a:xfrm>
            <a:custGeom>
              <a:avLst/>
              <a:gdLst/>
              <a:ahLst/>
              <a:cxnLst/>
              <a:rect l="l" t="t" r="r" b="b"/>
              <a:pathLst>
                <a:path w="2303" h="1" fill="none" extrusionOk="0">
                  <a:moveTo>
                    <a:pt x="0" y="1"/>
                  </a:moveTo>
                  <a:lnTo>
                    <a:pt x="2302" y="1"/>
                  </a:lnTo>
                </a:path>
              </a:pathLst>
            </a:custGeom>
            <a:noFill/>
            <a:ln w="9125" cap="rnd" cmpd="sng">
              <a:solidFill>
                <a:srgbClr val="545A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1"/>
            <p:cNvSpPr/>
            <p:nvPr/>
          </p:nvSpPr>
          <p:spPr>
            <a:xfrm>
              <a:off x="15141225" y="4574950"/>
              <a:ext cx="58275" cy="25"/>
            </a:xfrm>
            <a:custGeom>
              <a:avLst/>
              <a:gdLst/>
              <a:ahLst/>
              <a:cxnLst/>
              <a:rect l="l" t="t" r="r" b="b"/>
              <a:pathLst>
                <a:path w="2331" h="1" fill="none" extrusionOk="0">
                  <a:moveTo>
                    <a:pt x="1" y="1"/>
                  </a:moveTo>
                  <a:lnTo>
                    <a:pt x="2331" y="1"/>
                  </a:lnTo>
                </a:path>
              </a:pathLst>
            </a:custGeom>
            <a:noFill/>
            <a:ln w="9125" cap="rnd" cmpd="sng">
              <a:solidFill>
                <a:srgbClr val="545A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1"/>
            <p:cNvSpPr/>
            <p:nvPr/>
          </p:nvSpPr>
          <p:spPr>
            <a:xfrm>
              <a:off x="12298675" y="2211075"/>
              <a:ext cx="25" cy="69500"/>
            </a:xfrm>
            <a:custGeom>
              <a:avLst/>
              <a:gdLst/>
              <a:ahLst/>
              <a:cxnLst/>
              <a:rect l="l" t="t" r="r" b="b"/>
              <a:pathLst>
                <a:path w="1" h="2780" fill="none" extrusionOk="0">
                  <a:moveTo>
                    <a:pt x="0" y="0"/>
                  </a:moveTo>
                  <a:lnTo>
                    <a:pt x="0" y="2780"/>
                  </a:lnTo>
                </a:path>
              </a:pathLst>
            </a:custGeom>
            <a:noFill/>
            <a:ln w="9125" cap="rnd" cmpd="sng">
              <a:solidFill>
                <a:srgbClr val="545A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1"/>
            <p:cNvSpPr/>
            <p:nvPr/>
          </p:nvSpPr>
          <p:spPr>
            <a:xfrm>
              <a:off x="12298675" y="2104375"/>
              <a:ext cx="25" cy="69525"/>
            </a:xfrm>
            <a:custGeom>
              <a:avLst/>
              <a:gdLst/>
              <a:ahLst/>
              <a:cxnLst/>
              <a:rect l="l" t="t" r="r" b="b"/>
              <a:pathLst>
                <a:path w="1" h="2781" fill="none" extrusionOk="0">
                  <a:moveTo>
                    <a:pt x="0" y="1"/>
                  </a:moveTo>
                  <a:lnTo>
                    <a:pt x="0" y="2780"/>
                  </a:lnTo>
                </a:path>
              </a:pathLst>
            </a:custGeom>
            <a:noFill/>
            <a:ln w="9125" cap="rnd" cmpd="sng">
              <a:solidFill>
                <a:srgbClr val="545A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1"/>
            <p:cNvSpPr/>
            <p:nvPr/>
          </p:nvSpPr>
          <p:spPr>
            <a:xfrm>
              <a:off x="12314825" y="2192825"/>
              <a:ext cx="57575" cy="25"/>
            </a:xfrm>
            <a:custGeom>
              <a:avLst/>
              <a:gdLst/>
              <a:ahLst/>
              <a:cxnLst/>
              <a:rect l="l" t="t" r="r" b="b"/>
              <a:pathLst>
                <a:path w="2303" h="1" fill="none" extrusionOk="0">
                  <a:moveTo>
                    <a:pt x="0" y="0"/>
                  </a:moveTo>
                  <a:lnTo>
                    <a:pt x="2302" y="0"/>
                  </a:lnTo>
                </a:path>
              </a:pathLst>
            </a:custGeom>
            <a:noFill/>
            <a:ln w="9125" cap="rnd" cmpd="sng">
              <a:solidFill>
                <a:srgbClr val="545A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1"/>
            <p:cNvSpPr/>
            <p:nvPr/>
          </p:nvSpPr>
          <p:spPr>
            <a:xfrm>
              <a:off x="12224975" y="2192825"/>
              <a:ext cx="57575" cy="25"/>
            </a:xfrm>
            <a:custGeom>
              <a:avLst/>
              <a:gdLst/>
              <a:ahLst/>
              <a:cxnLst/>
              <a:rect l="l" t="t" r="r" b="b"/>
              <a:pathLst>
                <a:path w="2303" h="1" fill="none" extrusionOk="0">
                  <a:moveTo>
                    <a:pt x="1" y="0"/>
                  </a:moveTo>
                  <a:lnTo>
                    <a:pt x="2303" y="0"/>
                  </a:lnTo>
                </a:path>
              </a:pathLst>
            </a:custGeom>
            <a:noFill/>
            <a:ln w="9125" cap="rnd" cmpd="sng">
              <a:solidFill>
                <a:srgbClr val="545A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1"/>
            <p:cNvSpPr/>
            <p:nvPr/>
          </p:nvSpPr>
          <p:spPr>
            <a:xfrm>
              <a:off x="14887850" y="4242975"/>
              <a:ext cx="150925" cy="244275"/>
            </a:xfrm>
            <a:custGeom>
              <a:avLst/>
              <a:gdLst/>
              <a:ahLst/>
              <a:cxnLst/>
              <a:rect l="l" t="t" r="r" b="b"/>
              <a:pathLst>
                <a:path w="6037" h="9771" fill="none" extrusionOk="0">
                  <a:moveTo>
                    <a:pt x="3033" y="1"/>
                  </a:moveTo>
                  <a:lnTo>
                    <a:pt x="1" y="4886"/>
                  </a:lnTo>
                  <a:lnTo>
                    <a:pt x="3033" y="9771"/>
                  </a:lnTo>
                  <a:lnTo>
                    <a:pt x="6037" y="4886"/>
                  </a:lnTo>
                  <a:close/>
                </a:path>
              </a:pathLst>
            </a:custGeom>
            <a:noFill/>
            <a:ln w="9125" cap="rnd" cmpd="sng">
              <a:solidFill>
                <a:srgbClr val="545A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1"/>
            <p:cNvSpPr/>
            <p:nvPr/>
          </p:nvSpPr>
          <p:spPr>
            <a:xfrm>
              <a:off x="13292525" y="2179475"/>
              <a:ext cx="115125" cy="185325"/>
            </a:xfrm>
            <a:custGeom>
              <a:avLst/>
              <a:gdLst/>
              <a:ahLst/>
              <a:cxnLst/>
              <a:rect l="l" t="t" r="r" b="b"/>
              <a:pathLst>
                <a:path w="4605" h="7413" fill="none" extrusionOk="0">
                  <a:moveTo>
                    <a:pt x="2330" y="1"/>
                  </a:moveTo>
                  <a:lnTo>
                    <a:pt x="0" y="3707"/>
                  </a:lnTo>
                  <a:lnTo>
                    <a:pt x="2330" y="7413"/>
                  </a:lnTo>
                  <a:lnTo>
                    <a:pt x="4604" y="3707"/>
                  </a:lnTo>
                  <a:close/>
                </a:path>
              </a:pathLst>
            </a:custGeom>
            <a:noFill/>
            <a:ln w="9125" cap="rnd" cmpd="sng">
              <a:solidFill>
                <a:srgbClr val="545A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1"/>
            <p:cNvSpPr/>
            <p:nvPr/>
          </p:nvSpPr>
          <p:spPr>
            <a:xfrm>
              <a:off x="12444650" y="1796975"/>
              <a:ext cx="151650" cy="244275"/>
            </a:xfrm>
            <a:custGeom>
              <a:avLst/>
              <a:gdLst/>
              <a:ahLst/>
              <a:cxnLst/>
              <a:rect l="l" t="t" r="r" b="b"/>
              <a:pathLst>
                <a:path w="6066" h="9771" fill="none" extrusionOk="0">
                  <a:moveTo>
                    <a:pt x="3033" y="0"/>
                  </a:moveTo>
                  <a:lnTo>
                    <a:pt x="1" y="4885"/>
                  </a:lnTo>
                  <a:lnTo>
                    <a:pt x="3033" y="9770"/>
                  </a:lnTo>
                  <a:lnTo>
                    <a:pt x="6065" y="4885"/>
                  </a:lnTo>
                  <a:close/>
                </a:path>
              </a:pathLst>
            </a:custGeom>
            <a:noFill/>
            <a:ln w="9125" cap="rnd" cmpd="sng">
              <a:solidFill>
                <a:srgbClr val="545A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3" name="Google Shape;1393;p41"/>
          <p:cNvSpPr/>
          <p:nvPr/>
        </p:nvSpPr>
        <p:spPr>
          <a:xfrm>
            <a:off x="7454406" y="769564"/>
            <a:ext cx="448938" cy="518258"/>
          </a:xfrm>
          <a:custGeom>
            <a:avLst/>
            <a:gdLst/>
            <a:ahLst/>
            <a:cxnLst/>
            <a:rect l="l" t="t" r="r" b="b"/>
            <a:pathLst>
              <a:path w="23619" h="27266" extrusionOk="0">
                <a:moveTo>
                  <a:pt x="11825" y="0"/>
                </a:moveTo>
                <a:lnTo>
                  <a:pt x="1" y="6809"/>
                </a:lnTo>
                <a:lnTo>
                  <a:pt x="1" y="20456"/>
                </a:lnTo>
                <a:lnTo>
                  <a:pt x="11825" y="27265"/>
                </a:lnTo>
                <a:lnTo>
                  <a:pt x="23618" y="20456"/>
                </a:lnTo>
                <a:lnTo>
                  <a:pt x="23618" y="6809"/>
                </a:lnTo>
                <a:lnTo>
                  <a:pt x="11825" y="0"/>
                </a:lnTo>
                <a:close/>
              </a:path>
            </a:pathLst>
          </a:custGeom>
          <a:solidFill>
            <a:srgbClr val="53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4" name="Google Shape;1394;p41"/>
          <p:cNvGrpSpPr/>
          <p:nvPr/>
        </p:nvGrpSpPr>
        <p:grpSpPr>
          <a:xfrm>
            <a:off x="6822179" y="1450400"/>
            <a:ext cx="513546" cy="518223"/>
            <a:chOff x="4135769" y="1513385"/>
            <a:chExt cx="797308" cy="804568"/>
          </a:xfrm>
        </p:grpSpPr>
        <p:sp>
          <p:nvSpPr>
            <p:cNvPr id="1395" name="Google Shape;1395;p41"/>
            <p:cNvSpPr/>
            <p:nvPr/>
          </p:nvSpPr>
          <p:spPr>
            <a:xfrm>
              <a:off x="4135769" y="1513385"/>
              <a:ext cx="797308" cy="804568"/>
            </a:xfrm>
            <a:custGeom>
              <a:avLst/>
              <a:gdLst/>
              <a:ahLst/>
              <a:cxnLst/>
              <a:rect l="l" t="t" r="r" b="b"/>
              <a:pathLst>
                <a:path w="41947" h="42329" extrusionOk="0">
                  <a:moveTo>
                    <a:pt x="34027" y="0"/>
                  </a:moveTo>
                  <a:cubicBezTo>
                    <a:pt x="33786" y="0"/>
                    <a:pt x="33548" y="16"/>
                    <a:pt x="33314" y="47"/>
                  </a:cubicBezTo>
                  <a:cubicBezTo>
                    <a:pt x="30244" y="382"/>
                    <a:pt x="26900" y="2753"/>
                    <a:pt x="26292" y="4941"/>
                  </a:cubicBezTo>
                  <a:lnTo>
                    <a:pt x="26292" y="5032"/>
                  </a:lnTo>
                  <a:cubicBezTo>
                    <a:pt x="25804" y="4877"/>
                    <a:pt x="25348" y="4815"/>
                    <a:pt x="24930" y="4815"/>
                  </a:cubicBezTo>
                  <a:cubicBezTo>
                    <a:pt x="24204" y="4815"/>
                    <a:pt x="23594" y="5003"/>
                    <a:pt x="23131" y="5215"/>
                  </a:cubicBezTo>
                  <a:cubicBezTo>
                    <a:pt x="22189" y="5671"/>
                    <a:pt x="15563" y="9744"/>
                    <a:pt x="16110" y="13695"/>
                  </a:cubicBezTo>
                  <a:cubicBezTo>
                    <a:pt x="16201" y="14394"/>
                    <a:pt x="16353" y="15063"/>
                    <a:pt x="16475" y="15580"/>
                  </a:cubicBezTo>
                  <a:cubicBezTo>
                    <a:pt x="16110" y="15306"/>
                    <a:pt x="15745" y="15093"/>
                    <a:pt x="15380" y="14911"/>
                  </a:cubicBezTo>
                  <a:cubicBezTo>
                    <a:pt x="15076" y="14698"/>
                    <a:pt x="14772" y="14637"/>
                    <a:pt x="14468" y="14607"/>
                  </a:cubicBezTo>
                  <a:cubicBezTo>
                    <a:pt x="14322" y="14586"/>
                    <a:pt x="14169" y="14576"/>
                    <a:pt x="14011" y="14576"/>
                  </a:cubicBezTo>
                  <a:cubicBezTo>
                    <a:pt x="12070" y="14576"/>
                    <a:pt x="9321" y="16148"/>
                    <a:pt x="7325" y="19774"/>
                  </a:cubicBezTo>
                  <a:cubicBezTo>
                    <a:pt x="5198" y="23634"/>
                    <a:pt x="5076" y="25732"/>
                    <a:pt x="6870" y="28346"/>
                  </a:cubicBezTo>
                  <a:cubicBezTo>
                    <a:pt x="7173" y="28832"/>
                    <a:pt x="7477" y="29227"/>
                    <a:pt x="7751" y="29531"/>
                  </a:cubicBezTo>
                  <a:cubicBezTo>
                    <a:pt x="7660" y="29592"/>
                    <a:pt x="7599" y="29653"/>
                    <a:pt x="7538" y="29683"/>
                  </a:cubicBezTo>
                  <a:lnTo>
                    <a:pt x="7447" y="29683"/>
                  </a:lnTo>
                  <a:cubicBezTo>
                    <a:pt x="7224" y="29653"/>
                    <a:pt x="6988" y="29631"/>
                    <a:pt x="6735" y="29631"/>
                  </a:cubicBezTo>
                  <a:cubicBezTo>
                    <a:pt x="5955" y="29631"/>
                    <a:pt x="5016" y="29845"/>
                    <a:pt x="3800" y="30717"/>
                  </a:cubicBezTo>
                  <a:cubicBezTo>
                    <a:pt x="942" y="32692"/>
                    <a:pt x="0" y="34820"/>
                    <a:pt x="699" y="37647"/>
                  </a:cubicBezTo>
                  <a:cubicBezTo>
                    <a:pt x="1125" y="39288"/>
                    <a:pt x="2371" y="40686"/>
                    <a:pt x="4195" y="41568"/>
                  </a:cubicBezTo>
                  <a:cubicBezTo>
                    <a:pt x="5236" y="42060"/>
                    <a:pt x="6313" y="42328"/>
                    <a:pt x="7278" y="42328"/>
                  </a:cubicBezTo>
                  <a:cubicBezTo>
                    <a:pt x="7862" y="42328"/>
                    <a:pt x="8406" y="42230"/>
                    <a:pt x="8876" y="42024"/>
                  </a:cubicBezTo>
                  <a:cubicBezTo>
                    <a:pt x="11034" y="41112"/>
                    <a:pt x="12949" y="37738"/>
                    <a:pt x="13009" y="35610"/>
                  </a:cubicBezTo>
                  <a:cubicBezTo>
                    <a:pt x="13009" y="34729"/>
                    <a:pt x="12766" y="33969"/>
                    <a:pt x="12554" y="33452"/>
                  </a:cubicBezTo>
                  <a:cubicBezTo>
                    <a:pt x="12493" y="33239"/>
                    <a:pt x="12402" y="32996"/>
                    <a:pt x="12371" y="32875"/>
                  </a:cubicBezTo>
                  <a:lnTo>
                    <a:pt x="12371" y="32875"/>
                  </a:lnTo>
                  <a:cubicBezTo>
                    <a:pt x="12493" y="32905"/>
                    <a:pt x="12645" y="32936"/>
                    <a:pt x="12766" y="32996"/>
                  </a:cubicBezTo>
                  <a:cubicBezTo>
                    <a:pt x="13228" y="33116"/>
                    <a:pt x="13863" y="33303"/>
                    <a:pt x="14606" y="33303"/>
                  </a:cubicBezTo>
                  <a:cubicBezTo>
                    <a:pt x="15184" y="33303"/>
                    <a:pt x="15827" y="33190"/>
                    <a:pt x="16505" y="32844"/>
                  </a:cubicBezTo>
                  <a:cubicBezTo>
                    <a:pt x="18967" y="31568"/>
                    <a:pt x="21885" y="27555"/>
                    <a:pt x="22645" y="25093"/>
                  </a:cubicBezTo>
                  <a:cubicBezTo>
                    <a:pt x="23162" y="23300"/>
                    <a:pt x="22584" y="21902"/>
                    <a:pt x="22189" y="20929"/>
                  </a:cubicBezTo>
                  <a:lnTo>
                    <a:pt x="22189" y="20929"/>
                  </a:lnTo>
                  <a:cubicBezTo>
                    <a:pt x="22566" y="20978"/>
                    <a:pt x="22988" y="21037"/>
                    <a:pt x="23440" y="21037"/>
                  </a:cubicBezTo>
                  <a:cubicBezTo>
                    <a:pt x="23825" y="21037"/>
                    <a:pt x="24231" y="20994"/>
                    <a:pt x="24651" y="20868"/>
                  </a:cubicBezTo>
                  <a:cubicBezTo>
                    <a:pt x="26444" y="20291"/>
                    <a:pt x="31095" y="16218"/>
                    <a:pt x="31703" y="14090"/>
                  </a:cubicBezTo>
                  <a:cubicBezTo>
                    <a:pt x="31764" y="13999"/>
                    <a:pt x="31764" y="13847"/>
                    <a:pt x="31794" y="13726"/>
                  </a:cubicBezTo>
                  <a:cubicBezTo>
                    <a:pt x="31869" y="13729"/>
                    <a:pt x="31945" y="13731"/>
                    <a:pt x="32021" y="13731"/>
                  </a:cubicBezTo>
                  <a:cubicBezTo>
                    <a:pt x="32567" y="13731"/>
                    <a:pt x="33157" y="13635"/>
                    <a:pt x="33770" y="13422"/>
                  </a:cubicBezTo>
                  <a:cubicBezTo>
                    <a:pt x="36019" y="12631"/>
                    <a:pt x="41946" y="10504"/>
                    <a:pt x="41125" y="6157"/>
                  </a:cubicBezTo>
                  <a:cubicBezTo>
                    <a:pt x="40761" y="3908"/>
                    <a:pt x="39059" y="1750"/>
                    <a:pt x="36809" y="686"/>
                  </a:cubicBezTo>
                  <a:cubicBezTo>
                    <a:pt x="35895" y="229"/>
                    <a:pt x="34942" y="0"/>
                    <a:pt x="34027" y="0"/>
                  </a:cubicBezTo>
                  <a:close/>
                </a:path>
              </a:pathLst>
            </a:custGeom>
            <a:solidFill>
              <a:srgbClr val="F7D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1"/>
            <p:cNvSpPr/>
            <p:nvPr/>
          </p:nvSpPr>
          <p:spPr>
            <a:xfrm>
              <a:off x="4173898" y="1543740"/>
              <a:ext cx="718731" cy="747052"/>
            </a:xfrm>
            <a:custGeom>
              <a:avLst/>
              <a:gdLst/>
              <a:ahLst/>
              <a:cxnLst/>
              <a:rect l="l" t="t" r="r" b="b"/>
              <a:pathLst>
                <a:path w="37813" h="39303" fill="none" extrusionOk="0">
                  <a:moveTo>
                    <a:pt x="517" y="35563"/>
                  </a:moveTo>
                  <a:cubicBezTo>
                    <a:pt x="1125" y="37995"/>
                    <a:pt x="4712" y="39302"/>
                    <a:pt x="6171" y="38694"/>
                  </a:cubicBezTo>
                  <a:cubicBezTo>
                    <a:pt x="7660" y="38086"/>
                    <a:pt x="9149" y="35381"/>
                    <a:pt x="9180" y="33922"/>
                  </a:cubicBezTo>
                  <a:cubicBezTo>
                    <a:pt x="9241" y="32494"/>
                    <a:pt x="7782" y="31399"/>
                    <a:pt x="9119" y="29910"/>
                  </a:cubicBezTo>
                  <a:cubicBezTo>
                    <a:pt x="10456" y="28421"/>
                    <a:pt x="11824" y="30518"/>
                    <a:pt x="13709" y="29515"/>
                  </a:cubicBezTo>
                  <a:cubicBezTo>
                    <a:pt x="15624" y="28573"/>
                    <a:pt x="18238" y="25047"/>
                    <a:pt x="18876" y="22889"/>
                  </a:cubicBezTo>
                  <a:cubicBezTo>
                    <a:pt x="19514" y="20700"/>
                    <a:pt x="17508" y="19302"/>
                    <a:pt x="18238" y="17964"/>
                  </a:cubicBezTo>
                  <a:cubicBezTo>
                    <a:pt x="18967" y="16627"/>
                    <a:pt x="20821" y="17843"/>
                    <a:pt x="22159" y="17448"/>
                  </a:cubicBezTo>
                  <a:cubicBezTo>
                    <a:pt x="23466" y="17022"/>
                    <a:pt x="27539" y="13375"/>
                    <a:pt x="27964" y="11977"/>
                  </a:cubicBezTo>
                  <a:cubicBezTo>
                    <a:pt x="28390" y="10548"/>
                    <a:pt x="27691" y="9484"/>
                    <a:pt x="28147" y="9089"/>
                  </a:cubicBezTo>
                  <a:cubicBezTo>
                    <a:pt x="28633" y="8663"/>
                    <a:pt x="28785" y="10913"/>
                    <a:pt x="31186" y="10031"/>
                  </a:cubicBezTo>
                  <a:cubicBezTo>
                    <a:pt x="33587" y="9150"/>
                    <a:pt x="37812" y="7478"/>
                    <a:pt x="37357" y="4864"/>
                  </a:cubicBezTo>
                  <a:cubicBezTo>
                    <a:pt x="36901" y="2250"/>
                    <a:pt x="34013" y="1"/>
                    <a:pt x="31581" y="305"/>
                  </a:cubicBezTo>
                  <a:cubicBezTo>
                    <a:pt x="29089" y="578"/>
                    <a:pt x="26505" y="2554"/>
                    <a:pt x="26141" y="3831"/>
                  </a:cubicBezTo>
                  <a:cubicBezTo>
                    <a:pt x="25745" y="5138"/>
                    <a:pt x="26475" y="6840"/>
                    <a:pt x="25654" y="6232"/>
                  </a:cubicBezTo>
                  <a:cubicBezTo>
                    <a:pt x="24803" y="5624"/>
                    <a:pt x="23405" y="4621"/>
                    <a:pt x="21946" y="5290"/>
                  </a:cubicBezTo>
                  <a:cubicBezTo>
                    <a:pt x="20517" y="5958"/>
                    <a:pt x="15684" y="9484"/>
                    <a:pt x="15988" y="11764"/>
                  </a:cubicBezTo>
                  <a:cubicBezTo>
                    <a:pt x="16292" y="14043"/>
                    <a:pt x="17143" y="15411"/>
                    <a:pt x="15988" y="16232"/>
                  </a:cubicBezTo>
                  <a:cubicBezTo>
                    <a:pt x="14864" y="17022"/>
                    <a:pt x="13131" y="14925"/>
                    <a:pt x="12219" y="14803"/>
                  </a:cubicBezTo>
                  <a:cubicBezTo>
                    <a:pt x="11307" y="14712"/>
                    <a:pt x="8876" y="15563"/>
                    <a:pt x="6961" y="19028"/>
                  </a:cubicBezTo>
                  <a:cubicBezTo>
                    <a:pt x="5016" y="22493"/>
                    <a:pt x="5167" y="23770"/>
                    <a:pt x="6414" y="25655"/>
                  </a:cubicBezTo>
                  <a:cubicBezTo>
                    <a:pt x="7660" y="27509"/>
                    <a:pt x="8724" y="27691"/>
                    <a:pt x="7022" y="29241"/>
                  </a:cubicBezTo>
                  <a:cubicBezTo>
                    <a:pt x="5319" y="30761"/>
                    <a:pt x="5198" y="28937"/>
                    <a:pt x="2857" y="30579"/>
                  </a:cubicBezTo>
                  <a:cubicBezTo>
                    <a:pt x="487" y="32220"/>
                    <a:pt x="0" y="33588"/>
                    <a:pt x="517" y="35563"/>
                  </a:cubicBezTo>
                  <a:close/>
                </a:path>
              </a:pathLst>
            </a:custGeom>
            <a:noFill/>
            <a:ln w="9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1"/>
            <p:cNvSpPr/>
            <p:nvPr/>
          </p:nvSpPr>
          <p:spPr>
            <a:xfrm>
              <a:off x="4231928" y="2157454"/>
              <a:ext cx="60463" cy="82778"/>
            </a:xfrm>
            <a:custGeom>
              <a:avLst/>
              <a:gdLst/>
              <a:ahLst/>
              <a:cxnLst/>
              <a:rect l="l" t="t" r="r" b="b"/>
              <a:pathLst>
                <a:path w="3181" h="4355" extrusionOk="0">
                  <a:moveTo>
                    <a:pt x="1388" y="1"/>
                  </a:moveTo>
                  <a:cubicBezTo>
                    <a:pt x="1337" y="1"/>
                    <a:pt x="1286" y="8"/>
                    <a:pt x="1233" y="23"/>
                  </a:cubicBezTo>
                  <a:cubicBezTo>
                    <a:pt x="0" y="346"/>
                    <a:pt x="780" y="4355"/>
                    <a:pt x="1711" y="4355"/>
                  </a:cubicBezTo>
                  <a:cubicBezTo>
                    <a:pt x="1744" y="4355"/>
                    <a:pt x="1777" y="4350"/>
                    <a:pt x="1811" y="4339"/>
                  </a:cubicBezTo>
                  <a:cubicBezTo>
                    <a:pt x="3180" y="3902"/>
                    <a:pt x="2566" y="1"/>
                    <a:pt x="1388" y="1"/>
                  </a:cubicBezTo>
                  <a:close/>
                </a:path>
              </a:pathLst>
            </a:custGeom>
            <a:solidFill>
              <a:srgbClr val="3F4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1"/>
            <p:cNvSpPr/>
            <p:nvPr/>
          </p:nvSpPr>
          <p:spPr>
            <a:xfrm>
              <a:off x="4342589" y="1981673"/>
              <a:ext cx="71088" cy="67039"/>
            </a:xfrm>
            <a:custGeom>
              <a:avLst/>
              <a:gdLst/>
              <a:ahLst/>
              <a:cxnLst/>
              <a:rect l="l" t="t" r="r" b="b"/>
              <a:pathLst>
                <a:path w="3740" h="3527" fill="none" extrusionOk="0">
                  <a:moveTo>
                    <a:pt x="882" y="2797"/>
                  </a:moveTo>
                  <a:cubicBezTo>
                    <a:pt x="1825" y="3526"/>
                    <a:pt x="3739" y="973"/>
                    <a:pt x="2858" y="487"/>
                  </a:cubicBezTo>
                  <a:cubicBezTo>
                    <a:pt x="1946" y="1"/>
                    <a:pt x="1" y="2159"/>
                    <a:pt x="882" y="2797"/>
                  </a:cubicBezTo>
                  <a:close/>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1"/>
            <p:cNvSpPr/>
            <p:nvPr/>
          </p:nvSpPr>
          <p:spPr>
            <a:xfrm>
              <a:off x="4430404" y="1979943"/>
              <a:ext cx="37578" cy="34099"/>
            </a:xfrm>
            <a:custGeom>
              <a:avLst/>
              <a:gdLst/>
              <a:ahLst/>
              <a:cxnLst/>
              <a:rect l="l" t="t" r="r" b="b"/>
              <a:pathLst>
                <a:path w="1977" h="1794" fill="none" extrusionOk="0">
                  <a:moveTo>
                    <a:pt x="791" y="456"/>
                  </a:moveTo>
                  <a:cubicBezTo>
                    <a:pt x="1" y="1216"/>
                    <a:pt x="1581" y="1794"/>
                    <a:pt x="1764" y="1186"/>
                  </a:cubicBezTo>
                  <a:cubicBezTo>
                    <a:pt x="1977" y="547"/>
                    <a:pt x="1247" y="0"/>
                    <a:pt x="791" y="456"/>
                  </a:cubicBezTo>
                  <a:close/>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1"/>
            <p:cNvSpPr/>
            <p:nvPr/>
          </p:nvSpPr>
          <p:spPr>
            <a:xfrm>
              <a:off x="4453365" y="1929250"/>
              <a:ext cx="53658" cy="44192"/>
            </a:xfrm>
            <a:custGeom>
              <a:avLst/>
              <a:gdLst/>
              <a:ahLst/>
              <a:cxnLst/>
              <a:rect l="l" t="t" r="r" b="b"/>
              <a:pathLst>
                <a:path w="2823" h="2325" extrusionOk="0">
                  <a:moveTo>
                    <a:pt x="1465" y="1"/>
                  </a:moveTo>
                  <a:cubicBezTo>
                    <a:pt x="743" y="1"/>
                    <a:pt x="0" y="602"/>
                    <a:pt x="343" y="1573"/>
                  </a:cubicBezTo>
                  <a:cubicBezTo>
                    <a:pt x="508" y="2110"/>
                    <a:pt x="866" y="2324"/>
                    <a:pt x="1248" y="2324"/>
                  </a:cubicBezTo>
                  <a:cubicBezTo>
                    <a:pt x="1990" y="2324"/>
                    <a:pt x="2822" y="1515"/>
                    <a:pt x="2501" y="692"/>
                  </a:cubicBezTo>
                  <a:cubicBezTo>
                    <a:pt x="2319" y="215"/>
                    <a:pt x="1896" y="1"/>
                    <a:pt x="1465" y="1"/>
                  </a:cubicBezTo>
                  <a:close/>
                </a:path>
              </a:pathLst>
            </a:custGeom>
            <a:solidFill>
              <a:srgbClr val="3F4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1"/>
            <p:cNvSpPr/>
            <p:nvPr/>
          </p:nvSpPr>
          <p:spPr>
            <a:xfrm>
              <a:off x="4551691" y="1741798"/>
              <a:ext cx="50921" cy="32085"/>
            </a:xfrm>
            <a:custGeom>
              <a:avLst/>
              <a:gdLst/>
              <a:ahLst/>
              <a:cxnLst/>
              <a:rect l="l" t="t" r="r" b="b"/>
              <a:pathLst>
                <a:path w="2679" h="1688" extrusionOk="0">
                  <a:moveTo>
                    <a:pt x="1353" y="1"/>
                  </a:moveTo>
                  <a:cubicBezTo>
                    <a:pt x="682" y="1"/>
                    <a:pt x="0" y="327"/>
                    <a:pt x="155" y="1101"/>
                  </a:cubicBezTo>
                  <a:cubicBezTo>
                    <a:pt x="226" y="1525"/>
                    <a:pt x="538" y="1687"/>
                    <a:pt x="913" y="1687"/>
                  </a:cubicBezTo>
                  <a:cubicBezTo>
                    <a:pt x="1668" y="1687"/>
                    <a:pt x="2678" y="1031"/>
                    <a:pt x="2495" y="523"/>
                  </a:cubicBezTo>
                  <a:cubicBezTo>
                    <a:pt x="2377" y="193"/>
                    <a:pt x="1868" y="1"/>
                    <a:pt x="1353" y="1"/>
                  </a:cubicBezTo>
                  <a:close/>
                </a:path>
              </a:pathLst>
            </a:custGeom>
            <a:solidFill>
              <a:srgbClr val="3F4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1"/>
            <p:cNvSpPr/>
            <p:nvPr/>
          </p:nvSpPr>
          <p:spPr>
            <a:xfrm>
              <a:off x="4602004" y="1717069"/>
              <a:ext cx="53164" cy="84945"/>
            </a:xfrm>
            <a:custGeom>
              <a:avLst/>
              <a:gdLst/>
              <a:ahLst/>
              <a:cxnLst/>
              <a:rect l="l" t="t" r="r" b="b"/>
              <a:pathLst>
                <a:path w="2797" h="4469" fill="none" extrusionOk="0">
                  <a:moveTo>
                    <a:pt x="578" y="4286"/>
                  </a:moveTo>
                  <a:cubicBezTo>
                    <a:pt x="1277" y="4468"/>
                    <a:pt x="2797" y="4073"/>
                    <a:pt x="2706" y="2402"/>
                  </a:cubicBezTo>
                  <a:cubicBezTo>
                    <a:pt x="2554" y="730"/>
                    <a:pt x="1307" y="0"/>
                    <a:pt x="852" y="943"/>
                  </a:cubicBezTo>
                  <a:cubicBezTo>
                    <a:pt x="426" y="1946"/>
                    <a:pt x="0" y="4134"/>
                    <a:pt x="578" y="4286"/>
                  </a:cubicBezTo>
                  <a:close/>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1"/>
            <p:cNvSpPr/>
            <p:nvPr/>
          </p:nvSpPr>
          <p:spPr>
            <a:xfrm>
              <a:off x="4753950" y="1619428"/>
              <a:ext cx="35259" cy="36989"/>
            </a:xfrm>
            <a:custGeom>
              <a:avLst/>
              <a:gdLst/>
              <a:ahLst/>
              <a:cxnLst/>
              <a:rect l="l" t="t" r="r" b="b"/>
              <a:pathLst>
                <a:path w="1855" h="1946" fill="none" extrusionOk="0">
                  <a:moveTo>
                    <a:pt x="487" y="1611"/>
                  </a:moveTo>
                  <a:cubicBezTo>
                    <a:pt x="1004" y="1946"/>
                    <a:pt x="1855" y="1247"/>
                    <a:pt x="1368" y="608"/>
                  </a:cubicBezTo>
                  <a:cubicBezTo>
                    <a:pt x="852" y="0"/>
                    <a:pt x="1" y="1247"/>
                    <a:pt x="487" y="1611"/>
                  </a:cubicBezTo>
                  <a:close/>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1"/>
            <p:cNvSpPr/>
            <p:nvPr/>
          </p:nvSpPr>
          <p:spPr>
            <a:xfrm>
              <a:off x="4751631" y="1659287"/>
              <a:ext cx="31800" cy="43356"/>
            </a:xfrm>
            <a:custGeom>
              <a:avLst/>
              <a:gdLst/>
              <a:ahLst/>
              <a:cxnLst/>
              <a:rect l="l" t="t" r="r" b="b"/>
              <a:pathLst>
                <a:path w="1673" h="2281" fill="none" extrusionOk="0">
                  <a:moveTo>
                    <a:pt x="305" y="1673"/>
                  </a:moveTo>
                  <a:cubicBezTo>
                    <a:pt x="609" y="2280"/>
                    <a:pt x="1673" y="1551"/>
                    <a:pt x="1278" y="761"/>
                  </a:cubicBezTo>
                  <a:cubicBezTo>
                    <a:pt x="913" y="1"/>
                    <a:pt x="1" y="1065"/>
                    <a:pt x="305" y="1673"/>
                  </a:cubicBezTo>
                  <a:close/>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1"/>
            <p:cNvSpPr/>
            <p:nvPr/>
          </p:nvSpPr>
          <p:spPr>
            <a:xfrm>
              <a:off x="4792117" y="1659629"/>
              <a:ext cx="34917" cy="25926"/>
            </a:xfrm>
            <a:custGeom>
              <a:avLst/>
              <a:gdLst/>
              <a:ahLst/>
              <a:cxnLst/>
              <a:rect l="l" t="t" r="r" b="b"/>
              <a:pathLst>
                <a:path w="1837" h="1364" extrusionOk="0">
                  <a:moveTo>
                    <a:pt x="1272" y="1"/>
                  </a:moveTo>
                  <a:cubicBezTo>
                    <a:pt x="733" y="1"/>
                    <a:pt x="0" y="372"/>
                    <a:pt x="211" y="986"/>
                  </a:cubicBezTo>
                  <a:cubicBezTo>
                    <a:pt x="299" y="1259"/>
                    <a:pt x="459" y="1363"/>
                    <a:pt x="643" y="1363"/>
                  </a:cubicBezTo>
                  <a:cubicBezTo>
                    <a:pt x="1097" y="1363"/>
                    <a:pt x="1706" y="732"/>
                    <a:pt x="1792" y="408"/>
                  </a:cubicBezTo>
                  <a:cubicBezTo>
                    <a:pt x="1837" y="128"/>
                    <a:pt x="1588" y="1"/>
                    <a:pt x="1272" y="1"/>
                  </a:cubicBezTo>
                  <a:close/>
                </a:path>
              </a:pathLst>
            </a:custGeom>
            <a:solidFill>
              <a:srgbClr val="3F4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1"/>
            <p:cNvSpPr/>
            <p:nvPr/>
          </p:nvSpPr>
          <p:spPr>
            <a:xfrm>
              <a:off x="4297523" y="2181499"/>
              <a:ext cx="23379" cy="19141"/>
            </a:xfrm>
            <a:custGeom>
              <a:avLst/>
              <a:gdLst/>
              <a:ahLst/>
              <a:cxnLst/>
              <a:rect l="l" t="t" r="r" b="b"/>
              <a:pathLst>
                <a:path w="1230" h="1007" extrusionOk="0">
                  <a:moveTo>
                    <a:pt x="663" y="1"/>
                  </a:moveTo>
                  <a:cubicBezTo>
                    <a:pt x="322" y="1"/>
                    <a:pt x="1" y="643"/>
                    <a:pt x="1" y="643"/>
                  </a:cubicBezTo>
                  <a:cubicBezTo>
                    <a:pt x="151" y="900"/>
                    <a:pt x="366" y="1006"/>
                    <a:pt x="563" y="1006"/>
                  </a:cubicBezTo>
                  <a:cubicBezTo>
                    <a:pt x="925" y="1006"/>
                    <a:pt x="1229" y="650"/>
                    <a:pt x="974" y="217"/>
                  </a:cubicBezTo>
                  <a:cubicBezTo>
                    <a:pt x="874" y="61"/>
                    <a:pt x="768" y="1"/>
                    <a:pt x="663" y="1"/>
                  </a:cubicBezTo>
                  <a:close/>
                </a:path>
              </a:pathLst>
            </a:custGeom>
            <a:solidFill>
              <a:srgbClr val="53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1"/>
            <p:cNvSpPr/>
            <p:nvPr/>
          </p:nvSpPr>
          <p:spPr>
            <a:xfrm>
              <a:off x="4296382" y="1929022"/>
              <a:ext cx="142689" cy="64835"/>
            </a:xfrm>
            <a:custGeom>
              <a:avLst/>
              <a:gdLst/>
              <a:ahLst/>
              <a:cxnLst/>
              <a:rect l="l" t="t" r="r" b="b"/>
              <a:pathLst>
                <a:path w="7507" h="3411" extrusionOk="0">
                  <a:moveTo>
                    <a:pt x="5024" y="1"/>
                  </a:moveTo>
                  <a:cubicBezTo>
                    <a:pt x="4600" y="1"/>
                    <a:pt x="4144" y="43"/>
                    <a:pt x="3678" y="126"/>
                  </a:cubicBezTo>
                  <a:cubicBezTo>
                    <a:pt x="1672" y="491"/>
                    <a:pt x="0" y="1919"/>
                    <a:pt x="1824" y="3226"/>
                  </a:cubicBezTo>
                  <a:cubicBezTo>
                    <a:pt x="2003" y="3356"/>
                    <a:pt x="2168" y="3410"/>
                    <a:pt x="2323" y="3410"/>
                  </a:cubicBezTo>
                  <a:cubicBezTo>
                    <a:pt x="3118" y="3410"/>
                    <a:pt x="3660" y="1986"/>
                    <a:pt x="4499" y="1859"/>
                  </a:cubicBezTo>
                  <a:cubicBezTo>
                    <a:pt x="4587" y="1839"/>
                    <a:pt x="4681" y="1831"/>
                    <a:pt x="4779" y="1831"/>
                  </a:cubicBezTo>
                  <a:cubicBezTo>
                    <a:pt x="5341" y="1831"/>
                    <a:pt x="6024" y="2107"/>
                    <a:pt x="6541" y="2107"/>
                  </a:cubicBezTo>
                  <a:cubicBezTo>
                    <a:pt x="6915" y="2107"/>
                    <a:pt x="7202" y="1962"/>
                    <a:pt x="7295" y="1464"/>
                  </a:cubicBezTo>
                  <a:cubicBezTo>
                    <a:pt x="7506" y="479"/>
                    <a:pt x="6451" y="1"/>
                    <a:pt x="5024" y="1"/>
                  </a:cubicBezTo>
                  <a:close/>
                </a:path>
              </a:pathLst>
            </a:custGeom>
            <a:solidFill>
              <a:srgbClr val="53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1"/>
            <p:cNvSpPr/>
            <p:nvPr/>
          </p:nvSpPr>
          <p:spPr>
            <a:xfrm>
              <a:off x="4406283" y="2024858"/>
              <a:ext cx="59360" cy="45390"/>
            </a:xfrm>
            <a:custGeom>
              <a:avLst/>
              <a:gdLst/>
              <a:ahLst/>
              <a:cxnLst/>
              <a:rect l="l" t="t" r="r" b="b"/>
              <a:pathLst>
                <a:path w="3123" h="2388" extrusionOk="0">
                  <a:moveTo>
                    <a:pt x="1230" y="1"/>
                  </a:moveTo>
                  <a:cubicBezTo>
                    <a:pt x="1140" y="1"/>
                    <a:pt x="1051" y="22"/>
                    <a:pt x="966" y="69"/>
                  </a:cubicBezTo>
                  <a:cubicBezTo>
                    <a:pt x="1" y="595"/>
                    <a:pt x="133" y="2388"/>
                    <a:pt x="1146" y="2388"/>
                  </a:cubicBezTo>
                  <a:cubicBezTo>
                    <a:pt x="1186" y="2388"/>
                    <a:pt x="1227" y="2385"/>
                    <a:pt x="1270" y="2379"/>
                  </a:cubicBezTo>
                  <a:cubicBezTo>
                    <a:pt x="3122" y="2158"/>
                    <a:pt x="2133" y="1"/>
                    <a:pt x="1230" y="1"/>
                  </a:cubicBezTo>
                  <a:close/>
                </a:path>
              </a:pathLst>
            </a:custGeom>
            <a:solidFill>
              <a:srgbClr val="53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1"/>
            <p:cNvSpPr/>
            <p:nvPr/>
          </p:nvSpPr>
          <p:spPr>
            <a:xfrm>
              <a:off x="4559047" y="1681810"/>
              <a:ext cx="51548" cy="35867"/>
            </a:xfrm>
            <a:custGeom>
              <a:avLst/>
              <a:gdLst/>
              <a:ahLst/>
              <a:cxnLst/>
              <a:rect l="l" t="t" r="r" b="b"/>
              <a:pathLst>
                <a:path w="2712" h="1887" extrusionOk="0">
                  <a:moveTo>
                    <a:pt x="1730" y="0"/>
                  </a:moveTo>
                  <a:cubicBezTo>
                    <a:pt x="982" y="0"/>
                    <a:pt x="1" y="1252"/>
                    <a:pt x="619" y="1703"/>
                  </a:cubicBezTo>
                  <a:cubicBezTo>
                    <a:pt x="799" y="1830"/>
                    <a:pt x="1006" y="1886"/>
                    <a:pt x="1214" y="1886"/>
                  </a:cubicBezTo>
                  <a:cubicBezTo>
                    <a:pt x="1957" y="1886"/>
                    <a:pt x="2712" y="1167"/>
                    <a:pt x="2260" y="336"/>
                  </a:cubicBezTo>
                  <a:cubicBezTo>
                    <a:pt x="2128" y="97"/>
                    <a:pt x="1938" y="0"/>
                    <a:pt x="1730" y="0"/>
                  </a:cubicBezTo>
                  <a:close/>
                </a:path>
              </a:pathLst>
            </a:custGeom>
            <a:solidFill>
              <a:srgbClr val="53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1"/>
            <p:cNvSpPr/>
            <p:nvPr/>
          </p:nvSpPr>
          <p:spPr>
            <a:xfrm>
              <a:off x="4524776" y="1727619"/>
              <a:ext cx="14693" cy="12032"/>
            </a:xfrm>
            <a:custGeom>
              <a:avLst/>
              <a:gdLst/>
              <a:ahLst/>
              <a:cxnLst/>
              <a:rect l="l" t="t" r="r" b="b"/>
              <a:pathLst>
                <a:path w="773" h="633" extrusionOk="0">
                  <a:moveTo>
                    <a:pt x="471" y="0"/>
                  </a:moveTo>
                  <a:cubicBezTo>
                    <a:pt x="296" y="0"/>
                    <a:pt x="86" y="133"/>
                    <a:pt x="51" y="327"/>
                  </a:cubicBezTo>
                  <a:cubicBezTo>
                    <a:pt x="0" y="544"/>
                    <a:pt x="126" y="632"/>
                    <a:pt x="283" y="632"/>
                  </a:cubicBezTo>
                  <a:cubicBezTo>
                    <a:pt x="499" y="632"/>
                    <a:pt x="773" y="465"/>
                    <a:pt x="720" y="236"/>
                  </a:cubicBezTo>
                  <a:cubicBezTo>
                    <a:pt x="707" y="70"/>
                    <a:pt x="598" y="0"/>
                    <a:pt x="471" y="0"/>
                  </a:cubicBezTo>
                  <a:close/>
                </a:path>
              </a:pathLst>
            </a:custGeom>
            <a:solidFill>
              <a:srgbClr val="53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1"/>
            <p:cNvSpPr/>
            <p:nvPr/>
          </p:nvSpPr>
          <p:spPr>
            <a:xfrm>
              <a:off x="4695825" y="1611274"/>
              <a:ext cx="60710" cy="59455"/>
            </a:xfrm>
            <a:custGeom>
              <a:avLst/>
              <a:gdLst/>
              <a:ahLst/>
              <a:cxnLst/>
              <a:rect l="l" t="t" r="r" b="b"/>
              <a:pathLst>
                <a:path w="3194" h="3128" extrusionOk="0">
                  <a:moveTo>
                    <a:pt x="2099" y="0"/>
                  </a:moveTo>
                  <a:cubicBezTo>
                    <a:pt x="1190" y="0"/>
                    <a:pt x="0" y="2657"/>
                    <a:pt x="1174" y="3104"/>
                  </a:cubicBezTo>
                  <a:cubicBezTo>
                    <a:pt x="1216" y="3120"/>
                    <a:pt x="1260" y="3128"/>
                    <a:pt x="1305" y="3128"/>
                  </a:cubicBezTo>
                  <a:cubicBezTo>
                    <a:pt x="2118" y="3128"/>
                    <a:pt x="3194" y="612"/>
                    <a:pt x="2329" y="65"/>
                  </a:cubicBezTo>
                  <a:cubicBezTo>
                    <a:pt x="2256" y="21"/>
                    <a:pt x="2178" y="0"/>
                    <a:pt x="2099" y="0"/>
                  </a:cubicBezTo>
                  <a:close/>
                </a:path>
              </a:pathLst>
            </a:custGeom>
            <a:solidFill>
              <a:srgbClr val="53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1"/>
            <p:cNvSpPr/>
            <p:nvPr/>
          </p:nvSpPr>
          <p:spPr>
            <a:xfrm>
              <a:off x="4831519" y="1633018"/>
              <a:ext cx="15472" cy="14579"/>
            </a:xfrm>
            <a:custGeom>
              <a:avLst/>
              <a:gdLst/>
              <a:ahLst/>
              <a:cxnLst/>
              <a:rect l="l" t="t" r="r" b="b"/>
              <a:pathLst>
                <a:path w="814" h="767" extrusionOk="0">
                  <a:moveTo>
                    <a:pt x="215" y="0"/>
                  </a:moveTo>
                  <a:cubicBezTo>
                    <a:pt x="86" y="0"/>
                    <a:pt x="0" y="118"/>
                    <a:pt x="53" y="410"/>
                  </a:cubicBezTo>
                  <a:cubicBezTo>
                    <a:pt x="71" y="618"/>
                    <a:pt x="353" y="766"/>
                    <a:pt x="555" y="766"/>
                  </a:cubicBezTo>
                  <a:cubicBezTo>
                    <a:pt x="708" y="766"/>
                    <a:pt x="814" y="681"/>
                    <a:pt x="722" y="471"/>
                  </a:cubicBezTo>
                  <a:cubicBezTo>
                    <a:pt x="619" y="197"/>
                    <a:pt x="381" y="0"/>
                    <a:pt x="215" y="0"/>
                  </a:cubicBezTo>
                  <a:close/>
                </a:path>
              </a:pathLst>
            </a:custGeom>
            <a:solidFill>
              <a:srgbClr val="53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3" name="Google Shape;1413;p41"/>
          <p:cNvGrpSpPr/>
          <p:nvPr/>
        </p:nvGrpSpPr>
        <p:grpSpPr>
          <a:xfrm>
            <a:off x="6038176" y="1221582"/>
            <a:ext cx="281368" cy="228812"/>
            <a:chOff x="3474251" y="1520057"/>
            <a:chExt cx="281368" cy="228812"/>
          </a:xfrm>
        </p:grpSpPr>
        <p:sp>
          <p:nvSpPr>
            <p:cNvPr id="1414" name="Google Shape;1414;p41"/>
            <p:cNvSpPr/>
            <p:nvPr/>
          </p:nvSpPr>
          <p:spPr>
            <a:xfrm>
              <a:off x="3486948" y="1544766"/>
              <a:ext cx="268671" cy="176085"/>
            </a:xfrm>
            <a:custGeom>
              <a:avLst/>
              <a:gdLst/>
              <a:ahLst/>
              <a:cxnLst/>
              <a:rect l="l" t="t" r="r" b="b"/>
              <a:pathLst>
                <a:path w="14135" h="9264" extrusionOk="0">
                  <a:moveTo>
                    <a:pt x="2844" y="1"/>
                  </a:moveTo>
                  <a:cubicBezTo>
                    <a:pt x="1691" y="1"/>
                    <a:pt x="817" y="527"/>
                    <a:pt x="548" y="1558"/>
                  </a:cubicBezTo>
                  <a:cubicBezTo>
                    <a:pt x="1" y="3533"/>
                    <a:pt x="3739" y="6026"/>
                    <a:pt x="6536" y="7576"/>
                  </a:cubicBezTo>
                  <a:cubicBezTo>
                    <a:pt x="8290" y="8519"/>
                    <a:pt x="9951" y="9264"/>
                    <a:pt x="11141" y="9264"/>
                  </a:cubicBezTo>
                  <a:cubicBezTo>
                    <a:pt x="11867" y="9264"/>
                    <a:pt x="12418" y="8986"/>
                    <a:pt x="12706" y="8305"/>
                  </a:cubicBezTo>
                  <a:cubicBezTo>
                    <a:pt x="14135" y="4962"/>
                    <a:pt x="9119" y="3260"/>
                    <a:pt x="6475" y="1345"/>
                  </a:cubicBezTo>
                  <a:cubicBezTo>
                    <a:pt x="5195" y="443"/>
                    <a:pt x="3902" y="1"/>
                    <a:pt x="2844" y="1"/>
                  </a:cubicBezTo>
                  <a:close/>
                </a:path>
              </a:pathLst>
            </a:custGeom>
            <a:solidFill>
              <a:srgbClr val="53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1"/>
            <p:cNvSpPr/>
            <p:nvPr/>
          </p:nvSpPr>
          <p:spPr>
            <a:xfrm>
              <a:off x="3640623" y="1578980"/>
              <a:ext cx="36418" cy="11576"/>
            </a:xfrm>
            <a:custGeom>
              <a:avLst/>
              <a:gdLst/>
              <a:ahLst/>
              <a:cxnLst/>
              <a:rect l="l" t="t" r="r" b="b"/>
              <a:pathLst>
                <a:path w="1916" h="609" fill="none" extrusionOk="0">
                  <a:moveTo>
                    <a:pt x="1916" y="1"/>
                  </a:moveTo>
                  <a:cubicBezTo>
                    <a:pt x="1156" y="609"/>
                    <a:pt x="1" y="578"/>
                    <a:pt x="1" y="578"/>
                  </a:cubicBez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1"/>
            <p:cNvSpPr/>
            <p:nvPr/>
          </p:nvSpPr>
          <p:spPr>
            <a:xfrm>
              <a:off x="3610021" y="1552407"/>
              <a:ext cx="19084" cy="17924"/>
            </a:xfrm>
            <a:custGeom>
              <a:avLst/>
              <a:gdLst/>
              <a:ahLst/>
              <a:cxnLst/>
              <a:rect l="l" t="t" r="r" b="b"/>
              <a:pathLst>
                <a:path w="1004" h="943" fill="none" extrusionOk="0">
                  <a:moveTo>
                    <a:pt x="1003" y="1"/>
                  </a:moveTo>
                  <a:cubicBezTo>
                    <a:pt x="122" y="305"/>
                    <a:pt x="0" y="943"/>
                    <a:pt x="0" y="943"/>
                  </a:cubicBez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1"/>
            <p:cNvSpPr/>
            <p:nvPr/>
          </p:nvSpPr>
          <p:spPr>
            <a:xfrm>
              <a:off x="3495615" y="1531024"/>
              <a:ext cx="20243" cy="18513"/>
            </a:xfrm>
            <a:custGeom>
              <a:avLst/>
              <a:gdLst/>
              <a:ahLst/>
              <a:cxnLst/>
              <a:rect l="l" t="t" r="r" b="b"/>
              <a:pathLst>
                <a:path w="1065" h="974" fill="none" extrusionOk="0">
                  <a:moveTo>
                    <a:pt x="1" y="1"/>
                  </a:moveTo>
                  <a:cubicBezTo>
                    <a:pt x="1034" y="214"/>
                    <a:pt x="1065" y="974"/>
                    <a:pt x="1065" y="974"/>
                  </a:cubicBez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1"/>
            <p:cNvSpPr/>
            <p:nvPr/>
          </p:nvSpPr>
          <p:spPr>
            <a:xfrm>
              <a:off x="3474251" y="1599204"/>
              <a:ext cx="28891" cy="5227"/>
            </a:xfrm>
            <a:custGeom>
              <a:avLst/>
              <a:gdLst/>
              <a:ahLst/>
              <a:cxnLst/>
              <a:rect l="l" t="t" r="r" b="b"/>
              <a:pathLst>
                <a:path w="1520" h="275" fill="none" extrusionOk="0">
                  <a:moveTo>
                    <a:pt x="0" y="1"/>
                  </a:moveTo>
                  <a:cubicBezTo>
                    <a:pt x="669" y="274"/>
                    <a:pt x="1520" y="213"/>
                    <a:pt x="1520" y="213"/>
                  </a:cubicBez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1"/>
            <p:cNvSpPr/>
            <p:nvPr/>
          </p:nvSpPr>
          <p:spPr>
            <a:xfrm>
              <a:off x="3527396" y="1646590"/>
              <a:ext cx="17924" cy="17335"/>
            </a:xfrm>
            <a:custGeom>
              <a:avLst/>
              <a:gdLst/>
              <a:ahLst/>
              <a:cxnLst/>
              <a:rect l="l" t="t" r="r" b="b"/>
              <a:pathLst>
                <a:path w="943" h="912" fill="none" extrusionOk="0">
                  <a:moveTo>
                    <a:pt x="943" y="0"/>
                  </a:moveTo>
                  <a:cubicBezTo>
                    <a:pt x="882" y="578"/>
                    <a:pt x="0" y="912"/>
                    <a:pt x="0" y="912"/>
                  </a:cubicBez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1"/>
            <p:cNvSpPr/>
            <p:nvPr/>
          </p:nvSpPr>
          <p:spPr>
            <a:xfrm>
              <a:off x="3601354" y="1688178"/>
              <a:ext cx="10416" cy="19673"/>
            </a:xfrm>
            <a:custGeom>
              <a:avLst/>
              <a:gdLst/>
              <a:ahLst/>
              <a:cxnLst/>
              <a:rect l="l" t="t" r="r" b="b"/>
              <a:pathLst>
                <a:path w="548" h="1035" fill="none" extrusionOk="0">
                  <a:moveTo>
                    <a:pt x="547" y="1"/>
                  </a:moveTo>
                  <a:cubicBezTo>
                    <a:pt x="395" y="730"/>
                    <a:pt x="0" y="1034"/>
                    <a:pt x="0" y="1034"/>
                  </a:cubicBez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1"/>
            <p:cNvSpPr/>
            <p:nvPr/>
          </p:nvSpPr>
          <p:spPr>
            <a:xfrm>
              <a:off x="3674134" y="1716480"/>
              <a:ext cx="2338" cy="32389"/>
            </a:xfrm>
            <a:custGeom>
              <a:avLst/>
              <a:gdLst/>
              <a:ahLst/>
              <a:cxnLst/>
              <a:rect l="l" t="t" r="r" b="b"/>
              <a:pathLst>
                <a:path w="123" h="1704" fill="none" extrusionOk="0">
                  <a:moveTo>
                    <a:pt x="1" y="1"/>
                  </a:moveTo>
                  <a:cubicBezTo>
                    <a:pt x="123" y="730"/>
                    <a:pt x="123" y="1703"/>
                    <a:pt x="123" y="1703"/>
                  </a:cubicBez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1"/>
            <p:cNvSpPr/>
            <p:nvPr/>
          </p:nvSpPr>
          <p:spPr>
            <a:xfrm>
              <a:off x="3719790" y="1639652"/>
              <a:ext cx="32940" cy="8097"/>
            </a:xfrm>
            <a:custGeom>
              <a:avLst/>
              <a:gdLst/>
              <a:ahLst/>
              <a:cxnLst/>
              <a:rect l="l" t="t" r="r" b="b"/>
              <a:pathLst>
                <a:path w="1733" h="426" fill="none" extrusionOk="0">
                  <a:moveTo>
                    <a:pt x="1733" y="0"/>
                  </a:moveTo>
                  <a:cubicBezTo>
                    <a:pt x="1368" y="426"/>
                    <a:pt x="0" y="395"/>
                    <a:pt x="0" y="395"/>
                  </a:cubicBez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1"/>
            <p:cNvSpPr/>
            <p:nvPr/>
          </p:nvSpPr>
          <p:spPr>
            <a:xfrm>
              <a:off x="3477121" y="1548948"/>
              <a:ext cx="24881" cy="14465"/>
            </a:xfrm>
            <a:custGeom>
              <a:avLst/>
              <a:gdLst/>
              <a:ahLst/>
              <a:cxnLst/>
              <a:rect l="l" t="t" r="r" b="b"/>
              <a:pathLst>
                <a:path w="1309" h="761" fill="none" extrusionOk="0">
                  <a:moveTo>
                    <a:pt x="1" y="0"/>
                  </a:moveTo>
                  <a:cubicBezTo>
                    <a:pt x="761" y="31"/>
                    <a:pt x="1308" y="760"/>
                    <a:pt x="1308" y="760"/>
                  </a:cubicBez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1"/>
            <p:cNvSpPr/>
            <p:nvPr/>
          </p:nvSpPr>
          <p:spPr>
            <a:xfrm>
              <a:off x="3575352" y="1520057"/>
              <a:ext cx="9827" cy="31210"/>
            </a:xfrm>
            <a:custGeom>
              <a:avLst/>
              <a:gdLst/>
              <a:ahLst/>
              <a:cxnLst/>
              <a:rect l="l" t="t" r="r" b="b"/>
              <a:pathLst>
                <a:path w="517" h="1642" fill="none" extrusionOk="0">
                  <a:moveTo>
                    <a:pt x="517" y="0"/>
                  </a:moveTo>
                  <a:cubicBezTo>
                    <a:pt x="31" y="730"/>
                    <a:pt x="0" y="1642"/>
                    <a:pt x="0" y="1642"/>
                  </a:cubicBez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1"/>
            <p:cNvSpPr/>
            <p:nvPr/>
          </p:nvSpPr>
          <p:spPr>
            <a:xfrm>
              <a:off x="3725568" y="1708972"/>
              <a:ext cx="24273" cy="32959"/>
            </a:xfrm>
            <a:custGeom>
              <a:avLst/>
              <a:gdLst/>
              <a:ahLst/>
              <a:cxnLst/>
              <a:rect l="l" t="t" r="r" b="b"/>
              <a:pathLst>
                <a:path w="1277" h="1734" fill="none" extrusionOk="0">
                  <a:moveTo>
                    <a:pt x="0" y="1"/>
                  </a:moveTo>
                  <a:cubicBezTo>
                    <a:pt x="1277" y="761"/>
                    <a:pt x="1216" y="1733"/>
                    <a:pt x="1216" y="1733"/>
                  </a:cubicBez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1"/>
            <p:cNvSpPr/>
            <p:nvPr/>
          </p:nvSpPr>
          <p:spPr>
            <a:xfrm>
              <a:off x="3638894" y="1622317"/>
              <a:ext cx="34689" cy="6957"/>
            </a:xfrm>
            <a:custGeom>
              <a:avLst/>
              <a:gdLst/>
              <a:ahLst/>
              <a:cxnLst/>
              <a:rect l="l" t="t" r="r" b="b"/>
              <a:pathLst>
                <a:path w="1825" h="366" fill="none" extrusionOk="0">
                  <a:moveTo>
                    <a:pt x="1" y="92"/>
                  </a:moveTo>
                  <a:cubicBezTo>
                    <a:pt x="852" y="365"/>
                    <a:pt x="1825" y="0"/>
                    <a:pt x="1825" y="0"/>
                  </a:cubicBez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1"/>
            <p:cNvSpPr/>
            <p:nvPr/>
          </p:nvSpPr>
          <p:spPr>
            <a:xfrm>
              <a:off x="3682801" y="1654097"/>
              <a:ext cx="25451" cy="28321"/>
            </a:xfrm>
            <a:custGeom>
              <a:avLst/>
              <a:gdLst/>
              <a:ahLst/>
              <a:cxnLst/>
              <a:rect l="l" t="t" r="r" b="b"/>
              <a:pathLst>
                <a:path w="1339" h="1490" fill="none" extrusionOk="0">
                  <a:moveTo>
                    <a:pt x="1" y="0"/>
                  </a:moveTo>
                  <a:cubicBezTo>
                    <a:pt x="943" y="183"/>
                    <a:pt x="1338" y="1490"/>
                    <a:pt x="1338" y="1490"/>
                  </a:cubicBez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1"/>
            <p:cNvSpPr/>
            <p:nvPr/>
          </p:nvSpPr>
          <p:spPr>
            <a:xfrm>
              <a:off x="3641783" y="1661605"/>
              <a:ext cx="23132" cy="23702"/>
            </a:xfrm>
            <a:custGeom>
              <a:avLst/>
              <a:gdLst/>
              <a:ahLst/>
              <a:cxnLst/>
              <a:rect l="l" t="t" r="r" b="b"/>
              <a:pathLst>
                <a:path w="1217" h="1247" fill="none" extrusionOk="0">
                  <a:moveTo>
                    <a:pt x="1217" y="1247"/>
                  </a:moveTo>
                  <a:cubicBezTo>
                    <a:pt x="639" y="335"/>
                    <a:pt x="1" y="0"/>
                    <a:pt x="1" y="0"/>
                  </a:cubicBez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1"/>
            <p:cNvSpPr/>
            <p:nvPr/>
          </p:nvSpPr>
          <p:spPr>
            <a:xfrm>
              <a:off x="3569573" y="1604982"/>
              <a:ext cx="30051" cy="11576"/>
            </a:xfrm>
            <a:custGeom>
              <a:avLst/>
              <a:gdLst/>
              <a:ahLst/>
              <a:cxnLst/>
              <a:rect l="l" t="t" r="r" b="b"/>
              <a:pathLst>
                <a:path w="1581" h="609" fill="none" extrusionOk="0">
                  <a:moveTo>
                    <a:pt x="1581" y="396"/>
                  </a:moveTo>
                  <a:cubicBezTo>
                    <a:pt x="760" y="609"/>
                    <a:pt x="0" y="1"/>
                    <a:pt x="0" y="1"/>
                  </a:cubicBez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1"/>
            <p:cNvSpPr/>
            <p:nvPr/>
          </p:nvSpPr>
          <p:spPr>
            <a:xfrm>
              <a:off x="3549349" y="1566853"/>
              <a:ext cx="24862" cy="9257"/>
            </a:xfrm>
            <a:custGeom>
              <a:avLst/>
              <a:gdLst/>
              <a:ahLst/>
              <a:cxnLst/>
              <a:rect l="l" t="t" r="r" b="b"/>
              <a:pathLst>
                <a:path w="1308" h="487" fill="none" extrusionOk="0">
                  <a:moveTo>
                    <a:pt x="1307" y="426"/>
                  </a:moveTo>
                  <a:cubicBezTo>
                    <a:pt x="548" y="0"/>
                    <a:pt x="0" y="487"/>
                    <a:pt x="0" y="487"/>
                  </a:cubicBez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1"/>
            <p:cNvSpPr/>
            <p:nvPr/>
          </p:nvSpPr>
          <p:spPr>
            <a:xfrm>
              <a:off x="3517569" y="1578410"/>
              <a:ext cx="12146" cy="16194"/>
            </a:xfrm>
            <a:custGeom>
              <a:avLst/>
              <a:gdLst/>
              <a:ahLst/>
              <a:cxnLst/>
              <a:rect l="l" t="t" r="r" b="b"/>
              <a:pathLst>
                <a:path w="639" h="852" fill="none" extrusionOk="0">
                  <a:moveTo>
                    <a:pt x="639" y="851"/>
                  </a:moveTo>
                  <a:cubicBezTo>
                    <a:pt x="1" y="487"/>
                    <a:pt x="1" y="0"/>
                    <a:pt x="1" y="0"/>
                  </a:cubicBez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1"/>
            <p:cNvSpPr/>
            <p:nvPr/>
          </p:nvSpPr>
          <p:spPr>
            <a:xfrm>
              <a:off x="3569573" y="1647160"/>
              <a:ext cx="8686" cy="32959"/>
            </a:xfrm>
            <a:custGeom>
              <a:avLst/>
              <a:gdLst/>
              <a:ahLst/>
              <a:cxnLst/>
              <a:rect l="l" t="t" r="r" b="b"/>
              <a:pathLst>
                <a:path w="457" h="1734" fill="none" extrusionOk="0">
                  <a:moveTo>
                    <a:pt x="456" y="0"/>
                  </a:moveTo>
                  <a:cubicBezTo>
                    <a:pt x="0" y="821"/>
                    <a:pt x="395" y="1733"/>
                    <a:pt x="395" y="1733"/>
                  </a:cubicBez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1"/>
            <p:cNvSpPr/>
            <p:nvPr/>
          </p:nvSpPr>
          <p:spPr>
            <a:xfrm>
              <a:off x="3608273" y="1663905"/>
              <a:ext cx="16784" cy="21402"/>
            </a:xfrm>
            <a:custGeom>
              <a:avLst/>
              <a:gdLst/>
              <a:ahLst/>
              <a:cxnLst/>
              <a:rect l="l" t="t" r="r" b="b"/>
              <a:pathLst>
                <a:path w="883" h="1126" fill="none" extrusionOk="0">
                  <a:moveTo>
                    <a:pt x="1" y="1"/>
                  </a:moveTo>
                  <a:cubicBezTo>
                    <a:pt x="639" y="426"/>
                    <a:pt x="882" y="1126"/>
                    <a:pt x="882" y="1126"/>
                  </a:cubicBez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4" name="Google Shape;1434;p41"/>
          <p:cNvGrpSpPr/>
          <p:nvPr/>
        </p:nvGrpSpPr>
        <p:grpSpPr>
          <a:xfrm>
            <a:off x="6444328" y="1193850"/>
            <a:ext cx="377850" cy="319516"/>
            <a:chOff x="3880403" y="1492325"/>
            <a:chExt cx="377850" cy="319516"/>
          </a:xfrm>
        </p:grpSpPr>
        <p:sp>
          <p:nvSpPr>
            <p:cNvPr id="1435" name="Google Shape;1435;p41"/>
            <p:cNvSpPr/>
            <p:nvPr/>
          </p:nvSpPr>
          <p:spPr>
            <a:xfrm>
              <a:off x="3902357" y="1550640"/>
              <a:ext cx="344929" cy="249454"/>
            </a:xfrm>
            <a:custGeom>
              <a:avLst/>
              <a:gdLst/>
              <a:ahLst/>
              <a:cxnLst/>
              <a:rect l="l" t="t" r="r" b="b"/>
              <a:pathLst>
                <a:path w="18147" h="13124" extrusionOk="0">
                  <a:moveTo>
                    <a:pt x="5947" y="1"/>
                  </a:moveTo>
                  <a:cubicBezTo>
                    <a:pt x="4255" y="1"/>
                    <a:pt x="2961" y="658"/>
                    <a:pt x="2037" y="1705"/>
                  </a:cubicBezTo>
                  <a:cubicBezTo>
                    <a:pt x="0" y="4015"/>
                    <a:pt x="31" y="7632"/>
                    <a:pt x="2645" y="8392"/>
                  </a:cubicBezTo>
                  <a:cubicBezTo>
                    <a:pt x="3245" y="8564"/>
                    <a:pt x="3831" y="8614"/>
                    <a:pt x="4399" y="8614"/>
                  </a:cubicBezTo>
                  <a:cubicBezTo>
                    <a:pt x="5197" y="8614"/>
                    <a:pt x="5959" y="8515"/>
                    <a:pt x="6678" y="8515"/>
                  </a:cubicBezTo>
                  <a:cubicBezTo>
                    <a:pt x="7703" y="8515"/>
                    <a:pt x="8638" y="8717"/>
                    <a:pt x="9453" y="9699"/>
                  </a:cubicBezTo>
                  <a:cubicBezTo>
                    <a:pt x="10905" y="11471"/>
                    <a:pt x="12019" y="13123"/>
                    <a:pt x="13890" y="13123"/>
                  </a:cubicBezTo>
                  <a:cubicBezTo>
                    <a:pt x="14330" y="13123"/>
                    <a:pt x="14812" y="13032"/>
                    <a:pt x="15350" y="12829"/>
                  </a:cubicBezTo>
                  <a:cubicBezTo>
                    <a:pt x="18146" y="11796"/>
                    <a:pt x="17994" y="6446"/>
                    <a:pt x="14104" y="3528"/>
                  </a:cubicBezTo>
                  <a:cubicBezTo>
                    <a:pt x="10742" y="1007"/>
                    <a:pt x="8040" y="1"/>
                    <a:pt x="5947" y="1"/>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1"/>
            <p:cNvSpPr/>
            <p:nvPr/>
          </p:nvSpPr>
          <p:spPr>
            <a:xfrm>
              <a:off x="3972855" y="1586051"/>
              <a:ext cx="76961" cy="44097"/>
            </a:xfrm>
            <a:custGeom>
              <a:avLst/>
              <a:gdLst/>
              <a:ahLst/>
              <a:cxnLst/>
              <a:rect l="l" t="t" r="r" b="b"/>
              <a:pathLst>
                <a:path w="4049" h="2320" extrusionOk="0">
                  <a:moveTo>
                    <a:pt x="2423" y="1"/>
                  </a:moveTo>
                  <a:cubicBezTo>
                    <a:pt x="1317" y="1"/>
                    <a:pt x="0" y="663"/>
                    <a:pt x="151" y="1513"/>
                  </a:cubicBezTo>
                  <a:cubicBezTo>
                    <a:pt x="261" y="2072"/>
                    <a:pt x="927" y="2320"/>
                    <a:pt x="1665" y="2320"/>
                  </a:cubicBezTo>
                  <a:cubicBezTo>
                    <a:pt x="2776" y="2320"/>
                    <a:pt x="4049" y="1758"/>
                    <a:pt x="3829" y="845"/>
                  </a:cubicBezTo>
                  <a:cubicBezTo>
                    <a:pt x="3691" y="246"/>
                    <a:pt x="3096" y="1"/>
                    <a:pt x="2423" y="1"/>
                  </a:cubicBezTo>
                  <a:close/>
                </a:path>
              </a:pathLst>
            </a:custGeom>
            <a:solidFill>
              <a:srgbClr val="70BD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1"/>
            <p:cNvSpPr/>
            <p:nvPr/>
          </p:nvSpPr>
          <p:spPr>
            <a:xfrm>
              <a:off x="4147382" y="1675576"/>
              <a:ext cx="33719" cy="22087"/>
            </a:xfrm>
            <a:custGeom>
              <a:avLst/>
              <a:gdLst/>
              <a:ahLst/>
              <a:cxnLst/>
              <a:rect l="l" t="t" r="r" b="b"/>
              <a:pathLst>
                <a:path w="1774" h="1162" extrusionOk="0">
                  <a:moveTo>
                    <a:pt x="969" y="0"/>
                  </a:moveTo>
                  <a:cubicBezTo>
                    <a:pt x="504" y="0"/>
                    <a:pt x="1" y="336"/>
                    <a:pt x="301" y="816"/>
                  </a:cubicBezTo>
                  <a:cubicBezTo>
                    <a:pt x="439" y="1062"/>
                    <a:pt x="654" y="1161"/>
                    <a:pt x="870" y="1161"/>
                  </a:cubicBezTo>
                  <a:cubicBezTo>
                    <a:pt x="1319" y="1161"/>
                    <a:pt x="1773" y="730"/>
                    <a:pt x="1547" y="299"/>
                  </a:cubicBezTo>
                  <a:cubicBezTo>
                    <a:pt x="1443" y="91"/>
                    <a:pt x="1211" y="0"/>
                    <a:pt x="969" y="0"/>
                  </a:cubicBezTo>
                  <a:close/>
                </a:path>
              </a:pathLst>
            </a:custGeom>
            <a:solidFill>
              <a:srgbClr val="70BD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1"/>
            <p:cNvSpPr/>
            <p:nvPr/>
          </p:nvSpPr>
          <p:spPr>
            <a:xfrm>
              <a:off x="3902357" y="1511389"/>
              <a:ext cx="344929" cy="283687"/>
            </a:xfrm>
            <a:custGeom>
              <a:avLst/>
              <a:gdLst/>
              <a:ahLst/>
              <a:cxnLst/>
              <a:rect l="l" t="t" r="r" b="b"/>
              <a:pathLst>
                <a:path w="18147" h="14925" fill="none" extrusionOk="0">
                  <a:moveTo>
                    <a:pt x="14104" y="4560"/>
                  </a:moveTo>
                  <a:cubicBezTo>
                    <a:pt x="8025" y="1"/>
                    <a:pt x="4104" y="426"/>
                    <a:pt x="2037" y="2736"/>
                  </a:cubicBezTo>
                  <a:cubicBezTo>
                    <a:pt x="0" y="5046"/>
                    <a:pt x="31" y="8663"/>
                    <a:pt x="2645" y="9423"/>
                  </a:cubicBezTo>
                  <a:cubicBezTo>
                    <a:pt x="5289" y="10183"/>
                    <a:pt x="7660" y="8572"/>
                    <a:pt x="9453" y="10761"/>
                  </a:cubicBezTo>
                  <a:cubicBezTo>
                    <a:pt x="11247" y="12919"/>
                    <a:pt x="12523" y="14925"/>
                    <a:pt x="15350" y="13861"/>
                  </a:cubicBezTo>
                  <a:cubicBezTo>
                    <a:pt x="18146" y="12797"/>
                    <a:pt x="17994" y="7478"/>
                    <a:pt x="14104" y="4560"/>
                  </a:cubicBezTo>
                  <a:close/>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1"/>
            <p:cNvSpPr/>
            <p:nvPr/>
          </p:nvSpPr>
          <p:spPr>
            <a:xfrm>
              <a:off x="4062970" y="1507930"/>
              <a:ext cx="6368" cy="30640"/>
            </a:xfrm>
            <a:custGeom>
              <a:avLst/>
              <a:gdLst/>
              <a:ahLst/>
              <a:cxnLst/>
              <a:rect l="l" t="t" r="r" b="b"/>
              <a:pathLst>
                <a:path w="335" h="1612" fill="none" extrusionOk="0">
                  <a:moveTo>
                    <a:pt x="335" y="0"/>
                  </a:moveTo>
                  <a:lnTo>
                    <a:pt x="0" y="1611"/>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1"/>
            <p:cNvSpPr/>
            <p:nvPr/>
          </p:nvSpPr>
          <p:spPr>
            <a:xfrm>
              <a:off x="4124782" y="1539691"/>
              <a:ext cx="15624" cy="27181"/>
            </a:xfrm>
            <a:custGeom>
              <a:avLst/>
              <a:gdLst/>
              <a:ahLst/>
              <a:cxnLst/>
              <a:rect l="l" t="t" r="r" b="b"/>
              <a:pathLst>
                <a:path w="822" h="1430" fill="none" extrusionOk="0">
                  <a:moveTo>
                    <a:pt x="821" y="1"/>
                  </a:moveTo>
                  <a:lnTo>
                    <a:pt x="1" y="1429"/>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1"/>
            <p:cNvSpPr/>
            <p:nvPr/>
          </p:nvSpPr>
          <p:spPr>
            <a:xfrm>
              <a:off x="4186025" y="1596315"/>
              <a:ext cx="14465" cy="15624"/>
            </a:xfrm>
            <a:custGeom>
              <a:avLst/>
              <a:gdLst/>
              <a:ahLst/>
              <a:cxnLst/>
              <a:rect l="l" t="t" r="r" b="b"/>
              <a:pathLst>
                <a:path w="761" h="822" fill="none" extrusionOk="0">
                  <a:moveTo>
                    <a:pt x="760" y="1"/>
                  </a:moveTo>
                  <a:lnTo>
                    <a:pt x="1" y="821"/>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1"/>
            <p:cNvSpPr/>
            <p:nvPr/>
          </p:nvSpPr>
          <p:spPr>
            <a:xfrm>
              <a:off x="4225313" y="1671432"/>
              <a:ext cx="30640" cy="2319"/>
            </a:xfrm>
            <a:custGeom>
              <a:avLst/>
              <a:gdLst/>
              <a:ahLst/>
              <a:cxnLst/>
              <a:rect l="l" t="t" r="r" b="b"/>
              <a:pathLst>
                <a:path w="1612" h="122" fill="none" extrusionOk="0">
                  <a:moveTo>
                    <a:pt x="1611" y="0"/>
                  </a:moveTo>
                  <a:lnTo>
                    <a:pt x="0" y="122"/>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1"/>
            <p:cNvSpPr/>
            <p:nvPr/>
          </p:nvSpPr>
          <p:spPr>
            <a:xfrm>
              <a:off x="4226473" y="1737864"/>
              <a:ext cx="31781" cy="589"/>
            </a:xfrm>
            <a:custGeom>
              <a:avLst/>
              <a:gdLst/>
              <a:ahLst/>
              <a:cxnLst/>
              <a:rect l="l" t="t" r="r" b="b"/>
              <a:pathLst>
                <a:path w="1672" h="31" fill="none" extrusionOk="0">
                  <a:moveTo>
                    <a:pt x="1672" y="31"/>
                  </a:moveTo>
                  <a:lnTo>
                    <a:pt x="0" y="1"/>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1"/>
            <p:cNvSpPr/>
            <p:nvPr/>
          </p:nvSpPr>
          <p:spPr>
            <a:xfrm>
              <a:off x="4194122" y="1774833"/>
              <a:ext cx="15605" cy="37008"/>
            </a:xfrm>
            <a:custGeom>
              <a:avLst/>
              <a:gdLst/>
              <a:ahLst/>
              <a:cxnLst/>
              <a:rect l="l" t="t" r="r" b="b"/>
              <a:pathLst>
                <a:path w="821" h="1947" fill="none" extrusionOk="0">
                  <a:moveTo>
                    <a:pt x="0" y="1"/>
                  </a:moveTo>
                  <a:lnTo>
                    <a:pt x="821" y="1946"/>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1"/>
            <p:cNvSpPr/>
            <p:nvPr/>
          </p:nvSpPr>
          <p:spPr>
            <a:xfrm>
              <a:off x="4102259" y="1760406"/>
              <a:ext cx="19654" cy="31781"/>
            </a:xfrm>
            <a:custGeom>
              <a:avLst/>
              <a:gdLst/>
              <a:ahLst/>
              <a:cxnLst/>
              <a:rect l="l" t="t" r="r" b="b"/>
              <a:pathLst>
                <a:path w="1034" h="1672" fill="none" extrusionOk="0">
                  <a:moveTo>
                    <a:pt x="1034" y="0"/>
                  </a:moveTo>
                  <a:lnTo>
                    <a:pt x="0" y="1672"/>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1"/>
            <p:cNvSpPr/>
            <p:nvPr/>
          </p:nvSpPr>
          <p:spPr>
            <a:xfrm>
              <a:off x="4050254" y="1702624"/>
              <a:ext cx="17924" cy="23702"/>
            </a:xfrm>
            <a:custGeom>
              <a:avLst/>
              <a:gdLst/>
              <a:ahLst/>
              <a:cxnLst/>
              <a:rect l="l" t="t" r="r" b="b"/>
              <a:pathLst>
                <a:path w="943" h="1247" fill="none" extrusionOk="0">
                  <a:moveTo>
                    <a:pt x="943" y="0"/>
                  </a:moveTo>
                  <a:lnTo>
                    <a:pt x="1" y="1247"/>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1"/>
            <p:cNvSpPr/>
            <p:nvPr/>
          </p:nvSpPr>
          <p:spPr>
            <a:xfrm>
              <a:off x="3997679" y="1693956"/>
              <a:ext cx="589" cy="32370"/>
            </a:xfrm>
            <a:custGeom>
              <a:avLst/>
              <a:gdLst/>
              <a:ahLst/>
              <a:cxnLst/>
              <a:rect l="l" t="t" r="r" b="b"/>
              <a:pathLst>
                <a:path w="31" h="1703" fill="none" extrusionOk="0">
                  <a:moveTo>
                    <a:pt x="31" y="1"/>
                  </a:moveTo>
                  <a:lnTo>
                    <a:pt x="1" y="1703"/>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1"/>
            <p:cNvSpPr/>
            <p:nvPr/>
          </p:nvSpPr>
          <p:spPr>
            <a:xfrm>
              <a:off x="3911024" y="1678940"/>
              <a:ext cx="21383" cy="23132"/>
            </a:xfrm>
            <a:custGeom>
              <a:avLst/>
              <a:gdLst/>
              <a:ahLst/>
              <a:cxnLst/>
              <a:rect l="l" t="t" r="r" b="b"/>
              <a:pathLst>
                <a:path w="1125" h="1217" fill="none" extrusionOk="0">
                  <a:moveTo>
                    <a:pt x="1125" y="0"/>
                  </a:moveTo>
                  <a:lnTo>
                    <a:pt x="0" y="1216"/>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1"/>
            <p:cNvSpPr/>
            <p:nvPr/>
          </p:nvSpPr>
          <p:spPr>
            <a:xfrm>
              <a:off x="3880403" y="1628095"/>
              <a:ext cx="33529" cy="589"/>
            </a:xfrm>
            <a:custGeom>
              <a:avLst/>
              <a:gdLst/>
              <a:ahLst/>
              <a:cxnLst/>
              <a:rect l="l" t="t" r="r" b="b"/>
              <a:pathLst>
                <a:path w="1764" h="31" fill="none" extrusionOk="0">
                  <a:moveTo>
                    <a:pt x="1763" y="0"/>
                  </a:moveTo>
                  <a:lnTo>
                    <a:pt x="0" y="31"/>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1"/>
            <p:cNvSpPr/>
            <p:nvPr/>
          </p:nvSpPr>
          <p:spPr>
            <a:xfrm>
              <a:off x="3911594" y="1540851"/>
              <a:ext cx="29481" cy="21973"/>
            </a:xfrm>
            <a:custGeom>
              <a:avLst/>
              <a:gdLst/>
              <a:ahLst/>
              <a:cxnLst/>
              <a:rect l="l" t="t" r="r" b="b"/>
              <a:pathLst>
                <a:path w="1551" h="1156" fill="none" extrusionOk="0">
                  <a:moveTo>
                    <a:pt x="1" y="1"/>
                  </a:moveTo>
                  <a:lnTo>
                    <a:pt x="1551" y="1156"/>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1"/>
            <p:cNvSpPr/>
            <p:nvPr/>
          </p:nvSpPr>
          <p:spPr>
            <a:xfrm>
              <a:off x="4001139" y="1492325"/>
              <a:ext cx="2338" cy="39308"/>
            </a:xfrm>
            <a:custGeom>
              <a:avLst/>
              <a:gdLst/>
              <a:ahLst/>
              <a:cxnLst/>
              <a:rect l="l" t="t" r="r" b="b"/>
              <a:pathLst>
                <a:path w="123" h="2068" fill="none" extrusionOk="0">
                  <a:moveTo>
                    <a:pt x="1" y="0"/>
                  </a:moveTo>
                  <a:lnTo>
                    <a:pt x="122" y="2067"/>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20"/>
        <p:cNvGrpSpPr/>
        <p:nvPr/>
      </p:nvGrpSpPr>
      <p:grpSpPr>
        <a:xfrm>
          <a:off x="0" y="0"/>
          <a:ext cx="0" cy="0"/>
          <a:chOff x="0" y="0"/>
          <a:chExt cx="0" cy="0"/>
        </a:xfrm>
      </p:grpSpPr>
      <p:grpSp>
        <p:nvGrpSpPr>
          <p:cNvPr id="4521" name="Google Shape;4521;p75"/>
          <p:cNvGrpSpPr/>
          <p:nvPr/>
        </p:nvGrpSpPr>
        <p:grpSpPr>
          <a:xfrm rot="10800000">
            <a:off x="5181288" y="202958"/>
            <a:ext cx="3585533" cy="2006189"/>
            <a:chOff x="11121650" y="-1264600"/>
            <a:chExt cx="5041525" cy="2820850"/>
          </a:xfrm>
        </p:grpSpPr>
        <p:sp>
          <p:nvSpPr>
            <p:cNvPr id="4522" name="Google Shape;4522;p75"/>
            <p:cNvSpPr/>
            <p:nvPr/>
          </p:nvSpPr>
          <p:spPr>
            <a:xfrm>
              <a:off x="15746225" y="1396200"/>
              <a:ext cx="159350" cy="160050"/>
            </a:xfrm>
            <a:custGeom>
              <a:avLst/>
              <a:gdLst/>
              <a:ahLst/>
              <a:cxnLst/>
              <a:rect l="l" t="t" r="r" b="b"/>
              <a:pathLst>
                <a:path w="6374" h="6402" extrusionOk="0">
                  <a:moveTo>
                    <a:pt x="3173" y="0"/>
                  </a:moveTo>
                  <a:cubicBezTo>
                    <a:pt x="1405" y="0"/>
                    <a:pt x="1" y="1432"/>
                    <a:pt x="1" y="3201"/>
                  </a:cubicBezTo>
                  <a:cubicBezTo>
                    <a:pt x="1" y="4970"/>
                    <a:pt x="1405" y="6401"/>
                    <a:pt x="3173" y="6401"/>
                  </a:cubicBezTo>
                  <a:cubicBezTo>
                    <a:pt x="4942" y="6401"/>
                    <a:pt x="6374" y="4970"/>
                    <a:pt x="6374" y="3201"/>
                  </a:cubicBezTo>
                  <a:cubicBezTo>
                    <a:pt x="6374" y="1432"/>
                    <a:pt x="4942" y="0"/>
                    <a:pt x="3173"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75"/>
            <p:cNvSpPr/>
            <p:nvPr/>
          </p:nvSpPr>
          <p:spPr>
            <a:xfrm>
              <a:off x="15233875" y="1396200"/>
              <a:ext cx="159350" cy="160050"/>
            </a:xfrm>
            <a:custGeom>
              <a:avLst/>
              <a:gdLst/>
              <a:ahLst/>
              <a:cxnLst/>
              <a:rect l="l" t="t" r="r" b="b"/>
              <a:pathLst>
                <a:path w="6374" h="6402" extrusionOk="0">
                  <a:moveTo>
                    <a:pt x="3173" y="0"/>
                  </a:moveTo>
                  <a:cubicBezTo>
                    <a:pt x="1404" y="0"/>
                    <a:pt x="0" y="1432"/>
                    <a:pt x="0" y="3201"/>
                  </a:cubicBezTo>
                  <a:cubicBezTo>
                    <a:pt x="0" y="4970"/>
                    <a:pt x="1404" y="6401"/>
                    <a:pt x="3173" y="6401"/>
                  </a:cubicBezTo>
                  <a:cubicBezTo>
                    <a:pt x="4941" y="6401"/>
                    <a:pt x="6373" y="4970"/>
                    <a:pt x="6373" y="3201"/>
                  </a:cubicBezTo>
                  <a:cubicBezTo>
                    <a:pt x="6373" y="1432"/>
                    <a:pt x="4941" y="0"/>
                    <a:pt x="3173"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75"/>
            <p:cNvSpPr/>
            <p:nvPr/>
          </p:nvSpPr>
          <p:spPr>
            <a:xfrm>
              <a:off x="15746225" y="511150"/>
              <a:ext cx="159350" cy="159350"/>
            </a:xfrm>
            <a:custGeom>
              <a:avLst/>
              <a:gdLst/>
              <a:ahLst/>
              <a:cxnLst/>
              <a:rect l="l" t="t" r="r" b="b"/>
              <a:pathLst>
                <a:path w="6374" h="6374" extrusionOk="0">
                  <a:moveTo>
                    <a:pt x="3173" y="0"/>
                  </a:moveTo>
                  <a:cubicBezTo>
                    <a:pt x="1405" y="0"/>
                    <a:pt x="1" y="1432"/>
                    <a:pt x="1" y="3201"/>
                  </a:cubicBezTo>
                  <a:cubicBezTo>
                    <a:pt x="1" y="4941"/>
                    <a:pt x="1405" y="6373"/>
                    <a:pt x="3173" y="6373"/>
                  </a:cubicBezTo>
                  <a:cubicBezTo>
                    <a:pt x="4942" y="6373"/>
                    <a:pt x="6374" y="4941"/>
                    <a:pt x="6374" y="3201"/>
                  </a:cubicBezTo>
                  <a:cubicBezTo>
                    <a:pt x="6374" y="1432"/>
                    <a:pt x="4942" y="0"/>
                    <a:pt x="3173"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75"/>
            <p:cNvSpPr/>
            <p:nvPr/>
          </p:nvSpPr>
          <p:spPr>
            <a:xfrm>
              <a:off x="16003825" y="953325"/>
              <a:ext cx="159350" cy="159350"/>
            </a:xfrm>
            <a:custGeom>
              <a:avLst/>
              <a:gdLst/>
              <a:ahLst/>
              <a:cxnLst/>
              <a:rect l="l" t="t" r="r" b="b"/>
              <a:pathLst>
                <a:path w="6374" h="6374" extrusionOk="0">
                  <a:moveTo>
                    <a:pt x="3201" y="0"/>
                  </a:moveTo>
                  <a:cubicBezTo>
                    <a:pt x="1432" y="0"/>
                    <a:pt x="0" y="1432"/>
                    <a:pt x="0" y="3173"/>
                  </a:cubicBezTo>
                  <a:cubicBezTo>
                    <a:pt x="0" y="4941"/>
                    <a:pt x="1432" y="6373"/>
                    <a:pt x="3201" y="6373"/>
                  </a:cubicBezTo>
                  <a:cubicBezTo>
                    <a:pt x="4969" y="6373"/>
                    <a:pt x="6373" y="4941"/>
                    <a:pt x="6373" y="3173"/>
                  </a:cubicBezTo>
                  <a:cubicBezTo>
                    <a:pt x="6373" y="1432"/>
                    <a:pt x="4969"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75"/>
            <p:cNvSpPr/>
            <p:nvPr/>
          </p:nvSpPr>
          <p:spPr>
            <a:xfrm>
              <a:off x="14974175" y="953325"/>
              <a:ext cx="159350" cy="159350"/>
            </a:xfrm>
            <a:custGeom>
              <a:avLst/>
              <a:gdLst/>
              <a:ahLst/>
              <a:cxnLst/>
              <a:rect l="l" t="t" r="r" b="b"/>
              <a:pathLst>
                <a:path w="6374" h="6374" extrusionOk="0">
                  <a:moveTo>
                    <a:pt x="3173" y="0"/>
                  </a:moveTo>
                  <a:cubicBezTo>
                    <a:pt x="1404" y="0"/>
                    <a:pt x="1" y="1432"/>
                    <a:pt x="1" y="3173"/>
                  </a:cubicBezTo>
                  <a:cubicBezTo>
                    <a:pt x="1" y="4941"/>
                    <a:pt x="1404" y="6373"/>
                    <a:pt x="3173" y="6373"/>
                  </a:cubicBezTo>
                  <a:cubicBezTo>
                    <a:pt x="4942" y="6373"/>
                    <a:pt x="6374" y="4941"/>
                    <a:pt x="6374" y="3173"/>
                  </a:cubicBezTo>
                  <a:cubicBezTo>
                    <a:pt x="6374" y="1432"/>
                    <a:pt x="4942" y="0"/>
                    <a:pt x="3173"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75"/>
            <p:cNvSpPr/>
            <p:nvPr/>
          </p:nvSpPr>
          <p:spPr>
            <a:xfrm>
              <a:off x="15233875" y="511150"/>
              <a:ext cx="159350" cy="159350"/>
            </a:xfrm>
            <a:custGeom>
              <a:avLst/>
              <a:gdLst/>
              <a:ahLst/>
              <a:cxnLst/>
              <a:rect l="l" t="t" r="r" b="b"/>
              <a:pathLst>
                <a:path w="6374" h="6374" extrusionOk="0">
                  <a:moveTo>
                    <a:pt x="3173" y="0"/>
                  </a:moveTo>
                  <a:cubicBezTo>
                    <a:pt x="1404" y="0"/>
                    <a:pt x="0" y="1432"/>
                    <a:pt x="0" y="3201"/>
                  </a:cubicBezTo>
                  <a:cubicBezTo>
                    <a:pt x="0" y="4941"/>
                    <a:pt x="1404" y="6373"/>
                    <a:pt x="3173" y="6373"/>
                  </a:cubicBezTo>
                  <a:cubicBezTo>
                    <a:pt x="4941" y="6373"/>
                    <a:pt x="6373" y="4941"/>
                    <a:pt x="6373" y="3201"/>
                  </a:cubicBezTo>
                  <a:cubicBezTo>
                    <a:pt x="6373" y="1432"/>
                    <a:pt x="4941" y="0"/>
                    <a:pt x="3173"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75"/>
            <p:cNvSpPr/>
            <p:nvPr/>
          </p:nvSpPr>
          <p:spPr>
            <a:xfrm>
              <a:off x="15053500" y="591150"/>
              <a:ext cx="1030350" cy="885075"/>
            </a:xfrm>
            <a:custGeom>
              <a:avLst/>
              <a:gdLst/>
              <a:ahLst/>
              <a:cxnLst/>
              <a:rect l="l" t="t" r="r" b="b"/>
              <a:pathLst>
                <a:path w="41214" h="35403" fill="none" extrusionOk="0">
                  <a:moveTo>
                    <a:pt x="30938" y="35403"/>
                  </a:moveTo>
                  <a:lnTo>
                    <a:pt x="10332" y="35403"/>
                  </a:lnTo>
                  <a:lnTo>
                    <a:pt x="0" y="17688"/>
                  </a:lnTo>
                  <a:lnTo>
                    <a:pt x="10332" y="1"/>
                  </a:lnTo>
                  <a:lnTo>
                    <a:pt x="30938" y="1"/>
                  </a:lnTo>
                  <a:lnTo>
                    <a:pt x="41214" y="17688"/>
                  </a:lnTo>
                  <a:close/>
                </a:path>
              </a:pathLst>
            </a:custGeom>
            <a:noFill/>
            <a:ln w="17550" cap="rnd" cmpd="sng">
              <a:solidFill>
                <a:srgbClr val="F3F0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75"/>
            <p:cNvSpPr/>
            <p:nvPr/>
          </p:nvSpPr>
          <p:spPr>
            <a:xfrm>
              <a:off x="12662950" y="511150"/>
              <a:ext cx="160050" cy="159350"/>
            </a:xfrm>
            <a:custGeom>
              <a:avLst/>
              <a:gdLst/>
              <a:ahLst/>
              <a:cxnLst/>
              <a:rect l="l" t="t" r="r" b="b"/>
              <a:pathLst>
                <a:path w="6402" h="6374" extrusionOk="0">
                  <a:moveTo>
                    <a:pt x="3201" y="0"/>
                  </a:moveTo>
                  <a:cubicBezTo>
                    <a:pt x="1432" y="0"/>
                    <a:pt x="0" y="1432"/>
                    <a:pt x="0" y="3201"/>
                  </a:cubicBezTo>
                  <a:cubicBezTo>
                    <a:pt x="0" y="4941"/>
                    <a:pt x="1432" y="6373"/>
                    <a:pt x="3201" y="6373"/>
                  </a:cubicBezTo>
                  <a:cubicBezTo>
                    <a:pt x="4969" y="6373"/>
                    <a:pt x="6401" y="4941"/>
                    <a:pt x="6401" y="3201"/>
                  </a:cubicBezTo>
                  <a:cubicBezTo>
                    <a:pt x="6401" y="1432"/>
                    <a:pt x="4969"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75"/>
            <p:cNvSpPr/>
            <p:nvPr/>
          </p:nvSpPr>
          <p:spPr>
            <a:xfrm>
              <a:off x="12151275" y="511150"/>
              <a:ext cx="160050" cy="159350"/>
            </a:xfrm>
            <a:custGeom>
              <a:avLst/>
              <a:gdLst/>
              <a:ahLst/>
              <a:cxnLst/>
              <a:rect l="l" t="t" r="r" b="b"/>
              <a:pathLst>
                <a:path w="6402" h="6374" extrusionOk="0">
                  <a:moveTo>
                    <a:pt x="3201" y="0"/>
                  </a:moveTo>
                  <a:cubicBezTo>
                    <a:pt x="1433" y="0"/>
                    <a:pt x="1" y="1432"/>
                    <a:pt x="1" y="3201"/>
                  </a:cubicBezTo>
                  <a:cubicBezTo>
                    <a:pt x="1" y="4941"/>
                    <a:pt x="1433" y="6373"/>
                    <a:pt x="3201" y="6373"/>
                  </a:cubicBezTo>
                  <a:cubicBezTo>
                    <a:pt x="4970" y="6373"/>
                    <a:pt x="6402" y="4941"/>
                    <a:pt x="6402" y="3201"/>
                  </a:cubicBezTo>
                  <a:cubicBezTo>
                    <a:pt x="6402" y="1432"/>
                    <a:pt x="4970"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75"/>
            <p:cNvSpPr/>
            <p:nvPr/>
          </p:nvSpPr>
          <p:spPr>
            <a:xfrm>
              <a:off x="12662950" y="-375325"/>
              <a:ext cx="160050" cy="160050"/>
            </a:xfrm>
            <a:custGeom>
              <a:avLst/>
              <a:gdLst/>
              <a:ahLst/>
              <a:cxnLst/>
              <a:rect l="l" t="t" r="r" b="b"/>
              <a:pathLst>
                <a:path w="6402" h="6402" extrusionOk="0">
                  <a:moveTo>
                    <a:pt x="3201" y="1"/>
                  </a:moveTo>
                  <a:cubicBezTo>
                    <a:pt x="1432" y="1"/>
                    <a:pt x="0" y="1432"/>
                    <a:pt x="0" y="3201"/>
                  </a:cubicBezTo>
                  <a:cubicBezTo>
                    <a:pt x="0" y="4970"/>
                    <a:pt x="1432" y="6402"/>
                    <a:pt x="3201" y="6402"/>
                  </a:cubicBezTo>
                  <a:cubicBezTo>
                    <a:pt x="4969" y="6402"/>
                    <a:pt x="6401" y="4970"/>
                    <a:pt x="6401" y="3201"/>
                  </a:cubicBezTo>
                  <a:cubicBezTo>
                    <a:pt x="6401" y="1432"/>
                    <a:pt x="4969" y="1"/>
                    <a:pt x="3201" y="1"/>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75"/>
            <p:cNvSpPr/>
            <p:nvPr/>
          </p:nvSpPr>
          <p:spPr>
            <a:xfrm>
              <a:off x="12921925" y="67550"/>
              <a:ext cx="159350" cy="160050"/>
            </a:xfrm>
            <a:custGeom>
              <a:avLst/>
              <a:gdLst/>
              <a:ahLst/>
              <a:cxnLst/>
              <a:rect l="l" t="t" r="r" b="b"/>
              <a:pathLst>
                <a:path w="6374" h="6402" extrusionOk="0">
                  <a:moveTo>
                    <a:pt x="3201" y="1"/>
                  </a:moveTo>
                  <a:cubicBezTo>
                    <a:pt x="1432" y="1"/>
                    <a:pt x="1" y="1433"/>
                    <a:pt x="1" y="3201"/>
                  </a:cubicBezTo>
                  <a:cubicBezTo>
                    <a:pt x="1" y="4970"/>
                    <a:pt x="1432" y="6402"/>
                    <a:pt x="3201" y="6402"/>
                  </a:cubicBezTo>
                  <a:cubicBezTo>
                    <a:pt x="4942" y="6402"/>
                    <a:pt x="6374" y="4970"/>
                    <a:pt x="6374" y="3201"/>
                  </a:cubicBezTo>
                  <a:cubicBezTo>
                    <a:pt x="6374" y="1433"/>
                    <a:pt x="4942" y="1"/>
                    <a:pt x="3201" y="1"/>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75"/>
            <p:cNvSpPr/>
            <p:nvPr/>
          </p:nvSpPr>
          <p:spPr>
            <a:xfrm>
              <a:off x="11891600" y="67550"/>
              <a:ext cx="160050" cy="160050"/>
            </a:xfrm>
            <a:custGeom>
              <a:avLst/>
              <a:gdLst/>
              <a:ahLst/>
              <a:cxnLst/>
              <a:rect l="l" t="t" r="r" b="b"/>
              <a:pathLst>
                <a:path w="6402" h="6402" extrusionOk="0">
                  <a:moveTo>
                    <a:pt x="3201" y="1"/>
                  </a:moveTo>
                  <a:cubicBezTo>
                    <a:pt x="1432" y="1"/>
                    <a:pt x="0" y="1433"/>
                    <a:pt x="0" y="3201"/>
                  </a:cubicBezTo>
                  <a:cubicBezTo>
                    <a:pt x="0" y="4970"/>
                    <a:pt x="1432" y="6402"/>
                    <a:pt x="3201" y="6402"/>
                  </a:cubicBezTo>
                  <a:cubicBezTo>
                    <a:pt x="4969" y="6402"/>
                    <a:pt x="6401" y="4970"/>
                    <a:pt x="6401" y="3201"/>
                  </a:cubicBezTo>
                  <a:cubicBezTo>
                    <a:pt x="6401" y="1433"/>
                    <a:pt x="4969" y="1"/>
                    <a:pt x="3201" y="1"/>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75"/>
            <p:cNvSpPr/>
            <p:nvPr/>
          </p:nvSpPr>
          <p:spPr>
            <a:xfrm>
              <a:off x="12151275" y="-375325"/>
              <a:ext cx="160050" cy="160050"/>
            </a:xfrm>
            <a:custGeom>
              <a:avLst/>
              <a:gdLst/>
              <a:ahLst/>
              <a:cxnLst/>
              <a:rect l="l" t="t" r="r" b="b"/>
              <a:pathLst>
                <a:path w="6402" h="6402" extrusionOk="0">
                  <a:moveTo>
                    <a:pt x="3201" y="1"/>
                  </a:moveTo>
                  <a:cubicBezTo>
                    <a:pt x="1433" y="1"/>
                    <a:pt x="1" y="1432"/>
                    <a:pt x="1" y="3201"/>
                  </a:cubicBezTo>
                  <a:cubicBezTo>
                    <a:pt x="1" y="4970"/>
                    <a:pt x="1433" y="6402"/>
                    <a:pt x="3201" y="6402"/>
                  </a:cubicBezTo>
                  <a:cubicBezTo>
                    <a:pt x="4970" y="6402"/>
                    <a:pt x="6402" y="4970"/>
                    <a:pt x="6402" y="3201"/>
                  </a:cubicBezTo>
                  <a:cubicBezTo>
                    <a:pt x="6402" y="1432"/>
                    <a:pt x="4970" y="1"/>
                    <a:pt x="3201" y="1"/>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75"/>
            <p:cNvSpPr/>
            <p:nvPr/>
          </p:nvSpPr>
          <p:spPr>
            <a:xfrm>
              <a:off x="11971600" y="-295300"/>
              <a:ext cx="1030375" cy="886475"/>
            </a:xfrm>
            <a:custGeom>
              <a:avLst/>
              <a:gdLst/>
              <a:ahLst/>
              <a:cxnLst/>
              <a:rect l="l" t="t" r="r" b="b"/>
              <a:pathLst>
                <a:path w="41215" h="35459" fill="none" extrusionOk="0">
                  <a:moveTo>
                    <a:pt x="30883" y="35459"/>
                  </a:moveTo>
                  <a:lnTo>
                    <a:pt x="10276" y="35459"/>
                  </a:lnTo>
                  <a:lnTo>
                    <a:pt x="1" y="17715"/>
                  </a:lnTo>
                  <a:lnTo>
                    <a:pt x="10276" y="0"/>
                  </a:lnTo>
                  <a:lnTo>
                    <a:pt x="30883" y="0"/>
                  </a:lnTo>
                  <a:lnTo>
                    <a:pt x="41214" y="17715"/>
                  </a:lnTo>
                  <a:close/>
                </a:path>
              </a:pathLst>
            </a:custGeom>
            <a:noFill/>
            <a:ln w="17550" cap="rnd" cmpd="sng">
              <a:solidFill>
                <a:srgbClr val="F3F0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75"/>
            <p:cNvSpPr/>
            <p:nvPr/>
          </p:nvSpPr>
          <p:spPr>
            <a:xfrm>
              <a:off x="14974175" y="953325"/>
              <a:ext cx="159350" cy="159350"/>
            </a:xfrm>
            <a:custGeom>
              <a:avLst/>
              <a:gdLst/>
              <a:ahLst/>
              <a:cxnLst/>
              <a:rect l="l" t="t" r="r" b="b"/>
              <a:pathLst>
                <a:path w="6374" h="6374" extrusionOk="0">
                  <a:moveTo>
                    <a:pt x="3173" y="0"/>
                  </a:moveTo>
                  <a:cubicBezTo>
                    <a:pt x="1404" y="0"/>
                    <a:pt x="1" y="1432"/>
                    <a:pt x="1" y="3173"/>
                  </a:cubicBezTo>
                  <a:cubicBezTo>
                    <a:pt x="1" y="4941"/>
                    <a:pt x="1404" y="6373"/>
                    <a:pt x="3173" y="6373"/>
                  </a:cubicBezTo>
                  <a:cubicBezTo>
                    <a:pt x="4942" y="6373"/>
                    <a:pt x="6374" y="4941"/>
                    <a:pt x="6374" y="3173"/>
                  </a:cubicBezTo>
                  <a:cubicBezTo>
                    <a:pt x="6374" y="1432"/>
                    <a:pt x="4942" y="0"/>
                    <a:pt x="3173"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75"/>
            <p:cNvSpPr/>
            <p:nvPr/>
          </p:nvSpPr>
          <p:spPr>
            <a:xfrm>
              <a:off x="14461825" y="953325"/>
              <a:ext cx="159350" cy="159350"/>
            </a:xfrm>
            <a:custGeom>
              <a:avLst/>
              <a:gdLst/>
              <a:ahLst/>
              <a:cxnLst/>
              <a:rect l="l" t="t" r="r" b="b"/>
              <a:pathLst>
                <a:path w="6374" h="6374" extrusionOk="0">
                  <a:moveTo>
                    <a:pt x="3173" y="0"/>
                  </a:moveTo>
                  <a:cubicBezTo>
                    <a:pt x="1404" y="0"/>
                    <a:pt x="0" y="1432"/>
                    <a:pt x="0" y="3173"/>
                  </a:cubicBezTo>
                  <a:cubicBezTo>
                    <a:pt x="0" y="4941"/>
                    <a:pt x="1404" y="6373"/>
                    <a:pt x="3173" y="6373"/>
                  </a:cubicBezTo>
                  <a:cubicBezTo>
                    <a:pt x="4941" y="6373"/>
                    <a:pt x="6373" y="4941"/>
                    <a:pt x="6373" y="3173"/>
                  </a:cubicBezTo>
                  <a:cubicBezTo>
                    <a:pt x="6373" y="1432"/>
                    <a:pt x="4941" y="0"/>
                    <a:pt x="3173"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75"/>
            <p:cNvSpPr/>
            <p:nvPr/>
          </p:nvSpPr>
          <p:spPr>
            <a:xfrm>
              <a:off x="14974175" y="67550"/>
              <a:ext cx="159350" cy="160050"/>
            </a:xfrm>
            <a:custGeom>
              <a:avLst/>
              <a:gdLst/>
              <a:ahLst/>
              <a:cxnLst/>
              <a:rect l="l" t="t" r="r" b="b"/>
              <a:pathLst>
                <a:path w="6374" h="6402" extrusionOk="0">
                  <a:moveTo>
                    <a:pt x="3173" y="1"/>
                  </a:moveTo>
                  <a:cubicBezTo>
                    <a:pt x="1404" y="1"/>
                    <a:pt x="1" y="1433"/>
                    <a:pt x="1" y="3201"/>
                  </a:cubicBezTo>
                  <a:cubicBezTo>
                    <a:pt x="1" y="4970"/>
                    <a:pt x="1404" y="6402"/>
                    <a:pt x="3173" y="6402"/>
                  </a:cubicBezTo>
                  <a:cubicBezTo>
                    <a:pt x="4942" y="6402"/>
                    <a:pt x="6374" y="4970"/>
                    <a:pt x="6374" y="3201"/>
                  </a:cubicBezTo>
                  <a:cubicBezTo>
                    <a:pt x="6374" y="1433"/>
                    <a:pt x="4942" y="1"/>
                    <a:pt x="3173" y="1"/>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75"/>
            <p:cNvSpPr/>
            <p:nvPr/>
          </p:nvSpPr>
          <p:spPr>
            <a:xfrm>
              <a:off x="15231775" y="511150"/>
              <a:ext cx="159350" cy="159350"/>
            </a:xfrm>
            <a:custGeom>
              <a:avLst/>
              <a:gdLst/>
              <a:ahLst/>
              <a:cxnLst/>
              <a:rect l="l" t="t" r="r" b="b"/>
              <a:pathLst>
                <a:path w="6374" h="6374" extrusionOk="0">
                  <a:moveTo>
                    <a:pt x="3201" y="0"/>
                  </a:moveTo>
                  <a:cubicBezTo>
                    <a:pt x="1432" y="0"/>
                    <a:pt x="0" y="1432"/>
                    <a:pt x="0" y="3201"/>
                  </a:cubicBezTo>
                  <a:cubicBezTo>
                    <a:pt x="0" y="4941"/>
                    <a:pt x="1432" y="6373"/>
                    <a:pt x="3201" y="6373"/>
                  </a:cubicBezTo>
                  <a:cubicBezTo>
                    <a:pt x="4969" y="6373"/>
                    <a:pt x="6373" y="4941"/>
                    <a:pt x="6373" y="3201"/>
                  </a:cubicBezTo>
                  <a:cubicBezTo>
                    <a:pt x="6373" y="1432"/>
                    <a:pt x="4969"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75"/>
            <p:cNvSpPr/>
            <p:nvPr/>
          </p:nvSpPr>
          <p:spPr>
            <a:xfrm>
              <a:off x="14202125" y="511150"/>
              <a:ext cx="159350" cy="159350"/>
            </a:xfrm>
            <a:custGeom>
              <a:avLst/>
              <a:gdLst/>
              <a:ahLst/>
              <a:cxnLst/>
              <a:rect l="l" t="t" r="r" b="b"/>
              <a:pathLst>
                <a:path w="6374" h="6374" extrusionOk="0">
                  <a:moveTo>
                    <a:pt x="3173" y="0"/>
                  </a:moveTo>
                  <a:cubicBezTo>
                    <a:pt x="1404" y="0"/>
                    <a:pt x="1" y="1432"/>
                    <a:pt x="1" y="3201"/>
                  </a:cubicBezTo>
                  <a:cubicBezTo>
                    <a:pt x="1" y="4941"/>
                    <a:pt x="1404" y="6373"/>
                    <a:pt x="3173" y="6373"/>
                  </a:cubicBezTo>
                  <a:cubicBezTo>
                    <a:pt x="4942" y="6373"/>
                    <a:pt x="6374" y="4941"/>
                    <a:pt x="6374" y="3201"/>
                  </a:cubicBezTo>
                  <a:cubicBezTo>
                    <a:pt x="6374" y="1432"/>
                    <a:pt x="4942" y="0"/>
                    <a:pt x="3173"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75"/>
            <p:cNvSpPr/>
            <p:nvPr/>
          </p:nvSpPr>
          <p:spPr>
            <a:xfrm>
              <a:off x="14461825" y="67550"/>
              <a:ext cx="159350" cy="160050"/>
            </a:xfrm>
            <a:custGeom>
              <a:avLst/>
              <a:gdLst/>
              <a:ahLst/>
              <a:cxnLst/>
              <a:rect l="l" t="t" r="r" b="b"/>
              <a:pathLst>
                <a:path w="6374" h="6402" extrusionOk="0">
                  <a:moveTo>
                    <a:pt x="3173" y="1"/>
                  </a:moveTo>
                  <a:cubicBezTo>
                    <a:pt x="1404" y="1"/>
                    <a:pt x="0" y="1433"/>
                    <a:pt x="0" y="3201"/>
                  </a:cubicBezTo>
                  <a:cubicBezTo>
                    <a:pt x="0" y="4970"/>
                    <a:pt x="1404" y="6402"/>
                    <a:pt x="3173" y="6402"/>
                  </a:cubicBezTo>
                  <a:cubicBezTo>
                    <a:pt x="4941" y="6402"/>
                    <a:pt x="6373" y="4970"/>
                    <a:pt x="6373" y="3201"/>
                  </a:cubicBezTo>
                  <a:cubicBezTo>
                    <a:pt x="6373" y="1433"/>
                    <a:pt x="4941" y="1"/>
                    <a:pt x="3173" y="1"/>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75"/>
            <p:cNvSpPr/>
            <p:nvPr/>
          </p:nvSpPr>
          <p:spPr>
            <a:xfrm>
              <a:off x="14281450" y="147575"/>
              <a:ext cx="1030350" cy="885775"/>
            </a:xfrm>
            <a:custGeom>
              <a:avLst/>
              <a:gdLst/>
              <a:ahLst/>
              <a:cxnLst/>
              <a:rect l="l" t="t" r="r" b="b"/>
              <a:pathLst>
                <a:path w="41214" h="35431" fill="none" extrusionOk="0">
                  <a:moveTo>
                    <a:pt x="30938" y="35431"/>
                  </a:moveTo>
                  <a:lnTo>
                    <a:pt x="10332" y="35431"/>
                  </a:lnTo>
                  <a:lnTo>
                    <a:pt x="0" y="17744"/>
                  </a:lnTo>
                  <a:lnTo>
                    <a:pt x="10332" y="0"/>
                  </a:lnTo>
                  <a:lnTo>
                    <a:pt x="30938" y="0"/>
                  </a:lnTo>
                  <a:lnTo>
                    <a:pt x="41214" y="17744"/>
                  </a:lnTo>
                  <a:close/>
                </a:path>
              </a:pathLst>
            </a:custGeom>
            <a:noFill/>
            <a:ln w="17550" cap="rnd" cmpd="sng">
              <a:solidFill>
                <a:srgbClr val="F3F0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75"/>
            <p:cNvSpPr/>
            <p:nvPr/>
          </p:nvSpPr>
          <p:spPr>
            <a:xfrm>
              <a:off x="14203525" y="1396200"/>
              <a:ext cx="160050" cy="160050"/>
            </a:xfrm>
            <a:custGeom>
              <a:avLst/>
              <a:gdLst/>
              <a:ahLst/>
              <a:cxnLst/>
              <a:rect l="l" t="t" r="r" b="b"/>
              <a:pathLst>
                <a:path w="6402" h="6402" extrusionOk="0">
                  <a:moveTo>
                    <a:pt x="3201" y="0"/>
                  </a:moveTo>
                  <a:cubicBezTo>
                    <a:pt x="1433" y="0"/>
                    <a:pt x="1" y="1432"/>
                    <a:pt x="1" y="3201"/>
                  </a:cubicBezTo>
                  <a:cubicBezTo>
                    <a:pt x="1" y="4970"/>
                    <a:pt x="1433" y="6401"/>
                    <a:pt x="3201" y="6401"/>
                  </a:cubicBezTo>
                  <a:cubicBezTo>
                    <a:pt x="4970" y="6401"/>
                    <a:pt x="6402" y="4970"/>
                    <a:pt x="6402" y="3201"/>
                  </a:cubicBezTo>
                  <a:cubicBezTo>
                    <a:pt x="6402" y="1432"/>
                    <a:pt x="4970"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75"/>
            <p:cNvSpPr/>
            <p:nvPr/>
          </p:nvSpPr>
          <p:spPr>
            <a:xfrm>
              <a:off x="13691875" y="1396200"/>
              <a:ext cx="160050" cy="160050"/>
            </a:xfrm>
            <a:custGeom>
              <a:avLst/>
              <a:gdLst/>
              <a:ahLst/>
              <a:cxnLst/>
              <a:rect l="l" t="t" r="r" b="b"/>
              <a:pathLst>
                <a:path w="6402" h="6402" extrusionOk="0">
                  <a:moveTo>
                    <a:pt x="3201" y="0"/>
                  </a:moveTo>
                  <a:cubicBezTo>
                    <a:pt x="1432" y="0"/>
                    <a:pt x="1" y="1432"/>
                    <a:pt x="1" y="3201"/>
                  </a:cubicBezTo>
                  <a:cubicBezTo>
                    <a:pt x="1" y="4970"/>
                    <a:pt x="1432" y="6401"/>
                    <a:pt x="3201" y="6401"/>
                  </a:cubicBezTo>
                  <a:cubicBezTo>
                    <a:pt x="4970" y="6401"/>
                    <a:pt x="6402" y="4970"/>
                    <a:pt x="6402" y="3201"/>
                  </a:cubicBezTo>
                  <a:cubicBezTo>
                    <a:pt x="6402" y="1432"/>
                    <a:pt x="4970"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75"/>
            <p:cNvSpPr/>
            <p:nvPr/>
          </p:nvSpPr>
          <p:spPr>
            <a:xfrm>
              <a:off x="14203525" y="511150"/>
              <a:ext cx="160050" cy="159350"/>
            </a:xfrm>
            <a:custGeom>
              <a:avLst/>
              <a:gdLst/>
              <a:ahLst/>
              <a:cxnLst/>
              <a:rect l="l" t="t" r="r" b="b"/>
              <a:pathLst>
                <a:path w="6402" h="6374" extrusionOk="0">
                  <a:moveTo>
                    <a:pt x="3201" y="0"/>
                  </a:moveTo>
                  <a:cubicBezTo>
                    <a:pt x="1433" y="0"/>
                    <a:pt x="1" y="1432"/>
                    <a:pt x="1" y="3201"/>
                  </a:cubicBezTo>
                  <a:cubicBezTo>
                    <a:pt x="1" y="4941"/>
                    <a:pt x="1433" y="6373"/>
                    <a:pt x="3201" y="6373"/>
                  </a:cubicBezTo>
                  <a:cubicBezTo>
                    <a:pt x="4970" y="6373"/>
                    <a:pt x="6402" y="4941"/>
                    <a:pt x="6402" y="3201"/>
                  </a:cubicBezTo>
                  <a:cubicBezTo>
                    <a:pt x="6402" y="1432"/>
                    <a:pt x="4970"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75"/>
            <p:cNvSpPr/>
            <p:nvPr/>
          </p:nvSpPr>
          <p:spPr>
            <a:xfrm>
              <a:off x="14461825" y="953325"/>
              <a:ext cx="159350" cy="159350"/>
            </a:xfrm>
            <a:custGeom>
              <a:avLst/>
              <a:gdLst/>
              <a:ahLst/>
              <a:cxnLst/>
              <a:rect l="l" t="t" r="r" b="b"/>
              <a:pathLst>
                <a:path w="6374" h="6374" extrusionOk="0">
                  <a:moveTo>
                    <a:pt x="3173" y="0"/>
                  </a:moveTo>
                  <a:cubicBezTo>
                    <a:pt x="1404" y="0"/>
                    <a:pt x="0" y="1432"/>
                    <a:pt x="0" y="3173"/>
                  </a:cubicBezTo>
                  <a:cubicBezTo>
                    <a:pt x="0" y="4941"/>
                    <a:pt x="1404" y="6373"/>
                    <a:pt x="3173" y="6373"/>
                  </a:cubicBezTo>
                  <a:cubicBezTo>
                    <a:pt x="4941" y="6373"/>
                    <a:pt x="6373" y="4941"/>
                    <a:pt x="6373" y="3173"/>
                  </a:cubicBezTo>
                  <a:cubicBezTo>
                    <a:pt x="6373" y="1432"/>
                    <a:pt x="4941" y="0"/>
                    <a:pt x="3173"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75"/>
            <p:cNvSpPr/>
            <p:nvPr/>
          </p:nvSpPr>
          <p:spPr>
            <a:xfrm>
              <a:off x="13431475" y="953325"/>
              <a:ext cx="160050" cy="159350"/>
            </a:xfrm>
            <a:custGeom>
              <a:avLst/>
              <a:gdLst/>
              <a:ahLst/>
              <a:cxnLst/>
              <a:rect l="l" t="t" r="r" b="b"/>
              <a:pathLst>
                <a:path w="6402" h="6374" extrusionOk="0">
                  <a:moveTo>
                    <a:pt x="3201" y="0"/>
                  </a:moveTo>
                  <a:cubicBezTo>
                    <a:pt x="1433" y="0"/>
                    <a:pt x="1" y="1432"/>
                    <a:pt x="1" y="3173"/>
                  </a:cubicBezTo>
                  <a:cubicBezTo>
                    <a:pt x="1" y="4941"/>
                    <a:pt x="1433" y="6373"/>
                    <a:pt x="3201" y="6373"/>
                  </a:cubicBezTo>
                  <a:cubicBezTo>
                    <a:pt x="4970" y="6373"/>
                    <a:pt x="6402" y="4941"/>
                    <a:pt x="6402" y="3173"/>
                  </a:cubicBezTo>
                  <a:cubicBezTo>
                    <a:pt x="6402" y="1432"/>
                    <a:pt x="4970"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75"/>
            <p:cNvSpPr/>
            <p:nvPr/>
          </p:nvSpPr>
          <p:spPr>
            <a:xfrm>
              <a:off x="13691875" y="511150"/>
              <a:ext cx="160050" cy="159350"/>
            </a:xfrm>
            <a:custGeom>
              <a:avLst/>
              <a:gdLst/>
              <a:ahLst/>
              <a:cxnLst/>
              <a:rect l="l" t="t" r="r" b="b"/>
              <a:pathLst>
                <a:path w="6402" h="6374" extrusionOk="0">
                  <a:moveTo>
                    <a:pt x="3201" y="0"/>
                  </a:moveTo>
                  <a:cubicBezTo>
                    <a:pt x="1432" y="0"/>
                    <a:pt x="1" y="1432"/>
                    <a:pt x="1" y="3201"/>
                  </a:cubicBezTo>
                  <a:cubicBezTo>
                    <a:pt x="1" y="4941"/>
                    <a:pt x="1432" y="6373"/>
                    <a:pt x="3201" y="6373"/>
                  </a:cubicBezTo>
                  <a:cubicBezTo>
                    <a:pt x="4970" y="6373"/>
                    <a:pt x="6402" y="4941"/>
                    <a:pt x="6402" y="3201"/>
                  </a:cubicBezTo>
                  <a:cubicBezTo>
                    <a:pt x="6402" y="1432"/>
                    <a:pt x="4970"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75"/>
            <p:cNvSpPr/>
            <p:nvPr/>
          </p:nvSpPr>
          <p:spPr>
            <a:xfrm>
              <a:off x="13511500" y="591150"/>
              <a:ext cx="1029650" cy="885075"/>
            </a:xfrm>
            <a:custGeom>
              <a:avLst/>
              <a:gdLst/>
              <a:ahLst/>
              <a:cxnLst/>
              <a:rect l="l" t="t" r="r" b="b"/>
              <a:pathLst>
                <a:path w="41186" h="35403" fill="none" extrusionOk="0">
                  <a:moveTo>
                    <a:pt x="30910" y="35403"/>
                  </a:moveTo>
                  <a:lnTo>
                    <a:pt x="10304" y="35403"/>
                  </a:lnTo>
                  <a:lnTo>
                    <a:pt x="0" y="17688"/>
                  </a:lnTo>
                  <a:lnTo>
                    <a:pt x="10304" y="1"/>
                  </a:lnTo>
                  <a:lnTo>
                    <a:pt x="30910" y="1"/>
                  </a:lnTo>
                  <a:lnTo>
                    <a:pt x="41186" y="17688"/>
                  </a:lnTo>
                  <a:close/>
                </a:path>
              </a:pathLst>
            </a:custGeom>
            <a:noFill/>
            <a:ln w="17550" cap="rnd" cmpd="sng">
              <a:solidFill>
                <a:srgbClr val="F3F0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75"/>
            <p:cNvSpPr/>
            <p:nvPr/>
          </p:nvSpPr>
          <p:spPr>
            <a:xfrm>
              <a:off x="15746225" y="511150"/>
              <a:ext cx="159350" cy="159350"/>
            </a:xfrm>
            <a:custGeom>
              <a:avLst/>
              <a:gdLst/>
              <a:ahLst/>
              <a:cxnLst/>
              <a:rect l="l" t="t" r="r" b="b"/>
              <a:pathLst>
                <a:path w="6374" h="6374" extrusionOk="0">
                  <a:moveTo>
                    <a:pt x="3173" y="0"/>
                  </a:moveTo>
                  <a:cubicBezTo>
                    <a:pt x="1405" y="0"/>
                    <a:pt x="1" y="1432"/>
                    <a:pt x="1" y="3201"/>
                  </a:cubicBezTo>
                  <a:cubicBezTo>
                    <a:pt x="1" y="4941"/>
                    <a:pt x="1405" y="6373"/>
                    <a:pt x="3173" y="6373"/>
                  </a:cubicBezTo>
                  <a:cubicBezTo>
                    <a:pt x="4942" y="6373"/>
                    <a:pt x="6374" y="4941"/>
                    <a:pt x="6374" y="3201"/>
                  </a:cubicBezTo>
                  <a:cubicBezTo>
                    <a:pt x="6374" y="1432"/>
                    <a:pt x="4942" y="0"/>
                    <a:pt x="3173"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75"/>
            <p:cNvSpPr/>
            <p:nvPr/>
          </p:nvSpPr>
          <p:spPr>
            <a:xfrm>
              <a:off x="15233875" y="511150"/>
              <a:ext cx="159350" cy="159350"/>
            </a:xfrm>
            <a:custGeom>
              <a:avLst/>
              <a:gdLst/>
              <a:ahLst/>
              <a:cxnLst/>
              <a:rect l="l" t="t" r="r" b="b"/>
              <a:pathLst>
                <a:path w="6374" h="6374" extrusionOk="0">
                  <a:moveTo>
                    <a:pt x="3173" y="0"/>
                  </a:moveTo>
                  <a:cubicBezTo>
                    <a:pt x="1404" y="0"/>
                    <a:pt x="0" y="1432"/>
                    <a:pt x="0" y="3201"/>
                  </a:cubicBezTo>
                  <a:cubicBezTo>
                    <a:pt x="0" y="4941"/>
                    <a:pt x="1404" y="6373"/>
                    <a:pt x="3173" y="6373"/>
                  </a:cubicBezTo>
                  <a:cubicBezTo>
                    <a:pt x="4941" y="6373"/>
                    <a:pt x="6373" y="4941"/>
                    <a:pt x="6373" y="3201"/>
                  </a:cubicBezTo>
                  <a:cubicBezTo>
                    <a:pt x="6373" y="1432"/>
                    <a:pt x="4941" y="0"/>
                    <a:pt x="3173"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75"/>
            <p:cNvSpPr/>
            <p:nvPr/>
          </p:nvSpPr>
          <p:spPr>
            <a:xfrm>
              <a:off x="15746225" y="-375325"/>
              <a:ext cx="159350" cy="160050"/>
            </a:xfrm>
            <a:custGeom>
              <a:avLst/>
              <a:gdLst/>
              <a:ahLst/>
              <a:cxnLst/>
              <a:rect l="l" t="t" r="r" b="b"/>
              <a:pathLst>
                <a:path w="6374" h="6402" extrusionOk="0">
                  <a:moveTo>
                    <a:pt x="3173" y="1"/>
                  </a:moveTo>
                  <a:cubicBezTo>
                    <a:pt x="1405" y="1"/>
                    <a:pt x="1" y="1432"/>
                    <a:pt x="1" y="3201"/>
                  </a:cubicBezTo>
                  <a:cubicBezTo>
                    <a:pt x="1" y="4970"/>
                    <a:pt x="1405" y="6402"/>
                    <a:pt x="3173" y="6402"/>
                  </a:cubicBezTo>
                  <a:cubicBezTo>
                    <a:pt x="4942" y="6402"/>
                    <a:pt x="6374" y="4970"/>
                    <a:pt x="6374" y="3201"/>
                  </a:cubicBezTo>
                  <a:cubicBezTo>
                    <a:pt x="6374" y="1432"/>
                    <a:pt x="4942" y="1"/>
                    <a:pt x="3173" y="1"/>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75"/>
            <p:cNvSpPr/>
            <p:nvPr/>
          </p:nvSpPr>
          <p:spPr>
            <a:xfrm>
              <a:off x="16003825" y="67550"/>
              <a:ext cx="159350" cy="160050"/>
            </a:xfrm>
            <a:custGeom>
              <a:avLst/>
              <a:gdLst/>
              <a:ahLst/>
              <a:cxnLst/>
              <a:rect l="l" t="t" r="r" b="b"/>
              <a:pathLst>
                <a:path w="6374" h="6402" extrusionOk="0">
                  <a:moveTo>
                    <a:pt x="3201" y="1"/>
                  </a:moveTo>
                  <a:cubicBezTo>
                    <a:pt x="1432" y="1"/>
                    <a:pt x="0" y="1433"/>
                    <a:pt x="0" y="3201"/>
                  </a:cubicBezTo>
                  <a:cubicBezTo>
                    <a:pt x="0" y="4970"/>
                    <a:pt x="1432" y="6402"/>
                    <a:pt x="3201" y="6402"/>
                  </a:cubicBezTo>
                  <a:cubicBezTo>
                    <a:pt x="4969" y="6402"/>
                    <a:pt x="6373" y="4970"/>
                    <a:pt x="6373" y="3201"/>
                  </a:cubicBezTo>
                  <a:cubicBezTo>
                    <a:pt x="6373" y="1433"/>
                    <a:pt x="4969" y="1"/>
                    <a:pt x="3201" y="1"/>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75"/>
            <p:cNvSpPr/>
            <p:nvPr/>
          </p:nvSpPr>
          <p:spPr>
            <a:xfrm>
              <a:off x="14974175" y="67550"/>
              <a:ext cx="159350" cy="160050"/>
            </a:xfrm>
            <a:custGeom>
              <a:avLst/>
              <a:gdLst/>
              <a:ahLst/>
              <a:cxnLst/>
              <a:rect l="l" t="t" r="r" b="b"/>
              <a:pathLst>
                <a:path w="6374" h="6402" extrusionOk="0">
                  <a:moveTo>
                    <a:pt x="3173" y="1"/>
                  </a:moveTo>
                  <a:cubicBezTo>
                    <a:pt x="1404" y="1"/>
                    <a:pt x="1" y="1433"/>
                    <a:pt x="1" y="3201"/>
                  </a:cubicBezTo>
                  <a:cubicBezTo>
                    <a:pt x="1" y="4970"/>
                    <a:pt x="1404" y="6402"/>
                    <a:pt x="3173" y="6402"/>
                  </a:cubicBezTo>
                  <a:cubicBezTo>
                    <a:pt x="4942" y="6402"/>
                    <a:pt x="6374" y="4970"/>
                    <a:pt x="6374" y="3201"/>
                  </a:cubicBezTo>
                  <a:cubicBezTo>
                    <a:pt x="6374" y="1433"/>
                    <a:pt x="4942" y="1"/>
                    <a:pt x="3173" y="1"/>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75"/>
            <p:cNvSpPr/>
            <p:nvPr/>
          </p:nvSpPr>
          <p:spPr>
            <a:xfrm>
              <a:off x="15233875" y="-375325"/>
              <a:ext cx="159350" cy="160050"/>
            </a:xfrm>
            <a:custGeom>
              <a:avLst/>
              <a:gdLst/>
              <a:ahLst/>
              <a:cxnLst/>
              <a:rect l="l" t="t" r="r" b="b"/>
              <a:pathLst>
                <a:path w="6374" h="6402" extrusionOk="0">
                  <a:moveTo>
                    <a:pt x="3173" y="1"/>
                  </a:moveTo>
                  <a:cubicBezTo>
                    <a:pt x="1404" y="1"/>
                    <a:pt x="0" y="1432"/>
                    <a:pt x="0" y="3201"/>
                  </a:cubicBezTo>
                  <a:cubicBezTo>
                    <a:pt x="0" y="4970"/>
                    <a:pt x="1404" y="6402"/>
                    <a:pt x="3173" y="6402"/>
                  </a:cubicBezTo>
                  <a:cubicBezTo>
                    <a:pt x="4941" y="6402"/>
                    <a:pt x="6373" y="4970"/>
                    <a:pt x="6373" y="3201"/>
                  </a:cubicBezTo>
                  <a:cubicBezTo>
                    <a:pt x="6373" y="1432"/>
                    <a:pt x="4941" y="1"/>
                    <a:pt x="3173" y="1"/>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75"/>
            <p:cNvSpPr/>
            <p:nvPr/>
          </p:nvSpPr>
          <p:spPr>
            <a:xfrm>
              <a:off x="15053500" y="-295300"/>
              <a:ext cx="1030350" cy="886475"/>
            </a:xfrm>
            <a:custGeom>
              <a:avLst/>
              <a:gdLst/>
              <a:ahLst/>
              <a:cxnLst/>
              <a:rect l="l" t="t" r="r" b="b"/>
              <a:pathLst>
                <a:path w="41214" h="35459" fill="none" extrusionOk="0">
                  <a:moveTo>
                    <a:pt x="30938" y="35459"/>
                  </a:moveTo>
                  <a:lnTo>
                    <a:pt x="10332" y="35459"/>
                  </a:lnTo>
                  <a:lnTo>
                    <a:pt x="0" y="17715"/>
                  </a:lnTo>
                  <a:lnTo>
                    <a:pt x="10332" y="0"/>
                  </a:lnTo>
                  <a:lnTo>
                    <a:pt x="30938" y="0"/>
                  </a:lnTo>
                  <a:lnTo>
                    <a:pt x="41214" y="17715"/>
                  </a:lnTo>
                  <a:close/>
                </a:path>
              </a:pathLst>
            </a:custGeom>
            <a:noFill/>
            <a:ln w="17550" cap="rnd" cmpd="sng">
              <a:solidFill>
                <a:srgbClr val="F3F0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75"/>
            <p:cNvSpPr/>
            <p:nvPr/>
          </p:nvSpPr>
          <p:spPr>
            <a:xfrm>
              <a:off x="12662950" y="-378825"/>
              <a:ext cx="160050" cy="160050"/>
            </a:xfrm>
            <a:custGeom>
              <a:avLst/>
              <a:gdLst/>
              <a:ahLst/>
              <a:cxnLst/>
              <a:rect l="l" t="t" r="r" b="b"/>
              <a:pathLst>
                <a:path w="6402" h="6402" extrusionOk="0">
                  <a:moveTo>
                    <a:pt x="3201" y="0"/>
                  </a:moveTo>
                  <a:cubicBezTo>
                    <a:pt x="1432" y="0"/>
                    <a:pt x="0" y="1432"/>
                    <a:pt x="0" y="3201"/>
                  </a:cubicBezTo>
                  <a:cubicBezTo>
                    <a:pt x="0" y="4970"/>
                    <a:pt x="1432" y="6401"/>
                    <a:pt x="3201" y="6401"/>
                  </a:cubicBezTo>
                  <a:cubicBezTo>
                    <a:pt x="4969" y="6401"/>
                    <a:pt x="6401" y="4970"/>
                    <a:pt x="6401" y="3201"/>
                  </a:cubicBezTo>
                  <a:cubicBezTo>
                    <a:pt x="6401" y="1432"/>
                    <a:pt x="4969"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75"/>
            <p:cNvSpPr/>
            <p:nvPr/>
          </p:nvSpPr>
          <p:spPr>
            <a:xfrm>
              <a:off x="12151275" y="-378825"/>
              <a:ext cx="160050" cy="160050"/>
            </a:xfrm>
            <a:custGeom>
              <a:avLst/>
              <a:gdLst/>
              <a:ahLst/>
              <a:cxnLst/>
              <a:rect l="l" t="t" r="r" b="b"/>
              <a:pathLst>
                <a:path w="6402" h="6402" extrusionOk="0">
                  <a:moveTo>
                    <a:pt x="3201" y="0"/>
                  </a:moveTo>
                  <a:cubicBezTo>
                    <a:pt x="1433" y="0"/>
                    <a:pt x="1" y="1432"/>
                    <a:pt x="1" y="3201"/>
                  </a:cubicBezTo>
                  <a:cubicBezTo>
                    <a:pt x="1" y="4970"/>
                    <a:pt x="1433" y="6401"/>
                    <a:pt x="3201" y="6401"/>
                  </a:cubicBezTo>
                  <a:cubicBezTo>
                    <a:pt x="4970" y="6401"/>
                    <a:pt x="6402" y="4970"/>
                    <a:pt x="6402" y="3201"/>
                  </a:cubicBezTo>
                  <a:cubicBezTo>
                    <a:pt x="6402" y="1432"/>
                    <a:pt x="4970"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75"/>
            <p:cNvSpPr/>
            <p:nvPr/>
          </p:nvSpPr>
          <p:spPr>
            <a:xfrm>
              <a:off x="12662950" y="-1264600"/>
              <a:ext cx="160050" cy="159350"/>
            </a:xfrm>
            <a:custGeom>
              <a:avLst/>
              <a:gdLst/>
              <a:ahLst/>
              <a:cxnLst/>
              <a:rect l="l" t="t" r="r" b="b"/>
              <a:pathLst>
                <a:path w="6402" h="6374" extrusionOk="0">
                  <a:moveTo>
                    <a:pt x="3201" y="1"/>
                  </a:moveTo>
                  <a:cubicBezTo>
                    <a:pt x="1432" y="1"/>
                    <a:pt x="0" y="1433"/>
                    <a:pt x="0" y="3201"/>
                  </a:cubicBezTo>
                  <a:cubicBezTo>
                    <a:pt x="0" y="4942"/>
                    <a:pt x="1432" y="6374"/>
                    <a:pt x="3201" y="6374"/>
                  </a:cubicBezTo>
                  <a:cubicBezTo>
                    <a:pt x="4969" y="6374"/>
                    <a:pt x="6401" y="4942"/>
                    <a:pt x="6401" y="3201"/>
                  </a:cubicBezTo>
                  <a:cubicBezTo>
                    <a:pt x="6401" y="1433"/>
                    <a:pt x="4969" y="1"/>
                    <a:pt x="3201" y="1"/>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75"/>
            <p:cNvSpPr/>
            <p:nvPr/>
          </p:nvSpPr>
          <p:spPr>
            <a:xfrm>
              <a:off x="12921925" y="-821700"/>
              <a:ext cx="159350" cy="160050"/>
            </a:xfrm>
            <a:custGeom>
              <a:avLst/>
              <a:gdLst/>
              <a:ahLst/>
              <a:cxnLst/>
              <a:rect l="l" t="t" r="r" b="b"/>
              <a:pathLst>
                <a:path w="6374" h="6402" extrusionOk="0">
                  <a:moveTo>
                    <a:pt x="3201" y="0"/>
                  </a:moveTo>
                  <a:cubicBezTo>
                    <a:pt x="1432" y="0"/>
                    <a:pt x="1" y="1432"/>
                    <a:pt x="1" y="3201"/>
                  </a:cubicBezTo>
                  <a:cubicBezTo>
                    <a:pt x="1" y="4969"/>
                    <a:pt x="1432" y="6401"/>
                    <a:pt x="3201" y="6401"/>
                  </a:cubicBezTo>
                  <a:cubicBezTo>
                    <a:pt x="4942" y="6401"/>
                    <a:pt x="6374" y="4969"/>
                    <a:pt x="6374" y="3201"/>
                  </a:cubicBezTo>
                  <a:cubicBezTo>
                    <a:pt x="6374" y="1432"/>
                    <a:pt x="4942"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75"/>
            <p:cNvSpPr/>
            <p:nvPr/>
          </p:nvSpPr>
          <p:spPr>
            <a:xfrm>
              <a:off x="11891600" y="-821700"/>
              <a:ext cx="160050" cy="160050"/>
            </a:xfrm>
            <a:custGeom>
              <a:avLst/>
              <a:gdLst/>
              <a:ahLst/>
              <a:cxnLst/>
              <a:rect l="l" t="t" r="r" b="b"/>
              <a:pathLst>
                <a:path w="6402" h="6402" extrusionOk="0">
                  <a:moveTo>
                    <a:pt x="3201" y="0"/>
                  </a:moveTo>
                  <a:cubicBezTo>
                    <a:pt x="1432" y="0"/>
                    <a:pt x="0" y="1432"/>
                    <a:pt x="0" y="3201"/>
                  </a:cubicBezTo>
                  <a:cubicBezTo>
                    <a:pt x="0" y="4969"/>
                    <a:pt x="1432" y="6401"/>
                    <a:pt x="3201" y="6401"/>
                  </a:cubicBezTo>
                  <a:cubicBezTo>
                    <a:pt x="4969" y="6401"/>
                    <a:pt x="6401" y="4969"/>
                    <a:pt x="6401" y="3201"/>
                  </a:cubicBezTo>
                  <a:cubicBezTo>
                    <a:pt x="6401" y="1432"/>
                    <a:pt x="4969"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75"/>
            <p:cNvSpPr/>
            <p:nvPr/>
          </p:nvSpPr>
          <p:spPr>
            <a:xfrm>
              <a:off x="12151275" y="-1264600"/>
              <a:ext cx="160050" cy="159350"/>
            </a:xfrm>
            <a:custGeom>
              <a:avLst/>
              <a:gdLst/>
              <a:ahLst/>
              <a:cxnLst/>
              <a:rect l="l" t="t" r="r" b="b"/>
              <a:pathLst>
                <a:path w="6402" h="6374" extrusionOk="0">
                  <a:moveTo>
                    <a:pt x="3201" y="1"/>
                  </a:moveTo>
                  <a:cubicBezTo>
                    <a:pt x="1433" y="1"/>
                    <a:pt x="1" y="1433"/>
                    <a:pt x="1" y="3201"/>
                  </a:cubicBezTo>
                  <a:cubicBezTo>
                    <a:pt x="1" y="4942"/>
                    <a:pt x="1433" y="6374"/>
                    <a:pt x="3201" y="6374"/>
                  </a:cubicBezTo>
                  <a:cubicBezTo>
                    <a:pt x="4970" y="6374"/>
                    <a:pt x="6402" y="4942"/>
                    <a:pt x="6402" y="3201"/>
                  </a:cubicBezTo>
                  <a:cubicBezTo>
                    <a:pt x="6402" y="1433"/>
                    <a:pt x="4970" y="1"/>
                    <a:pt x="3201" y="1"/>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75"/>
            <p:cNvSpPr/>
            <p:nvPr/>
          </p:nvSpPr>
          <p:spPr>
            <a:xfrm>
              <a:off x="11971600" y="-1184575"/>
              <a:ext cx="1030375" cy="885775"/>
            </a:xfrm>
            <a:custGeom>
              <a:avLst/>
              <a:gdLst/>
              <a:ahLst/>
              <a:cxnLst/>
              <a:rect l="l" t="t" r="r" b="b"/>
              <a:pathLst>
                <a:path w="41215" h="35431" fill="none" extrusionOk="0">
                  <a:moveTo>
                    <a:pt x="30883" y="35431"/>
                  </a:moveTo>
                  <a:lnTo>
                    <a:pt x="10276" y="35431"/>
                  </a:lnTo>
                  <a:lnTo>
                    <a:pt x="1" y="17716"/>
                  </a:lnTo>
                  <a:lnTo>
                    <a:pt x="10276" y="0"/>
                  </a:lnTo>
                  <a:lnTo>
                    <a:pt x="30883" y="0"/>
                  </a:lnTo>
                  <a:lnTo>
                    <a:pt x="41214" y="17716"/>
                  </a:lnTo>
                  <a:close/>
                </a:path>
              </a:pathLst>
            </a:custGeom>
            <a:noFill/>
            <a:ln w="17550" cap="rnd" cmpd="sng">
              <a:solidFill>
                <a:srgbClr val="F3F0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75"/>
            <p:cNvSpPr/>
            <p:nvPr/>
          </p:nvSpPr>
          <p:spPr>
            <a:xfrm>
              <a:off x="11892300" y="63350"/>
              <a:ext cx="160050" cy="160050"/>
            </a:xfrm>
            <a:custGeom>
              <a:avLst/>
              <a:gdLst/>
              <a:ahLst/>
              <a:cxnLst/>
              <a:rect l="l" t="t" r="r" b="b"/>
              <a:pathLst>
                <a:path w="6402" h="6402" extrusionOk="0">
                  <a:moveTo>
                    <a:pt x="3201" y="0"/>
                  </a:moveTo>
                  <a:cubicBezTo>
                    <a:pt x="1432" y="0"/>
                    <a:pt x="0" y="1432"/>
                    <a:pt x="0" y="3201"/>
                  </a:cubicBezTo>
                  <a:cubicBezTo>
                    <a:pt x="0" y="4970"/>
                    <a:pt x="1432" y="6401"/>
                    <a:pt x="3201" y="6401"/>
                  </a:cubicBezTo>
                  <a:cubicBezTo>
                    <a:pt x="4969" y="6401"/>
                    <a:pt x="6401" y="4970"/>
                    <a:pt x="6401" y="3201"/>
                  </a:cubicBezTo>
                  <a:cubicBezTo>
                    <a:pt x="6401" y="1432"/>
                    <a:pt x="4969"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75"/>
            <p:cNvSpPr/>
            <p:nvPr/>
          </p:nvSpPr>
          <p:spPr>
            <a:xfrm>
              <a:off x="11381350" y="63350"/>
              <a:ext cx="159325" cy="160050"/>
            </a:xfrm>
            <a:custGeom>
              <a:avLst/>
              <a:gdLst/>
              <a:ahLst/>
              <a:cxnLst/>
              <a:rect l="l" t="t" r="r" b="b"/>
              <a:pathLst>
                <a:path w="6373" h="6402" extrusionOk="0">
                  <a:moveTo>
                    <a:pt x="3201" y="0"/>
                  </a:moveTo>
                  <a:cubicBezTo>
                    <a:pt x="1432" y="0"/>
                    <a:pt x="0" y="1432"/>
                    <a:pt x="0" y="3201"/>
                  </a:cubicBezTo>
                  <a:cubicBezTo>
                    <a:pt x="0" y="4970"/>
                    <a:pt x="1432" y="6401"/>
                    <a:pt x="3201" y="6401"/>
                  </a:cubicBezTo>
                  <a:cubicBezTo>
                    <a:pt x="4941" y="6401"/>
                    <a:pt x="6373" y="4970"/>
                    <a:pt x="6373" y="3201"/>
                  </a:cubicBezTo>
                  <a:cubicBezTo>
                    <a:pt x="6373" y="1432"/>
                    <a:pt x="4941"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75"/>
            <p:cNvSpPr/>
            <p:nvPr/>
          </p:nvSpPr>
          <p:spPr>
            <a:xfrm>
              <a:off x="11892300" y="-821700"/>
              <a:ext cx="160050" cy="160050"/>
            </a:xfrm>
            <a:custGeom>
              <a:avLst/>
              <a:gdLst/>
              <a:ahLst/>
              <a:cxnLst/>
              <a:rect l="l" t="t" r="r" b="b"/>
              <a:pathLst>
                <a:path w="6402" h="6402" extrusionOk="0">
                  <a:moveTo>
                    <a:pt x="3201" y="0"/>
                  </a:moveTo>
                  <a:cubicBezTo>
                    <a:pt x="1432" y="0"/>
                    <a:pt x="0" y="1432"/>
                    <a:pt x="0" y="3201"/>
                  </a:cubicBezTo>
                  <a:cubicBezTo>
                    <a:pt x="0" y="4969"/>
                    <a:pt x="1432" y="6401"/>
                    <a:pt x="3201" y="6401"/>
                  </a:cubicBezTo>
                  <a:cubicBezTo>
                    <a:pt x="4969" y="6401"/>
                    <a:pt x="6401" y="4969"/>
                    <a:pt x="6401" y="3201"/>
                  </a:cubicBezTo>
                  <a:cubicBezTo>
                    <a:pt x="6401" y="1432"/>
                    <a:pt x="4969"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75"/>
            <p:cNvSpPr/>
            <p:nvPr/>
          </p:nvSpPr>
          <p:spPr>
            <a:xfrm>
              <a:off x="12151275" y="-378825"/>
              <a:ext cx="160050" cy="160050"/>
            </a:xfrm>
            <a:custGeom>
              <a:avLst/>
              <a:gdLst/>
              <a:ahLst/>
              <a:cxnLst/>
              <a:rect l="l" t="t" r="r" b="b"/>
              <a:pathLst>
                <a:path w="6402" h="6402" extrusionOk="0">
                  <a:moveTo>
                    <a:pt x="3201" y="0"/>
                  </a:moveTo>
                  <a:cubicBezTo>
                    <a:pt x="1433" y="0"/>
                    <a:pt x="1" y="1432"/>
                    <a:pt x="1" y="3201"/>
                  </a:cubicBezTo>
                  <a:cubicBezTo>
                    <a:pt x="1" y="4970"/>
                    <a:pt x="1433" y="6401"/>
                    <a:pt x="3201" y="6401"/>
                  </a:cubicBezTo>
                  <a:cubicBezTo>
                    <a:pt x="4970" y="6401"/>
                    <a:pt x="6402" y="4970"/>
                    <a:pt x="6402" y="3201"/>
                  </a:cubicBezTo>
                  <a:cubicBezTo>
                    <a:pt x="6402" y="1432"/>
                    <a:pt x="4970"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75"/>
            <p:cNvSpPr/>
            <p:nvPr/>
          </p:nvSpPr>
          <p:spPr>
            <a:xfrm>
              <a:off x="11121650" y="-378825"/>
              <a:ext cx="159350" cy="160050"/>
            </a:xfrm>
            <a:custGeom>
              <a:avLst/>
              <a:gdLst/>
              <a:ahLst/>
              <a:cxnLst/>
              <a:rect l="l" t="t" r="r" b="b"/>
              <a:pathLst>
                <a:path w="6374" h="6402" extrusionOk="0">
                  <a:moveTo>
                    <a:pt x="3173" y="0"/>
                  </a:moveTo>
                  <a:cubicBezTo>
                    <a:pt x="1432" y="0"/>
                    <a:pt x="0" y="1432"/>
                    <a:pt x="0" y="3201"/>
                  </a:cubicBezTo>
                  <a:cubicBezTo>
                    <a:pt x="0" y="4970"/>
                    <a:pt x="1432" y="6401"/>
                    <a:pt x="3173" y="6401"/>
                  </a:cubicBezTo>
                  <a:cubicBezTo>
                    <a:pt x="4942" y="6401"/>
                    <a:pt x="6373" y="4970"/>
                    <a:pt x="6373" y="3201"/>
                  </a:cubicBezTo>
                  <a:cubicBezTo>
                    <a:pt x="6373" y="1432"/>
                    <a:pt x="4942" y="0"/>
                    <a:pt x="3173"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75"/>
            <p:cNvSpPr/>
            <p:nvPr/>
          </p:nvSpPr>
          <p:spPr>
            <a:xfrm>
              <a:off x="11381350" y="-821700"/>
              <a:ext cx="159325" cy="160050"/>
            </a:xfrm>
            <a:custGeom>
              <a:avLst/>
              <a:gdLst/>
              <a:ahLst/>
              <a:cxnLst/>
              <a:rect l="l" t="t" r="r" b="b"/>
              <a:pathLst>
                <a:path w="6373" h="6402" extrusionOk="0">
                  <a:moveTo>
                    <a:pt x="3201" y="0"/>
                  </a:moveTo>
                  <a:cubicBezTo>
                    <a:pt x="1432" y="0"/>
                    <a:pt x="0" y="1432"/>
                    <a:pt x="0" y="3201"/>
                  </a:cubicBezTo>
                  <a:cubicBezTo>
                    <a:pt x="0" y="4969"/>
                    <a:pt x="1432" y="6401"/>
                    <a:pt x="3201" y="6401"/>
                  </a:cubicBezTo>
                  <a:cubicBezTo>
                    <a:pt x="4941" y="6401"/>
                    <a:pt x="6373" y="4969"/>
                    <a:pt x="6373" y="3201"/>
                  </a:cubicBezTo>
                  <a:cubicBezTo>
                    <a:pt x="6373" y="1432"/>
                    <a:pt x="4941"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75"/>
            <p:cNvSpPr/>
            <p:nvPr/>
          </p:nvSpPr>
          <p:spPr>
            <a:xfrm>
              <a:off x="11201650" y="-741700"/>
              <a:ext cx="1029675" cy="885075"/>
            </a:xfrm>
            <a:custGeom>
              <a:avLst/>
              <a:gdLst/>
              <a:ahLst/>
              <a:cxnLst/>
              <a:rect l="l" t="t" r="r" b="b"/>
              <a:pathLst>
                <a:path w="41187" h="35403" fill="none" extrusionOk="0">
                  <a:moveTo>
                    <a:pt x="30883" y="35403"/>
                  </a:moveTo>
                  <a:lnTo>
                    <a:pt x="10276" y="35403"/>
                  </a:lnTo>
                  <a:lnTo>
                    <a:pt x="1" y="17716"/>
                  </a:lnTo>
                  <a:lnTo>
                    <a:pt x="10276" y="1"/>
                  </a:lnTo>
                  <a:lnTo>
                    <a:pt x="30883" y="1"/>
                  </a:lnTo>
                  <a:lnTo>
                    <a:pt x="41186" y="17716"/>
                  </a:lnTo>
                  <a:close/>
                </a:path>
              </a:pathLst>
            </a:custGeom>
            <a:noFill/>
            <a:ln w="17550" cap="rnd" cmpd="sng">
              <a:solidFill>
                <a:srgbClr val="F3F0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75"/>
            <p:cNvSpPr/>
            <p:nvPr/>
          </p:nvSpPr>
          <p:spPr>
            <a:xfrm>
              <a:off x="13432900" y="953325"/>
              <a:ext cx="160025" cy="159350"/>
            </a:xfrm>
            <a:custGeom>
              <a:avLst/>
              <a:gdLst/>
              <a:ahLst/>
              <a:cxnLst/>
              <a:rect l="l" t="t" r="r" b="b"/>
              <a:pathLst>
                <a:path w="6401" h="6374" extrusionOk="0">
                  <a:moveTo>
                    <a:pt x="3201" y="0"/>
                  </a:moveTo>
                  <a:cubicBezTo>
                    <a:pt x="1432" y="0"/>
                    <a:pt x="0" y="1432"/>
                    <a:pt x="0" y="3173"/>
                  </a:cubicBezTo>
                  <a:cubicBezTo>
                    <a:pt x="0" y="4941"/>
                    <a:pt x="1432" y="6373"/>
                    <a:pt x="3201" y="6373"/>
                  </a:cubicBezTo>
                  <a:cubicBezTo>
                    <a:pt x="4969" y="6373"/>
                    <a:pt x="6401" y="4941"/>
                    <a:pt x="6401" y="3173"/>
                  </a:cubicBezTo>
                  <a:cubicBezTo>
                    <a:pt x="6401" y="1432"/>
                    <a:pt x="4969"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75"/>
            <p:cNvSpPr/>
            <p:nvPr/>
          </p:nvSpPr>
          <p:spPr>
            <a:xfrm>
              <a:off x="12921925" y="953325"/>
              <a:ext cx="159350" cy="159350"/>
            </a:xfrm>
            <a:custGeom>
              <a:avLst/>
              <a:gdLst/>
              <a:ahLst/>
              <a:cxnLst/>
              <a:rect l="l" t="t" r="r" b="b"/>
              <a:pathLst>
                <a:path w="6374" h="6374" extrusionOk="0">
                  <a:moveTo>
                    <a:pt x="3201" y="0"/>
                  </a:moveTo>
                  <a:cubicBezTo>
                    <a:pt x="1432" y="0"/>
                    <a:pt x="1" y="1432"/>
                    <a:pt x="1" y="3173"/>
                  </a:cubicBezTo>
                  <a:cubicBezTo>
                    <a:pt x="1" y="4941"/>
                    <a:pt x="1432" y="6373"/>
                    <a:pt x="3201" y="6373"/>
                  </a:cubicBezTo>
                  <a:cubicBezTo>
                    <a:pt x="4942" y="6373"/>
                    <a:pt x="6374" y="4941"/>
                    <a:pt x="6374" y="3173"/>
                  </a:cubicBezTo>
                  <a:cubicBezTo>
                    <a:pt x="6374" y="1432"/>
                    <a:pt x="4942"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75"/>
            <p:cNvSpPr/>
            <p:nvPr/>
          </p:nvSpPr>
          <p:spPr>
            <a:xfrm>
              <a:off x="13432900" y="67550"/>
              <a:ext cx="160025" cy="160050"/>
            </a:xfrm>
            <a:custGeom>
              <a:avLst/>
              <a:gdLst/>
              <a:ahLst/>
              <a:cxnLst/>
              <a:rect l="l" t="t" r="r" b="b"/>
              <a:pathLst>
                <a:path w="6401" h="6402" extrusionOk="0">
                  <a:moveTo>
                    <a:pt x="3201" y="1"/>
                  </a:moveTo>
                  <a:cubicBezTo>
                    <a:pt x="1432" y="1"/>
                    <a:pt x="0" y="1433"/>
                    <a:pt x="0" y="3201"/>
                  </a:cubicBezTo>
                  <a:cubicBezTo>
                    <a:pt x="0" y="4970"/>
                    <a:pt x="1432" y="6402"/>
                    <a:pt x="3201" y="6402"/>
                  </a:cubicBezTo>
                  <a:cubicBezTo>
                    <a:pt x="4969" y="6402"/>
                    <a:pt x="6401" y="4970"/>
                    <a:pt x="6401" y="3201"/>
                  </a:cubicBezTo>
                  <a:cubicBezTo>
                    <a:pt x="6401" y="1433"/>
                    <a:pt x="4969" y="1"/>
                    <a:pt x="3201" y="1"/>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75"/>
            <p:cNvSpPr/>
            <p:nvPr/>
          </p:nvSpPr>
          <p:spPr>
            <a:xfrm>
              <a:off x="13691875" y="511150"/>
              <a:ext cx="160050" cy="159350"/>
            </a:xfrm>
            <a:custGeom>
              <a:avLst/>
              <a:gdLst/>
              <a:ahLst/>
              <a:cxnLst/>
              <a:rect l="l" t="t" r="r" b="b"/>
              <a:pathLst>
                <a:path w="6402" h="6374" extrusionOk="0">
                  <a:moveTo>
                    <a:pt x="3201" y="0"/>
                  </a:moveTo>
                  <a:cubicBezTo>
                    <a:pt x="1432" y="0"/>
                    <a:pt x="1" y="1432"/>
                    <a:pt x="1" y="3201"/>
                  </a:cubicBezTo>
                  <a:cubicBezTo>
                    <a:pt x="1" y="4941"/>
                    <a:pt x="1432" y="6373"/>
                    <a:pt x="3201" y="6373"/>
                  </a:cubicBezTo>
                  <a:cubicBezTo>
                    <a:pt x="4970" y="6373"/>
                    <a:pt x="6402" y="4941"/>
                    <a:pt x="6402" y="3201"/>
                  </a:cubicBezTo>
                  <a:cubicBezTo>
                    <a:pt x="6402" y="1432"/>
                    <a:pt x="4970"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75"/>
            <p:cNvSpPr/>
            <p:nvPr/>
          </p:nvSpPr>
          <p:spPr>
            <a:xfrm>
              <a:off x="12662250" y="511150"/>
              <a:ext cx="159325" cy="159350"/>
            </a:xfrm>
            <a:custGeom>
              <a:avLst/>
              <a:gdLst/>
              <a:ahLst/>
              <a:cxnLst/>
              <a:rect l="l" t="t" r="r" b="b"/>
              <a:pathLst>
                <a:path w="6373" h="6374" extrusionOk="0">
                  <a:moveTo>
                    <a:pt x="3201" y="0"/>
                  </a:moveTo>
                  <a:cubicBezTo>
                    <a:pt x="1432" y="0"/>
                    <a:pt x="0" y="1432"/>
                    <a:pt x="0" y="3201"/>
                  </a:cubicBezTo>
                  <a:cubicBezTo>
                    <a:pt x="0" y="4941"/>
                    <a:pt x="1432" y="6373"/>
                    <a:pt x="3201" y="6373"/>
                  </a:cubicBezTo>
                  <a:cubicBezTo>
                    <a:pt x="4941" y="6373"/>
                    <a:pt x="6373" y="4941"/>
                    <a:pt x="6373" y="3201"/>
                  </a:cubicBezTo>
                  <a:cubicBezTo>
                    <a:pt x="6373" y="1432"/>
                    <a:pt x="4941" y="0"/>
                    <a:pt x="3201"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75"/>
            <p:cNvSpPr/>
            <p:nvPr/>
          </p:nvSpPr>
          <p:spPr>
            <a:xfrm>
              <a:off x="12921925" y="67550"/>
              <a:ext cx="159350" cy="160050"/>
            </a:xfrm>
            <a:custGeom>
              <a:avLst/>
              <a:gdLst/>
              <a:ahLst/>
              <a:cxnLst/>
              <a:rect l="l" t="t" r="r" b="b"/>
              <a:pathLst>
                <a:path w="6374" h="6402" extrusionOk="0">
                  <a:moveTo>
                    <a:pt x="3201" y="1"/>
                  </a:moveTo>
                  <a:cubicBezTo>
                    <a:pt x="1432" y="1"/>
                    <a:pt x="1" y="1433"/>
                    <a:pt x="1" y="3201"/>
                  </a:cubicBezTo>
                  <a:cubicBezTo>
                    <a:pt x="1" y="4970"/>
                    <a:pt x="1432" y="6402"/>
                    <a:pt x="3201" y="6402"/>
                  </a:cubicBezTo>
                  <a:cubicBezTo>
                    <a:pt x="4942" y="6402"/>
                    <a:pt x="6374" y="4970"/>
                    <a:pt x="6374" y="3201"/>
                  </a:cubicBezTo>
                  <a:cubicBezTo>
                    <a:pt x="6374" y="1433"/>
                    <a:pt x="4942" y="1"/>
                    <a:pt x="3201" y="1"/>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75"/>
            <p:cNvSpPr/>
            <p:nvPr/>
          </p:nvSpPr>
          <p:spPr>
            <a:xfrm>
              <a:off x="12742250" y="147575"/>
              <a:ext cx="1029650" cy="885775"/>
            </a:xfrm>
            <a:custGeom>
              <a:avLst/>
              <a:gdLst/>
              <a:ahLst/>
              <a:cxnLst/>
              <a:rect l="l" t="t" r="r" b="b"/>
              <a:pathLst>
                <a:path w="41186" h="35431" fill="none" extrusionOk="0">
                  <a:moveTo>
                    <a:pt x="30883" y="35431"/>
                  </a:moveTo>
                  <a:lnTo>
                    <a:pt x="10276" y="35431"/>
                  </a:lnTo>
                  <a:lnTo>
                    <a:pt x="1" y="17744"/>
                  </a:lnTo>
                  <a:lnTo>
                    <a:pt x="10276" y="0"/>
                  </a:lnTo>
                  <a:lnTo>
                    <a:pt x="30883" y="0"/>
                  </a:lnTo>
                  <a:lnTo>
                    <a:pt x="41186" y="17744"/>
                  </a:lnTo>
                  <a:close/>
                </a:path>
              </a:pathLst>
            </a:custGeom>
            <a:noFill/>
            <a:ln w="17550" cap="rnd" cmpd="sng">
              <a:solidFill>
                <a:srgbClr val="F3F0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78" name="Google Shape;4578;p75"/>
          <p:cNvSpPr txBox="1">
            <a:spLocks noGrp="1"/>
          </p:cNvSpPr>
          <p:nvPr>
            <p:ph type="ctrTitle"/>
          </p:nvPr>
        </p:nvSpPr>
        <p:spPr>
          <a:xfrm>
            <a:off x="1993725" y="179225"/>
            <a:ext cx="5162700" cy="122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 </a:t>
            </a:r>
            <a:r>
              <a:rPr lang="en">
                <a:solidFill>
                  <a:schemeClr val="accent1"/>
                </a:solidFill>
              </a:rPr>
              <a:t>you!</a:t>
            </a:r>
            <a:endParaRPr>
              <a:solidFill>
                <a:schemeClr val="accent1"/>
              </a:solidFill>
            </a:endParaRPr>
          </a:p>
        </p:txBody>
      </p:sp>
      <p:sp>
        <p:nvSpPr>
          <p:cNvPr id="4580" name="Google Shape;4580;p75"/>
          <p:cNvSpPr txBox="1">
            <a:spLocks noGrp="1"/>
          </p:cNvSpPr>
          <p:nvPr>
            <p:ph type="subTitle" idx="2"/>
          </p:nvPr>
        </p:nvSpPr>
        <p:spPr>
          <a:xfrm>
            <a:off x="2355925" y="2591200"/>
            <a:ext cx="4432500" cy="408000"/>
          </a:xfrm>
          <a:prstGeom prst="rect">
            <a:avLst/>
          </a:prstGeom>
        </p:spPr>
        <p:txBody>
          <a:bodyPr spcFirstLastPara="1" wrap="square" lIns="91425" tIns="91425" rIns="91425" bIns="91425" anchor="ctr" anchorCtr="0">
            <a:noAutofit/>
          </a:bodyPr>
          <a:lstStyle/>
          <a:p>
            <a:pPr marL="0" lvl="0" indent="0" algn="ctr" rtl="0">
              <a:spcBef>
                <a:spcPts val="300"/>
              </a:spcBef>
              <a:spcAft>
                <a:spcPts val="1200"/>
              </a:spcAft>
              <a:buNone/>
            </a:pPr>
            <a:r>
              <a:rPr lang="en-IN" dirty="0" smtClean="0"/>
              <a:t>.</a:t>
            </a:r>
            <a:endParaRPr dirty="0"/>
          </a:p>
        </p:txBody>
      </p:sp>
      <p:grpSp>
        <p:nvGrpSpPr>
          <p:cNvPr id="4581" name="Google Shape;4581;p75"/>
          <p:cNvGrpSpPr/>
          <p:nvPr/>
        </p:nvGrpSpPr>
        <p:grpSpPr>
          <a:xfrm>
            <a:off x="4739935" y="3320723"/>
            <a:ext cx="856586" cy="738508"/>
            <a:chOff x="5491167" y="963873"/>
            <a:chExt cx="856586" cy="738508"/>
          </a:xfrm>
        </p:grpSpPr>
        <p:grpSp>
          <p:nvGrpSpPr>
            <p:cNvPr id="4582" name="Google Shape;4582;p75"/>
            <p:cNvGrpSpPr/>
            <p:nvPr/>
          </p:nvGrpSpPr>
          <p:grpSpPr>
            <a:xfrm>
              <a:off x="5491167" y="963873"/>
              <a:ext cx="856586" cy="738508"/>
              <a:chOff x="6618338" y="2032518"/>
              <a:chExt cx="753971" cy="649980"/>
            </a:xfrm>
          </p:grpSpPr>
          <p:sp>
            <p:nvSpPr>
              <p:cNvPr id="4583" name="Google Shape;4583;p75"/>
              <p:cNvSpPr/>
              <p:nvPr/>
            </p:nvSpPr>
            <p:spPr>
              <a:xfrm>
                <a:off x="6689978" y="2053882"/>
                <a:ext cx="447779" cy="517688"/>
              </a:xfrm>
              <a:custGeom>
                <a:avLst/>
                <a:gdLst/>
                <a:ahLst/>
                <a:cxnLst/>
                <a:rect l="l" t="t" r="r" b="b"/>
                <a:pathLst>
                  <a:path w="23558" h="27236" extrusionOk="0">
                    <a:moveTo>
                      <a:pt x="11764" y="1"/>
                    </a:moveTo>
                    <a:lnTo>
                      <a:pt x="1" y="6779"/>
                    </a:lnTo>
                    <a:lnTo>
                      <a:pt x="1" y="20396"/>
                    </a:lnTo>
                    <a:lnTo>
                      <a:pt x="11764" y="27235"/>
                    </a:lnTo>
                    <a:lnTo>
                      <a:pt x="23557" y="20396"/>
                    </a:lnTo>
                    <a:lnTo>
                      <a:pt x="23557" y="6779"/>
                    </a:lnTo>
                    <a:lnTo>
                      <a:pt x="117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75"/>
              <p:cNvSpPr/>
              <p:nvPr/>
            </p:nvSpPr>
            <p:spPr>
              <a:xfrm>
                <a:off x="6761617" y="2032518"/>
                <a:ext cx="447779" cy="518258"/>
              </a:xfrm>
              <a:custGeom>
                <a:avLst/>
                <a:gdLst/>
                <a:ahLst/>
                <a:cxnLst/>
                <a:rect l="l" t="t" r="r" b="b"/>
                <a:pathLst>
                  <a:path w="23558" h="27266" fill="none" extrusionOk="0">
                    <a:moveTo>
                      <a:pt x="11764" y="0"/>
                    </a:moveTo>
                    <a:lnTo>
                      <a:pt x="1" y="6809"/>
                    </a:lnTo>
                    <a:lnTo>
                      <a:pt x="1" y="20457"/>
                    </a:lnTo>
                    <a:lnTo>
                      <a:pt x="11764" y="27265"/>
                    </a:lnTo>
                    <a:lnTo>
                      <a:pt x="23557" y="20457"/>
                    </a:lnTo>
                    <a:lnTo>
                      <a:pt x="23557" y="6809"/>
                    </a:lnTo>
                    <a:close/>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75"/>
              <p:cNvSpPr/>
              <p:nvPr/>
            </p:nvSpPr>
            <p:spPr>
              <a:xfrm>
                <a:off x="7209377" y="2068328"/>
                <a:ext cx="162932" cy="444890"/>
              </a:xfrm>
              <a:custGeom>
                <a:avLst/>
                <a:gdLst/>
                <a:ahLst/>
                <a:cxnLst/>
                <a:rect l="l" t="t" r="r" b="b"/>
                <a:pathLst>
                  <a:path w="8572" h="23406" fill="none" extrusionOk="0">
                    <a:moveTo>
                      <a:pt x="8572" y="1"/>
                    </a:moveTo>
                    <a:lnTo>
                      <a:pt x="0" y="4925"/>
                    </a:lnTo>
                    <a:lnTo>
                      <a:pt x="0" y="18573"/>
                    </a:lnTo>
                    <a:lnTo>
                      <a:pt x="8389" y="23405"/>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75"/>
              <p:cNvSpPr/>
              <p:nvPr/>
            </p:nvSpPr>
            <p:spPr>
              <a:xfrm>
                <a:off x="6985202" y="2083363"/>
                <a:ext cx="179697" cy="104009"/>
              </a:xfrm>
              <a:custGeom>
                <a:avLst/>
                <a:gdLst/>
                <a:ahLst/>
                <a:cxnLst/>
                <a:rect l="l" t="t" r="r" b="b"/>
                <a:pathLst>
                  <a:path w="9454" h="5472" fill="none" extrusionOk="0">
                    <a:moveTo>
                      <a:pt x="9454" y="5471"/>
                    </a:moveTo>
                    <a:lnTo>
                      <a:pt x="1" y="0"/>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75"/>
              <p:cNvSpPr/>
              <p:nvPr/>
            </p:nvSpPr>
            <p:spPr>
              <a:xfrm>
                <a:off x="6985202" y="2395922"/>
                <a:ext cx="179697" cy="104009"/>
              </a:xfrm>
              <a:custGeom>
                <a:avLst/>
                <a:gdLst/>
                <a:ahLst/>
                <a:cxnLst/>
                <a:rect l="l" t="t" r="r" b="b"/>
                <a:pathLst>
                  <a:path w="9454" h="5472" fill="none" extrusionOk="0">
                    <a:moveTo>
                      <a:pt x="1" y="5471"/>
                    </a:moveTo>
                    <a:lnTo>
                      <a:pt x="9454" y="0"/>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75"/>
              <p:cNvSpPr/>
              <p:nvPr/>
            </p:nvSpPr>
            <p:spPr>
              <a:xfrm>
                <a:off x="6804954" y="2187353"/>
                <a:ext cx="19" cy="208588"/>
              </a:xfrm>
              <a:custGeom>
                <a:avLst/>
                <a:gdLst/>
                <a:ahLst/>
                <a:cxnLst/>
                <a:rect l="l" t="t" r="r" b="b"/>
                <a:pathLst>
                  <a:path w="1" h="10974" fill="none" extrusionOk="0">
                    <a:moveTo>
                      <a:pt x="0" y="0"/>
                    </a:moveTo>
                    <a:lnTo>
                      <a:pt x="0" y="10973"/>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75"/>
              <p:cNvSpPr/>
              <p:nvPr/>
            </p:nvSpPr>
            <p:spPr>
              <a:xfrm>
                <a:off x="6985202" y="2550757"/>
                <a:ext cx="19" cy="131741"/>
              </a:xfrm>
              <a:custGeom>
                <a:avLst/>
                <a:gdLst/>
                <a:ahLst/>
                <a:cxnLst/>
                <a:rect l="l" t="t" r="r" b="b"/>
                <a:pathLst>
                  <a:path w="1" h="6931" fill="none" extrusionOk="0">
                    <a:moveTo>
                      <a:pt x="1" y="0"/>
                    </a:moveTo>
                    <a:lnTo>
                      <a:pt x="1" y="6930"/>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75"/>
              <p:cNvSpPr/>
              <p:nvPr/>
            </p:nvSpPr>
            <p:spPr>
              <a:xfrm>
                <a:off x="6618338" y="2083363"/>
                <a:ext cx="143298" cy="78577"/>
              </a:xfrm>
              <a:custGeom>
                <a:avLst/>
                <a:gdLst/>
                <a:ahLst/>
                <a:cxnLst/>
                <a:rect l="l" t="t" r="r" b="b"/>
                <a:pathLst>
                  <a:path w="7539" h="4134" fill="none" extrusionOk="0">
                    <a:moveTo>
                      <a:pt x="0" y="0"/>
                    </a:moveTo>
                    <a:lnTo>
                      <a:pt x="7539" y="4134"/>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91" name="Google Shape;4591;p75"/>
            <p:cNvSpPr/>
            <p:nvPr/>
          </p:nvSpPr>
          <p:spPr>
            <a:xfrm>
              <a:off x="5809469" y="1112443"/>
              <a:ext cx="194175" cy="279662"/>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2" name="Google Shape;4592;p75"/>
          <p:cNvGrpSpPr/>
          <p:nvPr/>
        </p:nvGrpSpPr>
        <p:grpSpPr>
          <a:xfrm>
            <a:off x="5931935" y="3320723"/>
            <a:ext cx="856586" cy="738508"/>
            <a:chOff x="5491167" y="2202498"/>
            <a:chExt cx="856586" cy="738508"/>
          </a:xfrm>
        </p:grpSpPr>
        <p:grpSp>
          <p:nvGrpSpPr>
            <p:cNvPr id="4593" name="Google Shape;4593;p75"/>
            <p:cNvGrpSpPr/>
            <p:nvPr/>
          </p:nvGrpSpPr>
          <p:grpSpPr>
            <a:xfrm>
              <a:off x="5491167" y="2202498"/>
              <a:ext cx="856586" cy="738508"/>
              <a:chOff x="6618338" y="2032518"/>
              <a:chExt cx="753971" cy="649980"/>
            </a:xfrm>
          </p:grpSpPr>
          <p:sp>
            <p:nvSpPr>
              <p:cNvPr id="4594" name="Google Shape;4594;p75"/>
              <p:cNvSpPr/>
              <p:nvPr/>
            </p:nvSpPr>
            <p:spPr>
              <a:xfrm>
                <a:off x="6689978" y="2053882"/>
                <a:ext cx="447779" cy="517688"/>
              </a:xfrm>
              <a:custGeom>
                <a:avLst/>
                <a:gdLst/>
                <a:ahLst/>
                <a:cxnLst/>
                <a:rect l="l" t="t" r="r" b="b"/>
                <a:pathLst>
                  <a:path w="23558" h="27236" extrusionOk="0">
                    <a:moveTo>
                      <a:pt x="11764" y="1"/>
                    </a:moveTo>
                    <a:lnTo>
                      <a:pt x="1" y="6779"/>
                    </a:lnTo>
                    <a:lnTo>
                      <a:pt x="1" y="20396"/>
                    </a:lnTo>
                    <a:lnTo>
                      <a:pt x="11764" y="27235"/>
                    </a:lnTo>
                    <a:lnTo>
                      <a:pt x="23557" y="20396"/>
                    </a:lnTo>
                    <a:lnTo>
                      <a:pt x="23557" y="6779"/>
                    </a:lnTo>
                    <a:lnTo>
                      <a:pt x="117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595;p75"/>
              <p:cNvSpPr/>
              <p:nvPr/>
            </p:nvSpPr>
            <p:spPr>
              <a:xfrm>
                <a:off x="6761617" y="2032518"/>
                <a:ext cx="447779" cy="518258"/>
              </a:xfrm>
              <a:custGeom>
                <a:avLst/>
                <a:gdLst/>
                <a:ahLst/>
                <a:cxnLst/>
                <a:rect l="l" t="t" r="r" b="b"/>
                <a:pathLst>
                  <a:path w="23558" h="27266" fill="none" extrusionOk="0">
                    <a:moveTo>
                      <a:pt x="11764" y="0"/>
                    </a:moveTo>
                    <a:lnTo>
                      <a:pt x="1" y="6809"/>
                    </a:lnTo>
                    <a:lnTo>
                      <a:pt x="1" y="20457"/>
                    </a:lnTo>
                    <a:lnTo>
                      <a:pt x="11764" y="27265"/>
                    </a:lnTo>
                    <a:lnTo>
                      <a:pt x="23557" y="20457"/>
                    </a:lnTo>
                    <a:lnTo>
                      <a:pt x="23557" y="6809"/>
                    </a:lnTo>
                    <a:close/>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75"/>
              <p:cNvSpPr/>
              <p:nvPr/>
            </p:nvSpPr>
            <p:spPr>
              <a:xfrm>
                <a:off x="7209377" y="2068328"/>
                <a:ext cx="162932" cy="444890"/>
              </a:xfrm>
              <a:custGeom>
                <a:avLst/>
                <a:gdLst/>
                <a:ahLst/>
                <a:cxnLst/>
                <a:rect l="l" t="t" r="r" b="b"/>
                <a:pathLst>
                  <a:path w="8572" h="23406" fill="none" extrusionOk="0">
                    <a:moveTo>
                      <a:pt x="8572" y="1"/>
                    </a:moveTo>
                    <a:lnTo>
                      <a:pt x="0" y="4925"/>
                    </a:lnTo>
                    <a:lnTo>
                      <a:pt x="0" y="18573"/>
                    </a:lnTo>
                    <a:lnTo>
                      <a:pt x="8389" y="23405"/>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75"/>
              <p:cNvSpPr/>
              <p:nvPr/>
            </p:nvSpPr>
            <p:spPr>
              <a:xfrm>
                <a:off x="6985202" y="2083363"/>
                <a:ext cx="179697" cy="104009"/>
              </a:xfrm>
              <a:custGeom>
                <a:avLst/>
                <a:gdLst/>
                <a:ahLst/>
                <a:cxnLst/>
                <a:rect l="l" t="t" r="r" b="b"/>
                <a:pathLst>
                  <a:path w="9454" h="5472" fill="none" extrusionOk="0">
                    <a:moveTo>
                      <a:pt x="9454" y="5471"/>
                    </a:moveTo>
                    <a:lnTo>
                      <a:pt x="1" y="0"/>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75"/>
              <p:cNvSpPr/>
              <p:nvPr/>
            </p:nvSpPr>
            <p:spPr>
              <a:xfrm>
                <a:off x="6985202" y="2395922"/>
                <a:ext cx="179697" cy="104009"/>
              </a:xfrm>
              <a:custGeom>
                <a:avLst/>
                <a:gdLst/>
                <a:ahLst/>
                <a:cxnLst/>
                <a:rect l="l" t="t" r="r" b="b"/>
                <a:pathLst>
                  <a:path w="9454" h="5472" fill="none" extrusionOk="0">
                    <a:moveTo>
                      <a:pt x="1" y="5471"/>
                    </a:moveTo>
                    <a:lnTo>
                      <a:pt x="9454" y="0"/>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75"/>
              <p:cNvSpPr/>
              <p:nvPr/>
            </p:nvSpPr>
            <p:spPr>
              <a:xfrm>
                <a:off x="6804954" y="2187353"/>
                <a:ext cx="19" cy="208588"/>
              </a:xfrm>
              <a:custGeom>
                <a:avLst/>
                <a:gdLst/>
                <a:ahLst/>
                <a:cxnLst/>
                <a:rect l="l" t="t" r="r" b="b"/>
                <a:pathLst>
                  <a:path w="1" h="10974" fill="none" extrusionOk="0">
                    <a:moveTo>
                      <a:pt x="0" y="0"/>
                    </a:moveTo>
                    <a:lnTo>
                      <a:pt x="0" y="10973"/>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75"/>
              <p:cNvSpPr/>
              <p:nvPr/>
            </p:nvSpPr>
            <p:spPr>
              <a:xfrm>
                <a:off x="6985202" y="2550757"/>
                <a:ext cx="19" cy="131741"/>
              </a:xfrm>
              <a:custGeom>
                <a:avLst/>
                <a:gdLst/>
                <a:ahLst/>
                <a:cxnLst/>
                <a:rect l="l" t="t" r="r" b="b"/>
                <a:pathLst>
                  <a:path w="1" h="6931" fill="none" extrusionOk="0">
                    <a:moveTo>
                      <a:pt x="1" y="0"/>
                    </a:moveTo>
                    <a:lnTo>
                      <a:pt x="1" y="6930"/>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75"/>
              <p:cNvSpPr/>
              <p:nvPr/>
            </p:nvSpPr>
            <p:spPr>
              <a:xfrm>
                <a:off x="6618338" y="2083363"/>
                <a:ext cx="143298" cy="78577"/>
              </a:xfrm>
              <a:custGeom>
                <a:avLst/>
                <a:gdLst/>
                <a:ahLst/>
                <a:cxnLst/>
                <a:rect l="l" t="t" r="r" b="b"/>
                <a:pathLst>
                  <a:path w="7539" h="4134" fill="none" extrusionOk="0">
                    <a:moveTo>
                      <a:pt x="0" y="0"/>
                    </a:moveTo>
                    <a:lnTo>
                      <a:pt x="7539" y="4134"/>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2" name="Google Shape;4602;p75"/>
            <p:cNvGrpSpPr/>
            <p:nvPr/>
          </p:nvGrpSpPr>
          <p:grpSpPr>
            <a:xfrm>
              <a:off x="5798713" y="2377052"/>
              <a:ext cx="228595" cy="228595"/>
              <a:chOff x="3228807" y="3115646"/>
              <a:chExt cx="228595" cy="228595"/>
            </a:xfrm>
          </p:grpSpPr>
          <p:sp>
            <p:nvSpPr>
              <p:cNvPr id="4603" name="Google Shape;4603;p75"/>
              <p:cNvSpPr/>
              <p:nvPr/>
            </p:nvSpPr>
            <p:spPr>
              <a:xfrm>
                <a:off x="3228807" y="3115646"/>
                <a:ext cx="228595" cy="228595"/>
              </a:xfrm>
              <a:custGeom>
                <a:avLst/>
                <a:gdLst/>
                <a:ahLst/>
                <a:cxnLst/>
                <a:rect l="l" t="t" r="r" b="b"/>
                <a:pathLst>
                  <a:path w="8720" h="8720" extrusionOk="0">
                    <a:moveTo>
                      <a:pt x="6886" y="448"/>
                    </a:moveTo>
                    <a:cubicBezTo>
                      <a:pt x="7651" y="448"/>
                      <a:pt x="8272" y="1069"/>
                      <a:pt x="8272" y="1834"/>
                    </a:cubicBezTo>
                    <a:lnTo>
                      <a:pt x="8272" y="6872"/>
                    </a:lnTo>
                    <a:lnTo>
                      <a:pt x="8272" y="6886"/>
                    </a:lnTo>
                    <a:cubicBezTo>
                      <a:pt x="8272" y="7652"/>
                      <a:pt x="7651" y="8272"/>
                      <a:pt x="6872" y="8272"/>
                    </a:cubicBezTo>
                    <a:lnTo>
                      <a:pt x="1848" y="8272"/>
                    </a:lnTo>
                    <a:cubicBezTo>
                      <a:pt x="1069" y="8272"/>
                      <a:pt x="448" y="7652"/>
                      <a:pt x="448" y="6886"/>
                    </a:cubicBezTo>
                    <a:lnTo>
                      <a:pt x="448" y="1834"/>
                    </a:lnTo>
                    <a:cubicBezTo>
                      <a:pt x="448" y="1069"/>
                      <a:pt x="1069" y="448"/>
                      <a:pt x="1848" y="448"/>
                    </a:cubicBezTo>
                    <a:close/>
                    <a:moveTo>
                      <a:pt x="1848" y="1"/>
                    </a:moveTo>
                    <a:cubicBezTo>
                      <a:pt x="823" y="1"/>
                      <a:pt x="0" y="824"/>
                      <a:pt x="0" y="1834"/>
                    </a:cubicBezTo>
                    <a:lnTo>
                      <a:pt x="0" y="6872"/>
                    </a:lnTo>
                    <a:cubicBezTo>
                      <a:pt x="0" y="7897"/>
                      <a:pt x="823" y="8720"/>
                      <a:pt x="1848" y="8720"/>
                    </a:cubicBezTo>
                    <a:lnTo>
                      <a:pt x="6886" y="8720"/>
                    </a:lnTo>
                    <a:cubicBezTo>
                      <a:pt x="7897" y="8720"/>
                      <a:pt x="8719" y="7897"/>
                      <a:pt x="8719" y="6886"/>
                    </a:cubicBezTo>
                    <a:lnTo>
                      <a:pt x="8719" y="1834"/>
                    </a:lnTo>
                    <a:cubicBezTo>
                      <a:pt x="8719" y="824"/>
                      <a:pt x="7897" y="1"/>
                      <a:pt x="687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75"/>
              <p:cNvSpPr/>
              <p:nvPr/>
            </p:nvSpPr>
            <p:spPr>
              <a:xfrm>
                <a:off x="3262493" y="3169780"/>
                <a:ext cx="140408" cy="120274"/>
              </a:xfrm>
              <a:custGeom>
                <a:avLst/>
                <a:gdLst/>
                <a:ahLst/>
                <a:cxnLst/>
                <a:rect l="l" t="t" r="r" b="b"/>
                <a:pathLst>
                  <a:path w="5356" h="4588" extrusionOk="0">
                    <a:moveTo>
                      <a:pt x="3063" y="447"/>
                    </a:moveTo>
                    <a:cubicBezTo>
                      <a:pt x="4013" y="447"/>
                      <a:pt x="4923" y="1183"/>
                      <a:pt x="4923" y="2295"/>
                    </a:cubicBezTo>
                    <a:cubicBezTo>
                      <a:pt x="4908" y="3320"/>
                      <a:pt x="4085" y="4143"/>
                      <a:pt x="3075" y="4143"/>
                    </a:cubicBezTo>
                    <a:cubicBezTo>
                      <a:pt x="1429" y="4143"/>
                      <a:pt x="592" y="2151"/>
                      <a:pt x="1761" y="996"/>
                    </a:cubicBezTo>
                    <a:cubicBezTo>
                      <a:pt x="2140" y="617"/>
                      <a:pt x="2606" y="447"/>
                      <a:pt x="3063" y="447"/>
                    </a:cubicBezTo>
                    <a:close/>
                    <a:moveTo>
                      <a:pt x="3075" y="0"/>
                    </a:moveTo>
                    <a:cubicBezTo>
                      <a:pt x="1025" y="0"/>
                      <a:pt x="0" y="2468"/>
                      <a:pt x="1444" y="3912"/>
                    </a:cubicBezTo>
                    <a:cubicBezTo>
                      <a:pt x="1910" y="4379"/>
                      <a:pt x="2484" y="4587"/>
                      <a:pt x="3047" y="4587"/>
                    </a:cubicBezTo>
                    <a:cubicBezTo>
                      <a:pt x="4225" y="4587"/>
                      <a:pt x="5356" y="3673"/>
                      <a:pt x="5356" y="2295"/>
                    </a:cubicBezTo>
                    <a:cubicBezTo>
                      <a:pt x="5356" y="1025"/>
                      <a:pt x="4331" y="0"/>
                      <a:pt x="307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75"/>
              <p:cNvSpPr/>
              <p:nvPr/>
            </p:nvSpPr>
            <p:spPr>
              <a:xfrm>
                <a:off x="3389243" y="3144797"/>
                <a:ext cx="31065" cy="31039"/>
              </a:xfrm>
              <a:custGeom>
                <a:avLst/>
                <a:gdLst/>
                <a:ahLst/>
                <a:cxnLst/>
                <a:rect l="l" t="t" r="r" b="b"/>
                <a:pathLst>
                  <a:path w="1185" h="1184" extrusionOk="0">
                    <a:moveTo>
                      <a:pt x="593" y="0"/>
                    </a:moveTo>
                    <a:cubicBezTo>
                      <a:pt x="275" y="0"/>
                      <a:pt x="1" y="260"/>
                      <a:pt x="1" y="592"/>
                    </a:cubicBezTo>
                    <a:cubicBezTo>
                      <a:pt x="1" y="910"/>
                      <a:pt x="275" y="1184"/>
                      <a:pt x="593" y="1184"/>
                    </a:cubicBezTo>
                    <a:cubicBezTo>
                      <a:pt x="925" y="1184"/>
                      <a:pt x="1185" y="910"/>
                      <a:pt x="1185" y="592"/>
                    </a:cubicBezTo>
                    <a:cubicBezTo>
                      <a:pt x="1185" y="260"/>
                      <a:pt x="925" y="0"/>
                      <a:pt x="59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06" name="Google Shape;4606;p75"/>
          <p:cNvGrpSpPr/>
          <p:nvPr/>
        </p:nvGrpSpPr>
        <p:grpSpPr>
          <a:xfrm>
            <a:off x="3547935" y="3320723"/>
            <a:ext cx="856586" cy="738508"/>
            <a:chOff x="4978842" y="3039448"/>
            <a:chExt cx="856586" cy="738508"/>
          </a:xfrm>
        </p:grpSpPr>
        <p:grpSp>
          <p:nvGrpSpPr>
            <p:cNvPr id="4607" name="Google Shape;4607;p75"/>
            <p:cNvGrpSpPr/>
            <p:nvPr/>
          </p:nvGrpSpPr>
          <p:grpSpPr>
            <a:xfrm>
              <a:off x="4978842" y="3039448"/>
              <a:ext cx="856586" cy="738508"/>
              <a:chOff x="6618338" y="2032518"/>
              <a:chExt cx="753971" cy="649980"/>
            </a:xfrm>
          </p:grpSpPr>
          <p:sp>
            <p:nvSpPr>
              <p:cNvPr id="4608" name="Google Shape;4608;p75"/>
              <p:cNvSpPr/>
              <p:nvPr/>
            </p:nvSpPr>
            <p:spPr>
              <a:xfrm>
                <a:off x="6689978" y="2053882"/>
                <a:ext cx="447779" cy="517688"/>
              </a:xfrm>
              <a:custGeom>
                <a:avLst/>
                <a:gdLst/>
                <a:ahLst/>
                <a:cxnLst/>
                <a:rect l="l" t="t" r="r" b="b"/>
                <a:pathLst>
                  <a:path w="23558" h="27236" extrusionOk="0">
                    <a:moveTo>
                      <a:pt x="11764" y="1"/>
                    </a:moveTo>
                    <a:lnTo>
                      <a:pt x="1" y="6779"/>
                    </a:lnTo>
                    <a:lnTo>
                      <a:pt x="1" y="20396"/>
                    </a:lnTo>
                    <a:lnTo>
                      <a:pt x="11764" y="27235"/>
                    </a:lnTo>
                    <a:lnTo>
                      <a:pt x="23557" y="20396"/>
                    </a:lnTo>
                    <a:lnTo>
                      <a:pt x="23557" y="6779"/>
                    </a:lnTo>
                    <a:lnTo>
                      <a:pt x="117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75"/>
              <p:cNvSpPr/>
              <p:nvPr/>
            </p:nvSpPr>
            <p:spPr>
              <a:xfrm>
                <a:off x="6761617" y="2032518"/>
                <a:ext cx="447779" cy="518258"/>
              </a:xfrm>
              <a:custGeom>
                <a:avLst/>
                <a:gdLst/>
                <a:ahLst/>
                <a:cxnLst/>
                <a:rect l="l" t="t" r="r" b="b"/>
                <a:pathLst>
                  <a:path w="23558" h="27266" fill="none" extrusionOk="0">
                    <a:moveTo>
                      <a:pt x="11764" y="0"/>
                    </a:moveTo>
                    <a:lnTo>
                      <a:pt x="1" y="6809"/>
                    </a:lnTo>
                    <a:lnTo>
                      <a:pt x="1" y="20457"/>
                    </a:lnTo>
                    <a:lnTo>
                      <a:pt x="11764" y="27265"/>
                    </a:lnTo>
                    <a:lnTo>
                      <a:pt x="23557" y="20457"/>
                    </a:lnTo>
                    <a:lnTo>
                      <a:pt x="23557" y="6809"/>
                    </a:lnTo>
                    <a:close/>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75"/>
              <p:cNvSpPr/>
              <p:nvPr/>
            </p:nvSpPr>
            <p:spPr>
              <a:xfrm>
                <a:off x="7209377" y="2068328"/>
                <a:ext cx="162932" cy="444890"/>
              </a:xfrm>
              <a:custGeom>
                <a:avLst/>
                <a:gdLst/>
                <a:ahLst/>
                <a:cxnLst/>
                <a:rect l="l" t="t" r="r" b="b"/>
                <a:pathLst>
                  <a:path w="8572" h="23406" fill="none" extrusionOk="0">
                    <a:moveTo>
                      <a:pt x="8572" y="1"/>
                    </a:moveTo>
                    <a:lnTo>
                      <a:pt x="0" y="4925"/>
                    </a:lnTo>
                    <a:lnTo>
                      <a:pt x="0" y="18573"/>
                    </a:lnTo>
                    <a:lnTo>
                      <a:pt x="8389" y="23405"/>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75"/>
              <p:cNvSpPr/>
              <p:nvPr/>
            </p:nvSpPr>
            <p:spPr>
              <a:xfrm>
                <a:off x="6985202" y="2083363"/>
                <a:ext cx="179697" cy="104009"/>
              </a:xfrm>
              <a:custGeom>
                <a:avLst/>
                <a:gdLst/>
                <a:ahLst/>
                <a:cxnLst/>
                <a:rect l="l" t="t" r="r" b="b"/>
                <a:pathLst>
                  <a:path w="9454" h="5472" fill="none" extrusionOk="0">
                    <a:moveTo>
                      <a:pt x="9454" y="5471"/>
                    </a:moveTo>
                    <a:lnTo>
                      <a:pt x="1" y="0"/>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75"/>
              <p:cNvSpPr/>
              <p:nvPr/>
            </p:nvSpPr>
            <p:spPr>
              <a:xfrm>
                <a:off x="6985202" y="2395922"/>
                <a:ext cx="179697" cy="104009"/>
              </a:xfrm>
              <a:custGeom>
                <a:avLst/>
                <a:gdLst/>
                <a:ahLst/>
                <a:cxnLst/>
                <a:rect l="l" t="t" r="r" b="b"/>
                <a:pathLst>
                  <a:path w="9454" h="5472" fill="none" extrusionOk="0">
                    <a:moveTo>
                      <a:pt x="1" y="5471"/>
                    </a:moveTo>
                    <a:lnTo>
                      <a:pt x="9454" y="0"/>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75"/>
              <p:cNvSpPr/>
              <p:nvPr/>
            </p:nvSpPr>
            <p:spPr>
              <a:xfrm>
                <a:off x="6804954" y="2187353"/>
                <a:ext cx="19" cy="208588"/>
              </a:xfrm>
              <a:custGeom>
                <a:avLst/>
                <a:gdLst/>
                <a:ahLst/>
                <a:cxnLst/>
                <a:rect l="l" t="t" r="r" b="b"/>
                <a:pathLst>
                  <a:path w="1" h="10974" fill="none" extrusionOk="0">
                    <a:moveTo>
                      <a:pt x="0" y="0"/>
                    </a:moveTo>
                    <a:lnTo>
                      <a:pt x="0" y="10973"/>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75"/>
              <p:cNvSpPr/>
              <p:nvPr/>
            </p:nvSpPr>
            <p:spPr>
              <a:xfrm>
                <a:off x="6985202" y="2550757"/>
                <a:ext cx="19" cy="131741"/>
              </a:xfrm>
              <a:custGeom>
                <a:avLst/>
                <a:gdLst/>
                <a:ahLst/>
                <a:cxnLst/>
                <a:rect l="l" t="t" r="r" b="b"/>
                <a:pathLst>
                  <a:path w="1" h="6931" fill="none" extrusionOk="0">
                    <a:moveTo>
                      <a:pt x="1" y="0"/>
                    </a:moveTo>
                    <a:lnTo>
                      <a:pt x="1" y="6930"/>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75"/>
              <p:cNvSpPr/>
              <p:nvPr/>
            </p:nvSpPr>
            <p:spPr>
              <a:xfrm>
                <a:off x="6618338" y="2083363"/>
                <a:ext cx="143298" cy="78577"/>
              </a:xfrm>
              <a:custGeom>
                <a:avLst/>
                <a:gdLst/>
                <a:ahLst/>
                <a:cxnLst/>
                <a:rect l="l" t="t" r="r" b="b"/>
                <a:pathLst>
                  <a:path w="7539" h="4134" fill="none" extrusionOk="0">
                    <a:moveTo>
                      <a:pt x="0" y="0"/>
                    </a:moveTo>
                    <a:lnTo>
                      <a:pt x="7539" y="4134"/>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6" name="Google Shape;4616;p75"/>
            <p:cNvGrpSpPr/>
            <p:nvPr/>
          </p:nvGrpSpPr>
          <p:grpSpPr>
            <a:xfrm>
              <a:off x="5285025" y="3243188"/>
              <a:ext cx="218397" cy="187123"/>
              <a:chOff x="3209868" y="3682541"/>
              <a:chExt cx="218397" cy="187123"/>
            </a:xfrm>
          </p:grpSpPr>
          <p:sp>
            <p:nvSpPr>
              <p:cNvPr id="4617" name="Google Shape;4617;p75"/>
              <p:cNvSpPr/>
              <p:nvPr/>
            </p:nvSpPr>
            <p:spPr>
              <a:xfrm>
                <a:off x="3225780" y="3752325"/>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75"/>
              <p:cNvSpPr/>
              <p:nvPr/>
            </p:nvSpPr>
            <p:spPr>
              <a:xfrm>
                <a:off x="3209868" y="3682541"/>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75"/>
              <p:cNvSpPr/>
              <p:nvPr/>
            </p:nvSpPr>
            <p:spPr>
              <a:xfrm>
                <a:off x="3303351" y="3752299"/>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20" name="Google Shape;4620;p75"/>
          <p:cNvGrpSpPr/>
          <p:nvPr/>
        </p:nvGrpSpPr>
        <p:grpSpPr>
          <a:xfrm>
            <a:off x="2355935" y="3320723"/>
            <a:ext cx="856586" cy="738508"/>
            <a:chOff x="6295392" y="3039448"/>
            <a:chExt cx="856586" cy="738508"/>
          </a:xfrm>
        </p:grpSpPr>
        <p:grpSp>
          <p:nvGrpSpPr>
            <p:cNvPr id="4621" name="Google Shape;4621;p75"/>
            <p:cNvGrpSpPr/>
            <p:nvPr/>
          </p:nvGrpSpPr>
          <p:grpSpPr>
            <a:xfrm>
              <a:off x="6295392" y="3039448"/>
              <a:ext cx="856586" cy="738508"/>
              <a:chOff x="6618338" y="2032518"/>
              <a:chExt cx="753971" cy="649980"/>
            </a:xfrm>
          </p:grpSpPr>
          <p:sp>
            <p:nvSpPr>
              <p:cNvPr id="4622" name="Google Shape;4622;p75"/>
              <p:cNvSpPr/>
              <p:nvPr/>
            </p:nvSpPr>
            <p:spPr>
              <a:xfrm>
                <a:off x="6689978" y="2053882"/>
                <a:ext cx="447779" cy="517688"/>
              </a:xfrm>
              <a:custGeom>
                <a:avLst/>
                <a:gdLst/>
                <a:ahLst/>
                <a:cxnLst/>
                <a:rect l="l" t="t" r="r" b="b"/>
                <a:pathLst>
                  <a:path w="23558" h="27236" extrusionOk="0">
                    <a:moveTo>
                      <a:pt x="11764" y="1"/>
                    </a:moveTo>
                    <a:lnTo>
                      <a:pt x="1" y="6779"/>
                    </a:lnTo>
                    <a:lnTo>
                      <a:pt x="1" y="20396"/>
                    </a:lnTo>
                    <a:lnTo>
                      <a:pt x="11764" y="27235"/>
                    </a:lnTo>
                    <a:lnTo>
                      <a:pt x="23557" y="20396"/>
                    </a:lnTo>
                    <a:lnTo>
                      <a:pt x="23557" y="6779"/>
                    </a:lnTo>
                    <a:lnTo>
                      <a:pt x="117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75"/>
              <p:cNvSpPr/>
              <p:nvPr/>
            </p:nvSpPr>
            <p:spPr>
              <a:xfrm>
                <a:off x="6761617" y="2032518"/>
                <a:ext cx="447779" cy="518258"/>
              </a:xfrm>
              <a:custGeom>
                <a:avLst/>
                <a:gdLst/>
                <a:ahLst/>
                <a:cxnLst/>
                <a:rect l="l" t="t" r="r" b="b"/>
                <a:pathLst>
                  <a:path w="23558" h="27266" fill="none" extrusionOk="0">
                    <a:moveTo>
                      <a:pt x="11764" y="0"/>
                    </a:moveTo>
                    <a:lnTo>
                      <a:pt x="1" y="6809"/>
                    </a:lnTo>
                    <a:lnTo>
                      <a:pt x="1" y="20457"/>
                    </a:lnTo>
                    <a:lnTo>
                      <a:pt x="11764" y="27265"/>
                    </a:lnTo>
                    <a:lnTo>
                      <a:pt x="23557" y="20457"/>
                    </a:lnTo>
                    <a:lnTo>
                      <a:pt x="23557" y="6809"/>
                    </a:lnTo>
                    <a:close/>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75"/>
              <p:cNvSpPr/>
              <p:nvPr/>
            </p:nvSpPr>
            <p:spPr>
              <a:xfrm>
                <a:off x="7209377" y="2068328"/>
                <a:ext cx="162932" cy="444890"/>
              </a:xfrm>
              <a:custGeom>
                <a:avLst/>
                <a:gdLst/>
                <a:ahLst/>
                <a:cxnLst/>
                <a:rect l="l" t="t" r="r" b="b"/>
                <a:pathLst>
                  <a:path w="8572" h="23406" fill="none" extrusionOk="0">
                    <a:moveTo>
                      <a:pt x="8572" y="1"/>
                    </a:moveTo>
                    <a:lnTo>
                      <a:pt x="0" y="4925"/>
                    </a:lnTo>
                    <a:lnTo>
                      <a:pt x="0" y="18573"/>
                    </a:lnTo>
                    <a:lnTo>
                      <a:pt x="8389" y="23405"/>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75"/>
              <p:cNvSpPr/>
              <p:nvPr/>
            </p:nvSpPr>
            <p:spPr>
              <a:xfrm>
                <a:off x="6985202" y="2083363"/>
                <a:ext cx="179697" cy="104009"/>
              </a:xfrm>
              <a:custGeom>
                <a:avLst/>
                <a:gdLst/>
                <a:ahLst/>
                <a:cxnLst/>
                <a:rect l="l" t="t" r="r" b="b"/>
                <a:pathLst>
                  <a:path w="9454" h="5472" fill="none" extrusionOk="0">
                    <a:moveTo>
                      <a:pt x="9454" y="5471"/>
                    </a:moveTo>
                    <a:lnTo>
                      <a:pt x="1" y="0"/>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75"/>
              <p:cNvSpPr/>
              <p:nvPr/>
            </p:nvSpPr>
            <p:spPr>
              <a:xfrm>
                <a:off x="6985202" y="2395922"/>
                <a:ext cx="179697" cy="104009"/>
              </a:xfrm>
              <a:custGeom>
                <a:avLst/>
                <a:gdLst/>
                <a:ahLst/>
                <a:cxnLst/>
                <a:rect l="l" t="t" r="r" b="b"/>
                <a:pathLst>
                  <a:path w="9454" h="5472" fill="none" extrusionOk="0">
                    <a:moveTo>
                      <a:pt x="1" y="5471"/>
                    </a:moveTo>
                    <a:lnTo>
                      <a:pt x="9454" y="0"/>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75"/>
              <p:cNvSpPr/>
              <p:nvPr/>
            </p:nvSpPr>
            <p:spPr>
              <a:xfrm>
                <a:off x="6804954" y="2187353"/>
                <a:ext cx="19" cy="208588"/>
              </a:xfrm>
              <a:custGeom>
                <a:avLst/>
                <a:gdLst/>
                <a:ahLst/>
                <a:cxnLst/>
                <a:rect l="l" t="t" r="r" b="b"/>
                <a:pathLst>
                  <a:path w="1" h="10974" fill="none" extrusionOk="0">
                    <a:moveTo>
                      <a:pt x="0" y="0"/>
                    </a:moveTo>
                    <a:lnTo>
                      <a:pt x="0" y="10973"/>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75"/>
              <p:cNvSpPr/>
              <p:nvPr/>
            </p:nvSpPr>
            <p:spPr>
              <a:xfrm>
                <a:off x="6985202" y="2550757"/>
                <a:ext cx="19" cy="131741"/>
              </a:xfrm>
              <a:custGeom>
                <a:avLst/>
                <a:gdLst/>
                <a:ahLst/>
                <a:cxnLst/>
                <a:rect l="l" t="t" r="r" b="b"/>
                <a:pathLst>
                  <a:path w="1" h="6931" fill="none" extrusionOk="0">
                    <a:moveTo>
                      <a:pt x="1" y="0"/>
                    </a:moveTo>
                    <a:lnTo>
                      <a:pt x="1" y="6930"/>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75"/>
              <p:cNvSpPr/>
              <p:nvPr/>
            </p:nvSpPr>
            <p:spPr>
              <a:xfrm>
                <a:off x="6618338" y="2083363"/>
                <a:ext cx="143298" cy="78577"/>
              </a:xfrm>
              <a:custGeom>
                <a:avLst/>
                <a:gdLst/>
                <a:ahLst/>
                <a:cxnLst/>
                <a:rect l="l" t="t" r="r" b="b"/>
                <a:pathLst>
                  <a:path w="7539" h="4134" fill="none" extrusionOk="0">
                    <a:moveTo>
                      <a:pt x="0" y="0"/>
                    </a:moveTo>
                    <a:lnTo>
                      <a:pt x="7539" y="4134"/>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30" name="Google Shape;4630;p75"/>
            <p:cNvSpPr/>
            <p:nvPr/>
          </p:nvSpPr>
          <p:spPr>
            <a:xfrm>
              <a:off x="6609807" y="3249492"/>
              <a:ext cx="227756" cy="187463"/>
            </a:xfrm>
            <a:custGeom>
              <a:avLst/>
              <a:gdLst/>
              <a:ahLst/>
              <a:cxnLst/>
              <a:rect l="l" t="t" r="r" b="b"/>
              <a:pathLst>
                <a:path w="8688" h="7151" extrusionOk="0">
                  <a:moveTo>
                    <a:pt x="5678" y="0"/>
                  </a:moveTo>
                  <a:cubicBezTo>
                    <a:pt x="4639" y="0"/>
                    <a:pt x="3643" y="810"/>
                    <a:pt x="3652" y="2026"/>
                  </a:cubicBezTo>
                  <a:lnTo>
                    <a:pt x="3652" y="2070"/>
                  </a:lnTo>
                  <a:lnTo>
                    <a:pt x="3551" y="2070"/>
                  </a:lnTo>
                  <a:cubicBezTo>
                    <a:pt x="3219" y="2012"/>
                    <a:pt x="2887" y="1940"/>
                    <a:pt x="2570" y="1839"/>
                  </a:cubicBezTo>
                  <a:cubicBezTo>
                    <a:pt x="1819" y="1579"/>
                    <a:pt x="1155" y="1160"/>
                    <a:pt x="592" y="612"/>
                  </a:cubicBezTo>
                  <a:lnTo>
                    <a:pt x="390" y="410"/>
                  </a:lnTo>
                  <a:cubicBezTo>
                    <a:pt x="375" y="395"/>
                    <a:pt x="358" y="388"/>
                    <a:pt x="342" y="388"/>
                  </a:cubicBezTo>
                  <a:cubicBezTo>
                    <a:pt x="312" y="388"/>
                    <a:pt x="284" y="410"/>
                    <a:pt x="275" y="438"/>
                  </a:cubicBezTo>
                  <a:lnTo>
                    <a:pt x="202" y="727"/>
                  </a:lnTo>
                  <a:cubicBezTo>
                    <a:pt x="0" y="1492"/>
                    <a:pt x="318" y="2301"/>
                    <a:pt x="982" y="2734"/>
                  </a:cubicBezTo>
                  <a:cubicBezTo>
                    <a:pt x="852" y="2734"/>
                    <a:pt x="708" y="2719"/>
                    <a:pt x="578" y="2690"/>
                  </a:cubicBezTo>
                  <a:lnTo>
                    <a:pt x="332" y="2633"/>
                  </a:lnTo>
                  <a:cubicBezTo>
                    <a:pt x="327" y="2631"/>
                    <a:pt x="321" y="2630"/>
                    <a:pt x="315" y="2630"/>
                  </a:cubicBezTo>
                  <a:cubicBezTo>
                    <a:pt x="278" y="2630"/>
                    <a:pt x="246" y="2667"/>
                    <a:pt x="246" y="2705"/>
                  </a:cubicBezTo>
                  <a:lnTo>
                    <a:pt x="289" y="2950"/>
                  </a:lnTo>
                  <a:cubicBezTo>
                    <a:pt x="390" y="3513"/>
                    <a:pt x="751" y="3990"/>
                    <a:pt x="1256" y="4221"/>
                  </a:cubicBezTo>
                  <a:cubicBezTo>
                    <a:pt x="1314" y="4249"/>
                    <a:pt x="1299" y="4336"/>
                    <a:pt x="1242" y="4350"/>
                  </a:cubicBezTo>
                  <a:lnTo>
                    <a:pt x="967" y="4350"/>
                  </a:lnTo>
                  <a:cubicBezTo>
                    <a:pt x="910" y="4365"/>
                    <a:pt x="881" y="4408"/>
                    <a:pt x="910" y="4452"/>
                  </a:cubicBezTo>
                  <a:lnTo>
                    <a:pt x="1040" y="4697"/>
                  </a:lnTo>
                  <a:cubicBezTo>
                    <a:pt x="1314" y="5173"/>
                    <a:pt x="1790" y="5491"/>
                    <a:pt x="2324" y="5563"/>
                  </a:cubicBezTo>
                  <a:cubicBezTo>
                    <a:pt x="2382" y="5577"/>
                    <a:pt x="2397" y="5650"/>
                    <a:pt x="2353" y="5693"/>
                  </a:cubicBezTo>
                  <a:cubicBezTo>
                    <a:pt x="1891" y="6025"/>
                    <a:pt x="1357" y="6256"/>
                    <a:pt x="794" y="6357"/>
                  </a:cubicBezTo>
                  <a:lnTo>
                    <a:pt x="188" y="6458"/>
                  </a:lnTo>
                  <a:cubicBezTo>
                    <a:pt x="116" y="6472"/>
                    <a:pt x="116" y="6559"/>
                    <a:pt x="174" y="6588"/>
                  </a:cubicBezTo>
                  <a:lnTo>
                    <a:pt x="751" y="6804"/>
                  </a:lnTo>
                  <a:cubicBezTo>
                    <a:pt x="1328" y="7035"/>
                    <a:pt x="1949" y="7151"/>
                    <a:pt x="2570" y="7151"/>
                  </a:cubicBezTo>
                  <a:cubicBezTo>
                    <a:pt x="5385" y="7136"/>
                    <a:pt x="7680" y="4870"/>
                    <a:pt x="7694" y="2055"/>
                  </a:cubicBezTo>
                  <a:lnTo>
                    <a:pt x="7694" y="2026"/>
                  </a:lnTo>
                  <a:lnTo>
                    <a:pt x="7694" y="1983"/>
                  </a:lnTo>
                  <a:lnTo>
                    <a:pt x="7694" y="1969"/>
                  </a:lnTo>
                  <a:cubicBezTo>
                    <a:pt x="7896" y="1839"/>
                    <a:pt x="8070" y="1680"/>
                    <a:pt x="8243" y="1507"/>
                  </a:cubicBezTo>
                  <a:lnTo>
                    <a:pt x="8647" y="1088"/>
                  </a:lnTo>
                  <a:cubicBezTo>
                    <a:pt x="8687" y="1048"/>
                    <a:pt x="8653" y="971"/>
                    <a:pt x="8591" y="971"/>
                  </a:cubicBezTo>
                  <a:cubicBezTo>
                    <a:pt x="8586" y="971"/>
                    <a:pt x="8580" y="971"/>
                    <a:pt x="8575" y="973"/>
                  </a:cubicBezTo>
                  <a:lnTo>
                    <a:pt x="8012" y="1117"/>
                  </a:lnTo>
                  <a:lnTo>
                    <a:pt x="7824" y="1146"/>
                  </a:lnTo>
                  <a:cubicBezTo>
                    <a:pt x="7820" y="1147"/>
                    <a:pt x="7816" y="1147"/>
                    <a:pt x="7812" y="1147"/>
                  </a:cubicBezTo>
                  <a:cubicBezTo>
                    <a:pt x="7761" y="1147"/>
                    <a:pt x="7728" y="1070"/>
                    <a:pt x="7781" y="1030"/>
                  </a:cubicBezTo>
                  <a:cubicBezTo>
                    <a:pt x="7839" y="973"/>
                    <a:pt x="7896" y="915"/>
                    <a:pt x="7954" y="857"/>
                  </a:cubicBezTo>
                  <a:lnTo>
                    <a:pt x="8402" y="366"/>
                  </a:lnTo>
                  <a:cubicBezTo>
                    <a:pt x="8439" y="329"/>
                    <a:pt x="8401" y="259"/>
                    <a:pt x="8353" y="259"/>
                  </a:cubicBezTo>
                  <a:cubicBezTo>
                    <a:pt x="8346" y="259"/>
                    <a:pt x="8338" y="261"/>
                    <a:pt x="8330" y="265"/>
                  </a:cubicBezTo>
                  <a:lnTo>
                    <a:pt x="7709" y="467"/>
                  </a:lnTo>
                  <a:cubicBezTo>
                    <a:pt x="7521" y="525"/>
                    <a:pt x="7334" y="583"/>
                    <a:pt x="7131" y="612"/>
                  </a:cubicBezTo>
                  <a:cubicBezTo>
                    <a:pt x="7117" y="612"/>
                    <a:pt x="7088" y="597"/>
                    <a:pt x="7074" y="583"/>
                  </a:cubicBezTo>
                  <a:cubicBezTo>
                    <a:pt x="6667" y="180"/>
                    <a:pt x="6168" y="0"/>
                    <a:pt x="56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1" name="Google Shape;4631;p75"/>
          <p:cNvGrpSpPr/>
          <p:nvPr/>
        </p:nvGrpSpPr>
        <p:grpSpPr>
          <a:xfrm>
            <a:off x="7336257" y="2336210"/>
            <a:ext cx="1452266" cy="2195781"/>
            <a:chOff x="-93400" y="1431925"/>
            <a:chExt cx="2410400" cy="3644450"/>
          </a:xfrm>
        </p:grpSpPr>
        <p:sp>
          <p:nvSpPr>
            <p:cNvPr id="4632" name="Google Shape;4632;p75"/>
            <p:cNvSpPr/>
            <p:nvPr/>
          </p:nvSpPr>
          <p:spPr>
            <a:xfrm>
              <a:off x="-93400" y="1431925"/>
              <a:ext cx="1938500" cy="3506150"/>
            </a:xfrm>
            <a:custGeom>
              <a:avLst/>
              <a:gdLst/>
              <a:ahLst/>
              <a:cxnLst/>
              <a:rect l="l" t="t" r="r" b="b"/>
              <a:pathLst>
                <a:path w="77540" h="140246" extrusionOk="0">
                  <a:moveTo>
                    <a:pt x="23587" y="0"/>
                  </a:moveTo>
                  <a:cubicBezTo>
                    <a:pt x="21946" y="0"/>
                    <a:pt x="20669" y="1338"/>
                    <a:pt x="20669" y="2918"/>
                  </a:cubicBezTo>
                  <a:cubicBezTo>
                    <a:pt x="20669" y="4560"/>
                    <a:pt x="22007" y="5867"/>
                    <a:pt x="23587" y="5867"/>
                  </a:cubicBezTo>
                  <a:lnTo>
                    <a:pt x="24134" y="5867"/>
                  </a:lnTo>
                  <a:lnTo>
                    <a:pt x="24134" y="65564"/>
                  </a:lnTo>
                  <a:cubicBezTo>
                    <a:pt x="9939" y="71339"/>
                    <a:pt x="0" y="85260"/>
                    <a:pt x="0" y="101491"/>
                  </a:cubicBezTo>
                  <a:cubicBezTo>
                    <a:pt x="0" y="122920"/>
                    <a:pt x="17356" y="140246"/>
                    <a:pt x="38755" y="140246"/>
                  </a:cubicBezTo>
                  <a:cubicBezTo>
                    <a:pt x="60184" y="140246"/>
                    <a:pt x="77509" y="122890"/>
                    <a:pt x="77509" y="101491"/>
                  </a:cubicBezTo>
                  <a:cubicBezTo>
                    <a:pt x="77539" y="85260"/>
                    <a:pt x="67539" y="71369"/>
                    <a:pt x="53405" y="65594"/>
                  </a:cubicBezTo>
                  <a:lnTo>
                    <a:pt x="53405" y="5867"/>
                  </a:lnTo>
                  <a:lnTo>
                    <a:pt x="53952" y="5867"/>
                  </a:lnTo>
                  <a:cubicBezTo>
                    <a:pt x="55594" y="5867"/>
                    <a:pt x="56870" y="4529"/>
                    <a:pt x="56870" y="2918"/>
                  </a:cubicBezTo>
                  <a:cubicBezTo>
                    <a:pt x="56870" y="1307"/>
                    <a:pt x="55533" y="0"/>
                    <a:pt x="53952" y="0"/>
                  </a:cubicBezTo>
                  <a:close/>
                </a:path>
              </a:pathLst>
            </a:custGeom>
            <a:solidFill>
              <a:srgbClr val="C8EEE9">
                <a:alpha val="30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75"/>
            <p:cNvSpPr/>
            <p:nvPr/>
          </p:nvSpPr>
          <p:spPr>
            <a:xfrm>
              <a:off x="-92650" y="3436500"/>
              <a:ext cx="1937750" cy="1501575"/>
            </a:xfrm>
            <a:custGeom>
              <a:avLst/>
              <a:gdLst/>
              <a:ahLst/>
              <a:cxnLst/>
              <a:rect l="l" t="t" r="r" b="b"/>
              <a:pathLst>
                <a:path w="77510" h="60063" extrusionOk="0">
                  <a:moveTo>
                    <a:pt x="6384" y="1"/>
                  </a:moveTo>
                  <a:cubicBezTo>
                    <a:pt x="2341" y="6110"/>
                    <a:pt x="0" y="13436"/>
                    <a:pt x="0" y="21308"/>
                  </a:cubicBezTo>
                  <a:cubicBezTo>
                    <a:pt x="0" y="42707"/>
                    <a:pt x="17326" y="60063"/>
                    <a:pt x="38755" y="60063"/>
                  </a:cubicBezTo>
                  <a:cubicBezTo>
                    <a:pt x="60154" y="60063"/>
                    <a:pt x="77509" y="42737"/>
                    <a:pt x="77509" y="21308"/>
                  </a:cubicBezTo>
                  <a:cubicBezTo>
                    <a:pt x="77509" y="13436"/>
                    <a:pt x="75169" y="6110"/>
                    <a:pt x="711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75"/>
            <p:cNvSpPr/>
            <p:nvPr/>
          </p:nvSpPr>
          <p:spPr>
            <a:xfrm>
              <a:off x="423325" y="3919050"/>
              <a:ext cx="123125" cy="123125"/>
            </a:xfrm>
            <a:custGeom>
              <a:avLst/>
              <a:gdLst/>
              <a:ahLst/>
              <a:cxnLst/>
              <a:rect l="l" t="t" r="r" b="b"/>
              <a:pathLst>
                <a:path w="4925" h="4925" extrusionOk="0">
                  <a:moveTo>
                    <a:pt x="2462" y="0"/>
                  </a:moveTo>
                  <a:cubicBezTo>
                    <a:pt x="1094" y="31"/>
                    <a:pt x="0" y="1125"/>
                    <a:pt x="0" y="2462"/>
                  </a:cubicBezTo>
                  <a:cubicBezTo>
                    <a:pt x="0" y="3830"/>
                    <a:pt x="1094" y="4924"/>
                    <a:pt x="2462" y="4924"/>
                  </a:cubicBezTo>
                  <a:cubicBezTo>
                    <a:pt x="3830" y="4924"/>
                    <a:pt x="4924" y="3830"/>
                    <a:pt x="4924" y="2462"/>
                  </a:cubicBezTo>
                  <a:cubicBezTo>
                    <a:pt x="4924" y="1094"/>
                    <a:pt x="3830" y="0"/>
                    <a:pt x="24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75"/>
            <p:cNvSpPr/>
            <p:nvPr/>
          </p:nvSpPr>
          <p:spPr>
            <a:xfrm>
              <a:off x="1267550" y="4418300"/>
              <a:ext cx="123900" cy="123875"/>
            </a:xfrm>
            <a:custGeom>
              <a:avLst/>
              <a:gdLst/>
              <a:ahLst/>
              <a:cxnLst/>
              <a:rect l="l" t="t" r="r" b="b"/>
              <a:pathLst>
                <a:path w="4956" h="4955" extrusionOk="0">
                  <a:moveTo>
                    <a:pt x="2463" y="0"/>
                  </a:moveTo>
                  <a:cubicBezTo>
                    <a:pt x="1095" y="0"/>
                    <a:pt x="1" y="1094"/>
                    <a:pt x="1" y="2462"/>
                  </a:cubicBezTo>
                  <a:cubicBezTo>
                    <a:pt x="1" y="3830"/>
                    <a:pt x="1095" y="4954"/>
                    <a:pt x="2463" y="4954"/>
                  </a:cubicBezTo>
                  <a:cubicBezTo>
                    <a:pt x="3831" y="4954"/>
                    <a:pt x="4955" y="3830"/>
                    <a:pt x="4955" y="2462"/>
                  </a:cubicBezTo>
                  <a:cubicBezTo>
                    <a:pt x="4955" y="1094"/>
                    <a:pt x="3831" y="0"/>
                    <a:pt x="24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75"/>
            <p:cNvSpPr/>
            <p:nvPr/>
          </p:nvSpPr>
          <p:spPr>
            <a:xfrm>
              <a:off x="747800" y="3585250"/>
              <a:ext cx="256100" cy="224425"/>
            </a:xfrm>
            <a:custGeom>
              <a:avLst/>
              <a:gdLst/>
              <a:ahLst/>
              <a:cxnLst/>
              <a:rect l="l" t="t" r="r" b="b"/>
              <a:pathLst>
                <a:path w="10244" h="8977" extrusionOk="0">
                  <a:moveTo>
                    <a:pt x="5125" y="0"/>
                  </a:moveTo>
                  <a:cubicBezTo>
                    <a:pt x="4318" y="0"/>
                    <a:pt x="3501" y="219"/>
                    <a:pt x="2766" y="677"/>
                  </a:cubicBezTo>
                  <a:cubicBezTo>
                    <a:pt x="669" y="1984"/>
                    <a:pt x="0" y="4750"/>
                    <a:pt x="1307" y="6847"/>
                  </a:cubicBezTo>
                  <a:cubicBezTo>
                    <a:pt x="2160" y="8216"/>
                    <a:pt x="3634" y="8976"/>
                    <a:pt x="5138" y="8976"/>
                  </a:cubicBezTo>
                  <a:cubicBezTo>
                    <a:pt x="5939" y="8976"/>
                    <a:pt x="6749" y="8761"/>
                    <a:pt x="7477" y="8306"/>
                  </a:cubicBezTo>
                  <a:cubicBezTo>
                    <a:pt x="9575" y="6999"/>
                    <a:pt x="10243" y="4233"/>
                    <a:pt x="8936" y="2136"/>
                  </a:cubicBezTo>
                  <a:cubicBezTo>
                    <a:pt x="8087" y="754"/>
                    <a:pt x="6622" y="0"/>
                    <a:pt x="51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75"/>
            <p:cNvSpPr/>
            <p:nvPr/>
          </p:nvSpPr>
          <p:spPr>
            <a:xfrm>
              <a:off x="700675" y="4101425"/>
              <a:ext cx="123125" cy="123125"/>
            </a:xfrm>
            <a:custGeom>
              <a:avLst/>
              <a:gdLst/>
              <a:ahLst/>
              <a:cxnLst/>
              <a:rect l="l" t="t" r="r" b="b"/>
              <a:pathLst>
                <a:path w="4925" h="4925" extrusionOk="0">
                  <a:moveTo>
                    <a:pt x="2463" y="0"/>
                  </a:moveTo>
                  <a:cubicBezTo>
                    <a:pt x="1095" y="0"/>
                    <a:pt x="1" y="1094"/>
                    <a:pt x="1" y="2462"/>
                  </a:cubicBezTo>
                  <a:cubicBezTo>
                    <a:pt x="1" y="3830"/>
                    <a:pt x="1095" y="4924"/>
                    <a:pt x="2463" y="4924"/>
                  </a:cubicBezTo>
                  <a:cubicBezTo>
                    <a:pt x="3830" y="4924"/>
                    <a:pt x="4925" y="3830"/>
                    <a:pt x="4925" y="2462"/>
                  </a:cubicBezTo>
                  <a:cubicBezTo>
                    <a:pt x="4925" y="1094"/>
                    <a:pt x="3830" y="0"/>
                    <a:pt x="24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75"/>
            <p:cNvSpPr/>
            <p:nvPr/>
          </p:nvSpPr>
          <p:spPr>
            <a:xfrm>
              <a:off x="143675" y="4080475"/>
              <a:ext cx="310825" cy="288650"/>
            </a:xfrm>
            <a:custGeom>
              <a:avLst/>
              <a:gdLst/>
              <a:ahLst/>
              <a:cxnLst/>
              <a:rect l="l" t="t" r="r" b="b"/>
              <a:pathLst>
                <a:path w="12433" h="11546" extrusionOk="0">
                  <a:moveTo>
                    <a:pt x="6229" y="1"/>
                  </a:moveTo>
                  <a:cubicBezTo>
                    <a:pt x="5919" y="1"/>
                    <a:pt x="5605" y="26"/>
                    <a:pt x="5289" y="78"/>
                  </a:cubicBezTo>
                  <a:cubicBezTo>
                    <a:pt x="2128" y="565"/>
                    <a:pt x="1" y="3543"/>
                    <a:pt x="517" y="6704"/>
                  </a:cubicBezTo>
                  <a:cubicBezTo>
                    <a:pt x="957" y="9535"/>
                    <a:pt x="3434" y="11546"/>
                    <a:pt x="6242" y="11546"/>
                  </a:cubicBezTo>
                  <a:cubicBezTo>
                    <a:pt x="6539" y="11546"/>
                    <a:pt x="6840" y="11523"/>
                    <a:pt x="7143" y="11477"/>
                  </a:cubicBezTo>
                  <a:cubicBezTo>
                    <a:pt x="10274" y="10960"/>
                    <a:pt x="12432" y="7981"/>
                    <a:pt x="11916" y="4850"/>
                  </a:cubicBezTo>
                  <a:cubicBezTo>
                    <a:pt x="11451" y="2008"/>
                    <a:pt x="8996" y="1"/>
                    <a:pt x="62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75"/>
            <p:cNvSpPr/>
            <p:nvPr/>
          </p:nvSpPr>
          <p:spPr>
            <a:xfrm>
              <a:off x="738675" y="4568750"/>
              <a:ext cx="224200" cy="224200"/>
            </a:xfrm>
            <a:custGeom>
              <a:avLst/>
              <a:gdLst/>
              <a:ahLst/>
              <a:cxnLst/>
              <a:rect l="l" t="t" r="r" b="b"/>
              <a:pathLst>
                <a:path w="8968" h="8968" extrusionOk="0">
                  <a:moveTo>
                    <a:pt x="4469" y="0"/>
                  </a:moveTo>
                  <a:cubicBezTo>
                    <a:pt x="2006" y="0"/>
                    <a:pt x="0" y="2006"/>
                    <a:pt x="0" y="4468"/>
                  </a:cubicBezTo>
                  <a:cubicBezTo>
                    <a:pt x="0" y="6931"/>
                    <a:pt x="2006" y="8967"/>
                    <a:pt x="4469" y="8967"/>
                  </a:cubicBezTo>
                  <a:cubicBezTo>
                    <a:pt x="6961" y="8967"/>
                    <a:pt x="8967" y="6931"/>
                    <a:pt x="8967" y="4468"/>
                  </a:cubicBezTo>
                  <a:cubicBezTo>
                    <a:pt x="8967" y="2006"/>
                    <a:pt x="6961" y="0"/>
                    <a:pt x="44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75"/>
            <p:cNvSpPr/>
            <p:nvPr/>
          </p:nvSpPr>
          <p:spPr>
            <a:xfrm>
              <a:off x="1381550" y="3837725"/>
              <a:ext cx="199100" cy="199875"/>
            </a:xfrm>
            <a:custGeom>
              <a:avLst/>
              <a:gdLst/>
              <a:ahLst/>
              <a:cxnLst/>
              <a:rect l="l" t="t" r="r" b="b"/>
              <a:pathLst>
                <a:path w="7964" h="7995" extrusionOk="0">
                  <a:moveTo>
                    <a:pt x="3982" y="1"/>
                  </a:moveTo>
                  <a:cubicBezTo>
                    <a:pt x="1793" y="1"/>
                    <a:pt x="0" y="1794"/>
                    <a:pt x="0" y="4013"/>
                  </a:cubicBezTo>
                  <a:cubicBezTo>
                    <a:pt x="0" y="6201"/>
                    <a:pt x="1793" y="7995"/>
                    <a:pt x="3982" y="7995"/>
                  </a:cubicBezTo>
                  <a:cubicBezTo>
                    <a:pt x="6201" y="7995"/>
                    <a:pt x="7964" y="6201"/>
                    <a:pt x="7964" y="4013"/>
                  </a:cubicBezTo>
                  <a:cubicBezTo>
                    <a:pt x="7964" y="1794"/>
                    <a:pt x="6201" y="1"/>
                    <a:pt x="39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75"/>
            <p:cNvSpPr/>
            <p:nvPr/>
          </p:nvSpPr>
          <p:spPr>
            <a:xfrm>
              <a:off x="-93400" y="1578575"/>
              <a:ext cx="1405050" cy="3359500"/>
            </a:xfrm>
            <a:custGeom>
              <a:avLst/>
              <a:gdLst/>
              <a:ahLst/>
              <a:cxnLst/>
              <a:rect l="l" t="t" r="r" b="b"/>
              <a:pathLst>
                <a:path w="56202" h="134380" extrusionOk="0">
                  <a:moveTo>
                    <a:pt x="24073" y="1"/>
                  </a:moveTo>
                  <a:lnTo>
                    <a:pt x="24073" y="59698"/>
                  </a:lnTo>
                  <a:cubicBezTo>
                    <a:pt x="19940" y="61369"/>
                    <a:pt x="16171" y="63771"/>
                    <a:pt x="12888" y="66689"/>
                  </a:cubicBezTo>
                  <a:cubicBezTo>
                    <a:pt x="5015" y="73801"/>
                    <a:pt x="0" y="84136"/>
                    <a:pt x="0" y="95625"/>
                  </a:cubicBezTo>
                  <a:cubicBezTo>
                    <a:pt x="0" y="117024"/>
                    <a:pt x="17356" y="134380"/>
                    <a:pt x="38755" y="134380"/>
                  </a:cubicBezTo>
                  <a:cubicBezTo>
                    <a:pt x="45016" y="134380"/>
                    <a:pt x="50943" y="132860"/>
                    <a:pt x="56202" y="130246"/>
                  </a:cubicBezTo>
                  <a:lnTo>
                    <a:pt x="56202" y="130246"/>
                  </a:lnTo>
                  <a:cubicBezTo>
                    <a:pt x="54743" y="130398"/>
                    <a:pt x="53314" y="130459"/>
                    <a:pt x="51825" y="130459"/>
                  </a:cubicBezTo>
                  <a:cubicBezTo>
                    <a:pt x="30153" y="130459"/>
                    <a:pt x="12614" y="112920"/>
                    <a:pt x="12614" y="91248"/>
                  </a:cubicBezTo>
                  <a:cubicBezTo>
                    <a:pt x="12614" y="85321"/>
                    <a:pt x="13891" y="79728"/>
                    <a:pt x="16262" y="74713"/>
                  </a:cubicBezTo>
                  <a:cubicBezTo>
                    <a:pt x="19544" y="67570"/>
                    <a:pt x="24985" y="61613"/>
                    <a:pt x="31672" y="57631"/>
                  </a:cubicBezTo>
                  <a:lnTo>
                    <a:pt x="31672" y="1"/>
                  </a:lnTo>
                  <a:close/>
                </a:path>
              </a:pathLst>
            </a:custGeom>
            <a:solidFill>
              <a:srgbClr val="C8EEE9">
                <a:alpha val="30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75"/>
            <p:cNvSpPr/>
            <p:nvPr/>
          </p:nvSpPr>
          <p:spPr>
            <a:xfrm>
              <a:off x="423325" y="1431925"/>
              <a:ext cx="905050" cy="146675"/>
            </a:xfrm>
            <a:custGeom>
              <a:avLst/>
              <a:gdLst/>
              <a:ahLst/>
              <a:cxnLst/>
              <a:rect l="l" t="t" r="r" b="b"/>
              <a:pathLst>
                <a:path w="36202" h="5867" fill="none" extrusionOk="0">
                  <a:moveTo>
                    <a:pt x="13952" y="5867"/>
                  </a:moveTo>
                  <a:lnTo>
                    <a:pt x="33253" y="5867"/>
                  </a:lnTo>
                  <a:cubicBezTo>
                    <a:pt x="34864" y="5867"/>
                    <a:pt x="36201" y="4529"/>
                    <a:pt x="36201" y="2888"/>
                  </a:cubicBezTo>
                  <a:lnTo>
                    <a:pt x="36201" y="2858"/>
                  </a:lnTo>
                  <a:cubicBezTo>
                    <a:pt x="36201" y="1247"/>
                    <a:pt x="34925" y="0"/>
                    <a:pt x="33344" y="0"/>
                  </a:cubicBezTo>
                  <a:lnTo>
                    <a:pt x="2857" y="0"/>
                  </a:lnTo>
                  <a:cubicBezTo>
                    <a:pt x="1277" y="0"/>
                    <a:pt x="0" y="1307"/>
                    <a:pt x="0" y="2858"/>
                  </a:cubicBezTo>
                  <a:lnTo>
                    <a:pt x="0" y="2858"/>
                  </a:lnTo>
                  <a:cubicBezTo>
                    <a:pt x="0" y="4529"/>
                    <a:pt x="1368" y="5867"/>
                    <a:pt x="3009" y="5867"/>
                  </a:cubicBezTo>
                  <a:lnTo>
                    <a:pt x="6110" y="5867"/>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75"/>
            <p:cNvSpPr/>
            <p:nvPr/>
          </p:nvSpPr>
          <p:spPr>
            <a:xfrm>
              <a:off x="510700" y="1578575"/>
              <a:ext cx="25" cy="25"/>
            </a:xfrm>
            <a:custGeom>
              <a:avLst/>
              <a:gdLst/>
              <a:ahLst/>
              <a:cxnLst/>
              <a:rect l="l" t="t" r="r" b="b"/>
              <a:pathLst>
                <a:path w="1" h="1" fill="none" extrusionOk="0">
                  <a:moveTo>
                    <a:pt x="1" y="1"/>
                  </a:moveTo>
                  <a:close/>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75"/>
            <p:cNvSpPr/>
            <p:nvPr/>
          </p:nvSpPr>
          <p:spPr>
            <a:xfrm>
              <a:off x="-92650" y="3071775"/>
              <a:ext cx="1937750" cy="1866300"/>
            </a:xfrm>
            <a:custGeom>
              <a:avLst/>
              <a:gdLst/>
              <a:ahLst/>
              <a:cxnLst/>
              <a:rect l="l" t="t" r="r" b="b"/>
              <a:pathLst>
                <a:path w="77510" h="74652" fill="none" extrusionOk="0">
                  <a:moveTo>
                    <a:pt x="68391" y="10942"/>
                  </a:moveTo>
                  <a:cubicBezTo>
                    <a:pt x="74105" y="17690"/>
                    <a:pt x="77509" y="26383"/>
                    <a:pt x="77509" y="35897"/>
                  </a:cubicBezTo>
                  <a:cubicBezTo>
                    <a:pt x="77509" y="57326"/>
                    <a:pt x="60154" y="74652"/>
                    <a:pt x="38755" y="74652"/>
                  </a:cubicBezTo>
                  <a:cubicBezTo>
                    <a:pt x="17326" y="74652"/>
                    <a:pt x="0" y="57296"/>
                    <a:pt x="0" y="35897"/>
                  </a:cubicBezTo>
                  <a:cubicBezTo>
                    <a:pt x="0" y="19666"/>
                    <a:pt x="10001" y="5775"/>
                    <a:pt x="24135" y="0"/>
                  </a:cubicBez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75"/>
            <p:cNvSpPr/>
            <p:nvPr/>
          </p:nvSpPr>
          <p:spPr>
            <a:xfrm>
              <a:off x="1241725" y="2058075"/>
              <a:ext cx="25" cy="1012950"/>
            </a:xfrm>
            <a:custGeom>
              <a:avLst/>
              <a:gdLst/>
              <a:ahLst/>
              <a:cxnLst/>
              <a:rect l="l" t="t" r="r" b="b"/>
              <a:pathLst>
                <a:path w="1" h="40518" fill="none" extrusionOk="0">
                  <a:moveTo>
                    <a:pt x="0" y="0"/>
                  </a:moveTo>
                  <a:lnTo>
                    <a:pt x="0" y="40518"/>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75"/>
            <p:cNvSpPr/>
            <p:nvPr/>
          </p:nvSpPr>
          <p:spPr>
            <a:xfrm>
              <a:off x="1241725" y="1578575"/>
              <a:ext cx="25" cy="25"/>
            </a:xfrm>
            <a:custGeom>
              <a:avLst/>
              <a:gdLst/>
              <a:ahLst/>
              <a:cxnLst/>
              <a:rect l="l" t="t" r="r" b="b"/>
              <a:pathLst>
                <a:path w="1" h="1" fill="none" extrusionOk="0">
                  <a:moveTo>
                    <a:pt x="0" y="1"/>
                  </a:moveTo>
                  <a:close/>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75"/>
            <p:cNvSpPr/>
            <p:nvPr/>
          </p:nvSpPr>
          <p:spPr>
            <a:xfrm>
              <a:off x="708925" y="4626150"/>
              <a:ext cx="1608075" cy="450225"/>
            </a:xfrm>
            <a:custGeom>
              <a:avLst/>
              <a:gdLst/>
              <a:ahLst/>
              <a:cxnLst/>
              <a:rect l="l" t="t" r="r" b="b"/>
              <a:pathLst>
                <a:path w="64323" h="18009" extrusionOk="0">
                  <a:moveTo>
                    <a:pt x="34694" y="0"/>
                  </a:moveTo>
                  <a:cubicBezTo>
                    <a:pt x="31586" y="0"/>
                    <a:pt x="28529" y="1520"/>
                    <a:pt x="26905" y="4331"/>
                  </a:cubicBezTo>
                  <a:cubicBezTo>
                    <a:pt x="24451" y="1921"/>
                    <a:pt x="21550" y="740"/>
                    <a:pt x="18857" y="740"/>
                  </a:cubicBezTo>
                  <a:cubicBezTo>
                    <a:pt x="14179" y="740"/>
                    <a:pt x="10127" y="4302"/>
                    <a:pt x="10127" y="11170"/>
                  </a:cubicBezTo>
                  <a:cubicBezTo>
                    <a:pt x="8933" y="10508"/>
                    <a:pt x="7759" y="10217"/>
                    <a:pt x="6680" y="10217"/>
                  </a:cubicBezTo>
                  <a:cubicBezTo>
                    <a:pt x="2703" y="10217"/>
                    <a:pt x="1" y="14160"/>
                    <a:pt x="2224" y="18009"/>
                  </a:cubicBezTo>
                  <a:lnTo>
                    <a:pt x="64322" y="18009"/>
                  </a:lnTo>
                  <a:cubicBezTo>
                    <a:pt x="64217" y="15377"/>
                    <a:pt x="62639" y="13970"/>
                    <a:pt x="60709" y="13970"/>
                  </a:cubicBezTo>
                  <a:cubicBezTo>
                    <a:pt x="59853" y="13970"/>
                    <a:pt x="58927" y="14247"/>
                    <a:pt x="58030" y="14817"/>
                  </a:cubicBezTo>
                  <a:cubicBezTo>
                    <a:pt x="57624" y="10471"/>
                    <a:pt x="54487" y="6863"/>
                    <a:pt x="50150" y="6863"/>
                  </a:cubicBezTo>
                  <a:cubicBezTo>
                    <a:pt x="48330" y="6863"/>
                    <a:pt x="46299" y="7499"/>
                    <a:pt x="44170" y="8981"/>
                  </a:cubicBezTo>
                  <a:cubicBezTo>
                    <a:pt x="43225" y="2802"/>
                    <a:pt x="38913" y="0"/>
                    <a:pt x="346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75"/>
            <p:cNvSpPr/>
            <p:nvPr/>
          </p:nvSpPr>
          <p:spPr>
            <a:xfrm>
              <a:off x="1322275" y="4527850"/>
              <a:ext cx="139850" cy="99300"/>
            </a:xfrm>
            <a:custGeom>
              <a:avLst/>
              <a:gdLst/>
              <a:ahLst/>
              <a:cxnLst/>
              <a:rect l="l" t="t" r="r" b="b"/>
              <a:pathLst>
                <a:path w="5594" h="3972" extrusionOk="0">
                  <a:moveTo>
                    <a:pt x="3265" y="0"/>
                  </a:moveTo>
                  <a:cubicBezTo>
                    <a:pt x="2927" y="0"/>
                    <a:pt x="2572" y="57"/>
                    <a:pt x="2219" y="177"/>
                  </a:cubicBezTo>
                  <a:cubicBezTo>
                    <a:pt x="851" y="633"/>
                    <a:pt x="0" y="1819"/>
                    <a:pt x="365" y="2791"/>
                  </a:cubicBezTo>
                  <a:cubicBezTo>
                    <a:pt x="589" y="3530"/>
                    <a:pt x="1389" y="3972"/>
                    <a:pt x="2341" y="3972"/>
                  </a:cubicBezTo>
                  <a:cubicBezTo>
                    <a:pt x="2683" y="3972"/>
                    <a:pt x="3044" y="3915"/>
                    <a:pt x="3405" y="3794"/>
                  </a:cubicBezTo>
                  <a:cubicBezTo>
                    <a:pt x="4772" y="3338"/>
                    <a:pt x="5593" y="2153"/>
                    <a:pt x="5259" y="1180"/>
                  </a:cubicBezTo>
                  <a:cubicBezTo>
                    <a:pt x="5013" y="442"/>
                    <a:pt x="4207" y="0"/>
                    <a:pt x="32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75"/>
            <p:cNvSpPr/>
            <p:nvPr/>
          </p:nvSpPr>
          <p:spPr>
            <a:xfrm>
              <a:off x="1788300" y="4517175"/>
              <a:ext cx="265975" cy="190125"/>
            </a:xfrm>
            <a:custGeom>
              <a:avLst/>
              <a:gdLst/>
              <a:ahLst/>
              <a:cxnLst/>
              <a:rect l="l" t="t" r="r" b="b"/>
              <a:pathLst>
                <a:path w="10639" h="7605" extrusionOk="0">
                  <a:moveTo>
                    <a:pt x="4287" y="0"/>
                  </a:moveTo>
                  <a:cubicBezTo>
                    <a:pt x="2632" y="0"/>
                    <a:pt x="1230" y="700"/>
                    <a:pt x="730" y="1972"/>
                  </a:cubicBezTo>
                  <a:cubicBezTo>
                    <a:pt x="0" y="3826"/>
                    <a:pt x="1459" y="6106"/>
                    <a:pt x="3982" y="7139"/>
                  </a:cubicBezTo>
                  <a:cubicBezTo>
                    <a:pt x="4785" y="7455"/>
                    <a:pt x="5599" y="7605"/>
                    <a:pt x="6361" y="7605"/>
                  </a:cubicBezTo>
                  <a:cubicBezTo>
                    <a:pt x="8022" y="7605"/>
                    <a:pt x="9430" y="6891"/>
                    <a:pt x="9909" y="5620"/>
                  </a:cubicBezTo>
                  <a:cubicBezTo>
                    <a:pt x="10639" y="3765"/>
                    <a:pt x="9210" y="1455"/>
                    <a:pt x="6657" y="452"/>
                  </a:cubicBezTo>
                  <a:cubicBezTo>
                    <a:pt x="5855" y="147"/>
                    <a:pt x="5045" y="0"/>
                    <a:pt x="42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0" name="Google Shape;4650;p75"/>
          <p:cNvGrpSpPr/>
          <p:nvPr/>
        </p:nvGrpSpPr>
        <p:grpSpPr>
          <a:xfrm>
            <a:off x="7437436" y="1095942"/>
            <a:ext cx="759674" cy="2608650"/>
            <a:chOff x="5448684" y="1956830"/>
            <a:chExt cx="708057" cy="2431401"/>
          </a:xfrm>
        </p:grpSpPr>
        <p:sp>
          <p:nvSpPr>
            <p:cNvPr id="4651" name="Google Shape;4651;p75"/>
            <p:cNvSpPr/>
            <p:nvPr/>
          </p:nvSpPr>
          <p:spPr>
            <a:xfrm rot="246231">
              <a:off x="5481596" y="2112887"/>
              <a:ext cx="382857" cy="933727"/>
            </a:xfrm>
            <a:custGeom>
              <a:avLst/>
              <a:gdLst/>
              <a:ahLst/>
              <a:cxnLst/>
              <a:rect l="l" t="t" r="r" b="b"/>
              <a:pathLst>
                <a:path w="17996" h="49121" extrusionOk="0">
                  <a:moveTo>
                    <a:pt x="2797" y="1"/>
                  </a:moveTo>
                  <a:cubicBezTo>
                    <a:pt x="2797" y="1"/>
                    <a:pt x="1" y="4408"/>
                    <a:pt x="2068" y="19485"/>
                  </a:cubicBezTo>
                  <a:cubicBezTo>
                    <a:pt x="3557" y="30093"/>
                    <a:pt x="8420" y="38877"/>
                    <a:pt x="12676" y="49120"/>
                  </a:cubicBezTo>
                  <a:cubicBezTo>
                    <a:pt x="12676" y="49120"/>
                    <a:pt x="17995" y="41278"/>
                    <a:pt x="11490" y="28634"/>
                  </a:cubicBezTo>
                  <a:cubicBezTo>
                    <a:pt x="4165" y="14348"/>
                    <a:pt x="2797" y="1"/>
                    <a:pt x="2797" y="1"/>
                  </a:cubicBezTo>
                  <a:close/>
                </a:path>
              </a:pathLst>
            </a:custGeom>
            <a:solidFill>
              <a:srgbClr val="53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75"/>
            <p:cNvSpPr/>
            <p:nvPr/>
          </p:nvSpPr>
          <p:spPr>
            <a:xfrm>
              <a:off x="5548349" y="2178115"/>
              <a:ext cx="37578" cy="328164"/>
            </a:xfrm>
            <a:custGeom>
              <a:avLst/>
              <a:gdLst/>
              <a:ahLst/>
              <a:cxnLst/>
              <a:rect l="l" t="t" r="r" b="b"/>
              <a:pathLst>
                <a:path w="1977" h="17265" fill="none" extrusionOk="0">
                  <a:moveTo>
                    <a:pt x="1976" y="0"/>
                  </a:moveTo>
                  <a:cubicBezTo>
                    <a:pt x="1" y="7933"/>
                    <a:pt x="943" y="17265"/>
                    <a:pt x="943" y="17265"/>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75"/>
            <p:cNvSpPr/>
            <p:nvPr/>
          </p:nvSpPr>
          <p:spPr>
            <a:xfrm>
              <a:off x="5584178" y="2375109"/>
              <a:ext cx="46815" cy="286595"/>
            </a:xfrm>
            <a:custGeom>
              <a:avLst/>
              <a:gdLst/>
              <a:ahLst/>
              <a:cxnLst/>
              <a:rect l="l" t="t" r="r" b="b"/>
              <a:pathLst>
                <a:path w="2463" h="15078" fill="none" extrusionOk="0">
                  <a:moveTo>
                    <a:pt x="2462" y="1"/>
                  </a:moveTo>
                  <a:cubicBezTo>
                    <a:pt x="0" y="3679"/>
                    <a:pt x="1094" y="15077"/>
                    <a:pt x="1094" y="15077"/>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75"/>
            <p:cNvSpPr/>
            <p:nvPr/>
          </p:nvSpPr>
          <p:spPr>
            <a:xfrm>
              <a:off x="5618151" y="2540919"/>
              <a:ext cx="41607" cy="312578"/>
            </a:xfrm>
            <a:custGeom>
              <a:avLst/>
              <a:gdLst/>
              <a:ahLst/>
              <a:cxnLst/>
              <a:rect l="l" t="t" r="r" b="b"/>
              <a:pathLst>
                <a:path w="2189" h="16445" fill="none" extrusionOk="0">
                  <a:moveTo>
                    <a:pt x="2189" y="0"/>
                  </a:moveTo>
                  <a:cubicBezTo>
                    <a:pt x="0" y="4864"/>
                    <a:pt x="1642" y="16444"/>
                    <a:pt x="1642" y="16444"/>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75"/>
            <p:cNvSpPr/>
            <p:nvPr/>
          </p:nvSpPr>
          <p:spPr>
            <a:xfrm>
              <a:off x="5686312" y="2681879"/>
              <a:ext cx="34118" cy="256544"/>
            </a:xfrm>
            <a:custGeom>
              <a:avLst/>
              <a:gdLst/>
              <a:ahLst/>
              <a:cxnLst/>
              <a:rect l="l" t="t" r="r" b="b"/>
              <a:pathLst>
                <a:path w="1795" h="13497" fill="none" extrusionOk="0">
                  <a:moveTo>
                    <a:pt x="1794" y="1"/>
                  </a:moveTo>
                  <a:cubicBezTo>
                    <a:pt x="882" y="5320"/>
                    <a:pt x="1" y="13497"/>
                    <a:pt x="1" y="13497"/>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75"/>
            <p:cNvSpPr/>
            <p:nvPr/>
          </p:nvSpPr>
          <p:spPr>
            <a:xfrm>
              <a:off x="5720411" y="2791666"/>
              <a:ext cx="47386" cy="223604"/>
            </a:xfrm>
            <a:custGeom>
              <a:avLst/>
              <a:gdLst/>
              <a:ahLst/>
              <a:cxnLst/>
              <a:rect l="l" t="t" r="r" b="b"/>
              <a:pathLst>
                <a:path w="2493" h="11764" fill="none" extrusionOk="0">
                  <a:moveTo>
                    <a:pt x="2493" y="0"/>
                  </a:moveTo>
                  <a:cubicBezTo>
                    <a:pt x="2219" y="6687"/>
                    <a:pt x="0" y="11763"/>
                    <a:pt x="0" y="11763"/>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75"/>
            <p:cNvSpPr/>
            <p:nvPr/>
          </p:nvSpPr>
          <p:spPr>
            <a:xfrm rot="-371924">
              <a:off x="5611957" y="2103153"/>
              <a:ext cx="364034" cy="2022866"/>
            </a:xfrm>
            <a:custGeom>
              <a:avLst/>
              <a:gdLst/>
              <a:ahLst/>
              <a:cxnLst/>
              <a:rect l="l" t="t" r="r" b="b"/>
              <a:pathLst>
                <a:path w="19151" h="73376" fill="none" extrusionOk="0">
                  <a:moveTo>
                    <a:pt x="19150" y="73376"/>
                  </a:moveTo>
                  <a:cubicBezTo>
                    <a:pt x="16658" y="49971"/>
                    <a:pt x="4591" y="37357"/>
                    <a:pt x="2068" y="19485"/>
                  </a:cubicBezTo>
                  <a:cubicBezTo>
                    <a:pt x="1" y="4408"/>
                    <a:pt x="2797" y="1"/>
                    <a:pt x="2797" y="1"/>
                  </a:cubicBez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75"/>
            <p:cNvSpPr/>
            <p:nvPr/>
          </p:nvSpPr>
          <p:spPr>
            <a:xfrm>
              <a:off x="5777142" y="1956830"/>
              <a:ext cx="379599" cy="1195363"/>
            </a:xfrm>
            <a:custGeom>
              <a:avLst/>
              <a:gdLst/>
              <a:ahLst/>
              <a:cxnLst/>
              <a:rect l="l" t="t" r="r" b="b"/>
              <a:pathLst>
                <a:path w="19971" h="62889" extrusionOk="0">
                  <a:moveTo>
                    <a:pt x="14438" y="1"/>
                  </a:moveTo>
                  <a:lnTo>
                    <a:pt x="14438" y="1"/>
                  </a:lnTo>
                  <a:cubicBezTo>
                    <a:pt x="14438" y="1"/>
                    <a:pt x="12766" y="8694"/>
                    <a:pt x="8845" y="19332"/>
                  </a:cubicBezTo>
                  <a:cubicBezTo>
                    <a:pt x="4894" y="29971"/>
                    <a:pt x="0" y="47661"/>
                    <a:pt x="7478" y="62889"/>
                  </a:cubicBezTo>
                  <a:cubicBezTo>
                    <a:pt x="7478" y="62889"/>
                    <a:pt x="8177" y="59819"/>
                    <a:pt x="14104" y="37539"/>
                  </a:cubicBezTo>
                  <a:cubicBezTo>
                    <a:pt x="19970" y="15229"/>
                    <a:pt x="14439" y="1"/>
                    <a:pt x="14438" y="1"/>
                  </a:cubicBezTo>
                  <a:close/>
                </a:path>
              </a:pathLst>
            </a:custGeom>
            <a:solidFill>
              <a:srgbClr val="53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75"/>
            <p:cNvSpPr/>
            <p:nvPr/>
          </p:nvSpPr>
          <p:spPr>
            <a:xfrm>
              <a:off x="5844733" y="2604472"/>
              <a:ext cx="99979" cy="441430"/>
            </a:xfrm>
            <a:custGeom>
              <a:avLst/>
              <a:gdLst/>
              <a:ahLst/>
              <a:cxnLst/>
              <a:rect l="l" t="t" r="r" b="b"/>
              <a:pathLst>
                <a:path w="5260" h="23224" fill="none" extrusionOk="0">
                  <a:moveTo>
                    <a:pt x="1064" y="1"/>
                  </a:moveTo>
                  <a:cubicBezTo>
                    <a:pt x="1" y="10700"/>
                    <a:pt x="5259" y="23223"/>
                    <a:pt x="5259" y="23223"/>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75"/>
            <p:cNvSpPr/>
            <p:nvPr/>
          </p:nvSpPr>
          <p:spPr>
            <a:xfrm>
              <a:off x="5866117" y="2436940"/>
              <a:ext cx="122503" cy="439092"/>
            </a:xfrm>
            <a:custGeom>
              <a:avLst/>
              <a:gdLst/>
              <a:ahLst/>
              <a:cxnLst/>
              <a:rect l="l" t="t" r="r" b="b"/>
              <a:pathLst>
                <a:path w="6445" h="23101" fill="none" extrusionOk="0">
                  <a:moveTo>
                    <a:pt x="2158" y="0"/>
                  </a:moveTo>
                  <a:cubicBezTo>
                    <a:pt x="0" y="8845"/>
                    <a:pt x="6444" y="23101"/>
                    <a:pt x="6444" y="23101"/>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75"/>
            <p:cNvSpPr/>
            <p:nvPr/>
          </p:nvSpPr>
          <p:spPr>
            <a:xfrm>
              <a:off x="5934277" y="2278057"/>
              <a:ext cx="101139" cy="426965"/>
            </a:xfrm>
            <a:custGeom>
              <a:avLst/>
              <a:gdLst/>
              <a:ahLst/>
              <a:cxnLst/>
              <a:rect l="l" t="t" r="r" b="b"/>
              <a:pathLst>
                <a:path w="5321" h="22463" fill="none" extrusionOk="0">
                  <a:moveTo>
                    <a:pt x="1460" y="0"/>
                  </a:moveTo>
                  <a:cubicBezTo>
                    <a:pt x="1" y="9484"/>
                    <a:pt x="5320" y="22463"/>
                    <a:pt x="5320" y="22463"/>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75"/>
            <p:cNvSpPr/>
            <p:nvPr/>
          </p:nvSpPr>
          <p:spPr>
            <a:xfrm>
              <a:off x="5976455" y="2133048"/>
              <a:ext cx="87834" cy="403852"/>
            </a:xfrm>
            <a:custGeom>
              <a:avLst/>
              <a:gdLst/>
              <a:ahLst/>
              <a:cxnLst/>
              <a:rect l="l" t="t" r="r" b="b"/>
              <a:pathLst>
                <a:path w="4621" h="21247" fill="none" extrusionOk="0">
                  <a:moveTo>
                    <a:pt x="1642" y="0"/>
                  </a:moveTo>
                  <a:cubicBezTo>
                    <a:pt x="1" y="11095"/>
                    <a:pt x="4621" y="21247"/>
                    <a:pt x="4621" y="21247"/>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75"/>
            <p:cNvSpPr/>
            <p:nvPr/>
          </p:nvSpPr>
          <p:spPr>
            <a:xfrm>
              <a:off x="6029030" y="2053882"/>
              <a:ext cx="48564" cy="393474"/>
            </a:xfrm>
            <a:custGeom>
              <a:avLst/>
              <a:gdLst/>
              <a:ahLst/>
              <a:cxnLst/>
              <a:rect l="l" t="t" r="r" b="b"/>
              <a:pathLst>
                <a:path w="2555" h="20701" fill="none" extrusionOk="0">
                  <a:moveTo>
                    <a:pt x="1" y="1"/>
                  </a:moveTo>
                  <a:cubicBezTo>
                    <a:pt x="2402" y="5411"/>
                    <a:pt x="2554" y="20700"/>
                    <a:pt x="2554" y="20700"/>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664;p75"/>
            <p:cNvSpPr/>
            <p:nvPr/>
          </p:nvSpPr>
          <p:spPr>
            <a:xfrm>
              <a:off x="5742479" y="2392437"/>
              <a:ext cx="342046" cy="1995794"/>
            </a:xfrm>
            <a:custGeom>
              <a:avLst/>
              <a:gdLst/>
              <a:ahLst/>
              <a:cxnLst/>
              <a:rect l="l" t="t" r="r" b="b"/>
              <a:pathLst>
                <a:path w="11855" h="72733" extrusionOk="0">
                  <a:moveTo>
                    <a:pt x="11855" y="1"/>
                  </a:moveTo>
                  <a:cubicBezTo>
                    <a:pt x="11854" y="5"/>
                    <a:pt x="8237" y="21127"/>
                    <a:pt x="4499" y="34378"/>
                  </a:cubicBezTo>
                  <a:cubicBezTo>
                    <a:pt x="730" y="47631"/>
                    <a:pt x="0" y="64865"/>
                    <a:pt x="0" y="70579"/>
                  </a:cubicBezTo>
                  <a:cubicBezTo>
                    <a:pt x="17" y="72160"/>
                    <a:pt x="229" y="72733"/>
                    <a:pt x="528" y="72733"/>
                  </a:cubicBezTo>
                  <a:cubicBezTo>
                    <a:pt x="1316" y="72733"/>
                    <a:pt x="2706" y="68756"/>
                    <a:pt x="2706" y="68756"/>
                  </a:cubicBezTo>
                  <a:cubicBezTo>
                    <a:pt x="2371" y="52555"/>
                    <a:pt x="4773" y="39029"/>
                    <a:pt x="6627" y="31035"/>
                  </a:cubicBezTo>
                  <a:cubicBezTo>
                    <a:pt x="9271" y="19637"/>
                    <a:pt x="11854" y="5"/>
                    <a:pt x="11855" y="1"/>
                  </a:cubicBezTo>
                  <a:close/>
                </a:path>
              </a:pathLst>
            </a:custGeom>
            <a:solidFill>
              <a:srgbClr val="70BF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5" name="Google Shape;4665;p75"/>
          <p:cNvGrpSpPr/>
          <p:nvPr/>
        </p:nvGrpSpPr>
        <p:grpSpPr>
          <a:xfrm>
            <a:off x="8573663" y="1921494"/>
            <a:ext cx="281368" cy="228812"/>
            <a:chOff x="3474251" y="1520057"/>
            <a:chExt cx="281368" cy="228812"/>
          </a:xfrm>
        </p:grpSpPr>
        <p:sp>
          <p:nvSpPr>
            <p:cNvPr id="4666" name="Google Shape;4666;p75"/>
            <p:cNvSpPr/>
            <p:nvPr/>
          </p:nvSpPr>
          <p:spPr>
            <a:xfrm>
              <a:off x="3486948" y="1544766"/>
              <a:ext cx="268671" cy="176085"/>
            </a:xfrm>
            <a:custGeom>
              <a:avLst/>
              <a:gdLst/>
              <a:ahLst/>
              <a:cxnLst/>
              <a:rect l="l" t="t" r="r" b="b"/>
              <a:pathLst>
                <a:path w="14135" h="9264" extrusionOk="0">
                  <a:moveTo>
                    <a:pt x="2844" y="1"/>
                  </a:moveTo>
                  <a:cubicBezTo>
                    <a:pt x="1691" y="1"/>
                    <a:pt x="817" y="527"/>
                    <a:pt x="548" y="1558"/>
                  </a:cubicBezTo>
                  <a:cubicBezTo>
                    <a:pt x="1" y="3533"/>
                    <a:pt x="3739" y="6026"/>
                    <a:pt x="6536" y="7576"/>
                  </a:cubicBezTo>
                  <a:cubicBezTo>
                    <a:pt x="8290" y="8519"/>
                    <a:pt x="9951" y="9264"/>
                    <a:pt x="11141" y="9264"/>
                  </a:cubicBezTo>
                  <a:cubicBezTo>
                    <a:pt x="11867" y="9264"/>
                    <a:pt x="12418" y="8986"/>
                    <a:pt x="12706" y="8305"/>
                  </a:cubicBezTo>
                  <a:cubicBezTo>
                    <a:pt x="14135" y="4962"/>
                    <a:pt x="9119" y="3260"/>
                    <a:pt x="6475" y="1345"/>
                  </a:cubicBezTo>
                  <a:cubicBezTo>
                    <a:pt x="5195" y="443"/>
                    <a:pt x="3902" y="1"/>
                    <a:pt x="2844" y="1"/>
                  </a:cubicBezTo>
                  <a:close/>
                </a:path>
              </a:pathLst>
            </a:custGeom>
            <a:solidFill>
              <a:srgbClr val="53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75"/>
            <p:cNvSpPr/>
            <p:nvPr/>
          </p:nvSpPr>
          <p:spPr>
            <a:xfrm>
              <a:off x="3640623" y="1578980"/>
              <a:ext cx="36418" cy="11576"/>
            </a:xfrm>
            <a:custGeom>
              <a:avLst/>
              <a:gdLst/>
              <a:ahLst/>
              <a:cxnLst/>
              <a:rect l="l" t="t" r="r" b="b"/>
              <a:pathLst>
                <a:path w="1916" h="609" fill="none" extrusionOk="0">
                  <a:moveTo>
                    <a:pt x="1916" y="1"/>
                  </a:moveTo>
                  <a:cubicBezTo>
                    <a:pt x="1156" y="609"/>
                    <a:pt x="1" y="578"/>
                    <a:pt x="1" y="578"/>
                  </a:cubicBez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75"/>
            <p:cNvSpPr/>
            <p:nvPr/>
          </p:nvSpPr>
          <p:spPr>
            <a:xfrm>
              <a:off x="3610021" y="1552407"/>
              <a:ext cx="19084" cy="17924"/>
            </a:xfrm>
            <a:custGeom>
              <a:avLst/>
              <a:gdLst/>
              <a:ahLst/>
              <a:cxnLst/>
              <a:rect l="l" t="t" r="r" b="b"/>
              <a:pathLst>
                <a:path w="1004" h="943" fill="none" extrusionOk="0">
                  <a:moveTo>
                    <a:pt x="1003" y="1"/>
                  </a:moveTo>
                  <a:cubicBezTo>
                    <a:pt x="122" y="305"/>
                    <a:pt x="0" y="943"/>
                    <a:pt x="0" y="943"/>
                  </a:cubicBez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75"/>
            <p:cNvSpPr/>
            <p:nvPr/>
          </p:nvSpPr>
          <p:spPr>
            <a:xfrm>
              <a:off x="3495615" y="1531024"/>
              <a:ext cx="20243" cy="18513"/>
            </a:xfrm>
            <a:custGeom>
              <a:avLst/>
              <a:gdLst/>
              <a:ahLst/>
              <a:cxnLst/>
              <a:rect l="l" t="t" r="r" b="b"/>
              <a:pathLst>
                <a:path w="1065" h="974" fill="none" extrusionOk="0">
                  <a:moveTo>
                    <a:pt x="1" y="1"/>
                  </a:moveTo>
                  <a:cubicBezTo>
                    <a:pt x="1034" y="214"/>
                    <a:pt x="1065" y="974"/>
                    <a:pt x="1065" y="974"/>
                  </a:cubicBez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75"/>
            <p:cNvSpPr/>
            <p:nvPr/>
          </p:nvSpPr>
          <p:spPr>
            <a:xfrm>
              <a:off x="3474251" y="1599204"/>
              <a:ext cx="28891" cy="5227"/>
            </a:xfrm>
            <a:custGeom>
              <a:avLst/>
              <a:gdLst/>
              <a:ahLst/>
              <a:cxnLst/>
              <a:rect l="l" t="t" r="r" b="b"/>
              <a:pathLst>
                <a:path w="1520" h="275" fill="none" extrusionOk="0">
                  <a:moveTo>
                    <a:pt x="0" y="1"/>
                  </a:moveTo>
                  <a:cubicBezTo>
                    <a:pt x="669" y="274"/>
                    <a:pt x="1520" y="213"/>
                    <a:pt x="1520" y="213"/>
                  </a:cubicBez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75"/>
            <p:cNvSpPr/>
            <p:nvPr/>
          </p:nvSpPr>
          <p:spPr>
            <a:xfrm>
              <a:off x="3527396" y="1646590"/>
              <a:ext cx="17924" cy="17335"/>
            </a:xfrm>
            <a:custGeom>
              <a:avLst/>
              <a:gdLst/>
              <a:ahLst/>
              <a:cxnLst/>
              <a:rect l="l" t="t" r="r" b="b"/>
              <a:pathLst>
                <a:path w="943" h="912" fill="none" extrusionOk="0">
                  <a:moveTo>
                    <a:pt x="943" y="0"/>
                  </a:moveTo>
                  <a:cubicBezTo>
                    <a:pt x="882" y="578"/>
                    <a:pt x="0" y="912"/>
                    <a:pt x="0" y="912"/>
                  </a:cubicBez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75"/>
            <p:cNvSpPr/>
            <p:nvPr/>
          </p:nvSpPr>
          <p:spPr>
            <a:xfrm>
              <a:off x="3601354" y="1688178"/>
              <a:ext cx="10416" cy="19673"/>
            </a:xfrm>
            <a:custGeom>
              <a:avLst/>
              <a:gdLst/>
              <a:ahLst/>
              <a:cxnLst/>
              <a:rect l="l" t="t" r="r" b="b"/>
              <a:pathLst>
                <a:path w="548" h="1035" fill="none" extrusionOk="0">
                  <a:moveTo>
                    <a:pt x="547" y="1"/>
                  </a:moveTo>
                  <a:cubicBezTo>
                    <a:pt x="395" y="730"/>
                    <a:pt x="0" y="1034"/>
                    <a:pt x="0" y="1034"/>
                  </a:cubicBez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75"/>
            <p:cNvSpPr/>
            <p:nvPr/>
          </p:nvSpPr>
          <p:spPr>
            <a:xfrm>
              <a:off x="3674134" y="1716480"/>
              <a:ext cx="2338" cy="32389"/>
            </a:xfrm>
            <a:custGeom>
              <a:avLst/>
              <a:gdLst/>
              <a:ahLst/>
              <a:cxnLst/>
              <a:rect l="l" t="t" r="r" b="b"/>
              <a:pathLst>
                <a:path w="123" h="1704" fill="none" extrusionOk="0">
                  <a:moveTo>
                    <a:pt x="1" y="1"/>
                  </a:moveTo>
                  <a:cubicBezTo>
                    <a:pt x="123" y="730"/>
                    <a:pt x="123" y="1703"/>
                    <a:pt x="123" y="1703"/>
                  </a:cubicBez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4674;p75"/>
            <p:cNvSpPr/>
            <p:nvPr/>
          </p:nvSpPr>
          <p:spPr>
            <a:xfrm>
              <a:off x="3719790" y="1639652"/>
              <a:ext cx="32940" cy="8097"/>
            </a:xfrm>
            <a:custGeom>
              <a:avLst/>
              <a:gdLst/>
              <a:ahLst/>
              <a:cxnLst/>
              <a:rect l="l" t="t" r="r" b="b"/>
              <a:pathLst>
                <a:path w="1733" h="426" fill="none" extrusionOk="0">
                  <a:moveTo>
                    <a:pt x="1733" y="0"/>
                  </a:moveTo>
                  <a:cubicBezTo>
                    <a:pt x="1368" y="426"/>
                    <a:pt x="0" y="395"/>
                    <a:pt x="0" y="395"/>
                  </a:cubicBez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75"/>
            <p:cNvSpPr/>
            <p:nvPr/>
          </p:nvSpPr>
          <p:spPr>
            <a:xfrm>
              <a:off x="3477121" y="1548948"/>
              <a:ext cx="24881" cy="14465"/>
            </a:xfrm>
            <a:custGeom>
              <a:avLst/>
              <a:gdLst/>
              <a:ahLst/>
              <a:cxnLst/>
              <a:rect l="l" t="t" r="r" b="b"/>
              <a:pathLst>
                <a:path w="1309" h="761" fill="none" extrusionOk="0">
                  <a:moveTo>
                    <a:pt x="1" y="0"/>
                  </a:moveTo>
                  <a:cubicBezTo>
                    <a:pt x="761" y="31"/>
                    <a:pt x="1308" y="760"/>
                    <a:pt x="1308" y="760"/>
                  </a:cubicBez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75"/>
            <p:cNvSpPr/>
            <p:nvPr/>
          </p:nvSpPr>
          <p:spPr>
            <a:xfrm>
              <a:off x="3575352" y="1520057"/>
              <a:ext cx="9827" cy="31210"/>
            </a:xfrm>
            <a:custGeom>
              <a:avLst/>
              <a:gdLst/>
              <a:ahLst/>
              <a:cxnLst/>
              <a:rect l="l" t="t" r="r" b="b"/>
              <a:pathLst>
                <a:path w="517" h="1642" fill="none" extrusionOk="0">
                  <a:moveTo>
                    <a:pt x="517" y="0"/>
                  </a:moveTo>
                  <a:cubicBezTo>
                    <a:pt x="31" y="730"/>
                    <a:pt x="0" y="1642"/>
                    <a:pt x="0" y="1642"/>
                  </a:cubicBez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677;p75"/>
            <p:cNvSpPr/>
            <p:nvPr/>
          </p:nvSpPr>
          <p:spPr>
            <a:xfrm>
              <a:off x="3725568" y="1708972"/>
              <a:ext cx="24273" cy="32959"/>
            </a:xfrm>
            <a:custGeom>
              <a:avLst/>
              <a:gdLst/>
              <a:ahLst/>
              <a:cxnLst/>
              <a:rect l="l" t="t" r="r" b="b"/>
              <a:pathLst>
                <a:path w="1277" h="1734" fill="none" extrusionOk="0">
                  <a:moveTo>
                    <a:pt x="0" y="1"/>
                  </a:moveTo>
                  <a:cubicBezTo>
                    <a:pt x="1277" y="761"/>
                    <a:pt x="1216" y="1733"/>
                    <a:pt x="1216" y="1733"/>
                  </a:cubicBez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75"/>
            <p:cNvSpPr/>
            <p:nvPr/>
          </p:nvSpPr>
          <p:spPr>
            <a:xfrm>
              <a:off x="3638894" y="1622317"/>
              <a:ext cx="34689" cy="6957"/>
            </a:xfrm>
            <a:custGeom>
              <a:avLst/>
              <a:gdLst/>
              <a:ahLst/>
              <a:cxnLst/>
              <a:rect l="l" t="t" r="r" b="b"/>
              <a:pathLst>
                <a:path w="1825" h="366" fill="none" extrusionOk="0">
                  <a:moveTo>
                    <a:pt x="1" y="92"/>
                  </a:moveTo>
                  <a:cubicBezTo>
                    <a:pt x="852" y="365"/>
                    <a:pt x="1825" y="0"/>
                    <a:pt x="1825" y="0"/>
                  </a:cubicBez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75"/>
            <p:cNvSpPr/>
            <p:nvPr/>
          </p:nvSpPr>
          <p:spPr>
            <a:xfrm>
              <a:off x="3682801" y="1654097"/>
              <a:ext cx="25451" cy="28321"/>
            </a:xfrm>
            <a:custGeom>
              <a:avLst/>
              <a:gdLst/>
              <a:ahLst/>
              <a:cxnLst/>
              <a:rect l="l" t="t" r="r" b="b"/>
              <a:pathLst>
                <a:path w="1339" h="1490" fill="none" extrusionOk="0">
                  <a:moveTo>
                    <a:pt x="1" y="0"/>
                  </a:moveTo>
                  <a:cubicBezTo>
                    <a:pt x="943" y="183"/>
                    <a:pt x="1338" y="1490"/>
                    <a:pt x="1338" y="1490"/>
                  </a:cubicBez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75"/>
            <p:cNvSpPr/>
            <p:nvPr/>
          </p:nvSpPr>
          <p:spPr>
            <a:xfrm>
              <a:off x="3641783" y="1661605"/>
              <a:ext cx="23132" cy="23702"/>
            </a:xfrm>
            <a:custGeom>
              <a:avLst/>
              <a:gdLst/>
              <a:ahLst/>
              <a:cxnLst/>
              <a:rect l="l" t="t" r="r" b="b"/>
              <a:pathLst>
                <a:path w="1217" h="1247" fill="none" extrusionOk="0">
                  <a:moveTo>
                    <a:pt x="1217" y="1247"/>
                  </a:moveTo>
                  <a:cubicBezTo>
                    <a:pt x="639" y="335"/>
                    <a:pt x="1" y="0"/>
                    <a:pt x="1" y="0"/>
                  </a:cubicBez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681;p75"/>
            <p:cNvSpPr/>
            <p:nvPr/>
          </p:nvSpPr>
          <p:spPr>
            <a:xfrm>
              <a:off x="3569573" y="1604982"/>
              <a:ext cx="30051" cy="11576"/>
            </a:xfrm>
            <a:custGeom>
              <a:avLst/>
              <a:gdLst/>
              <a:ahLst/>
              <a:cxnLst/>
              <a:rect l="l" t="t" r="r" b="b"/>
              <a:pathLst>
                <a:path w="1581" h="609" fill="none" extrusionOk="0">
                  <a:moveTo>
                    <a:pt x="1581" y="396"/>
                  </a:moveTo>
                  <a:cubicBezTo>
                    <a:pt x="760" y="609"/>
                    <a:pt x="0" y="1"/>
                    <a:pt x="0" y="1"/>
                  </a:cubicBez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75"/>
            <p:cNvSpPr/>
            <p:nvPr/>
          </p:nvSpPr>
          <p:spPr>
            <a:xfrm>
              <a:off x="3549349" y="1566853"/>
              <a:ext cx="24862" cy="9257"/>
            </a:xfrm>
            <a:custGeom>
              <a:avLst/>
              <a:gdLst/>
              <a:ahLst/>
              <a:cxnLst/>
              <a:rect l="l" t="t" r="r" b="b"/>
              <a:pathLst>
                <a:path w="1308" h="487" fill="none" extrusionOk="0">
                  <a:moveTo>
                    <a:pt x="1307" y="426"/>
                  </a:moveTo>
                  <a:cubicBezTo>
                    <a:pt x="548" y="0"/>
                    <a:pt x="0" y="487"/>
                    <a:pt x="0" y="487"/>
                  </a:cubicBez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3" name="Google Shape;4683;p75"/>
            <p:cNvSpPr/>
            <p:nvPr/>
          </p:nvSpPr>
          <p:spPr>
            <a:xfrm>
              <a:off x="3517569" y="1578410"/>
              <a:ext cx="12146" cy="16194"/>
            </a:xfrm>
            <a:custGeom>
              <a:avLst/>
              <a:gdLst/>
              <a:ahLst/>
              <a:cxnLst/>
              <a:rect l="l" t="t" r="r" b="b"/>
              <a:pathLst>
                <a:path w="639" h="852" fill="none" extrusionOk="0">
                  <a:moveTo>
                    <a:pt x="639" y="851"/>
                  </a:moveTo>
                  <a:cubicBezTo>
                    <a:pt x="1" y="487"/>
                    <a:pt x="1" y="0"/>
                    <a:pt x="1" y="0"/>
                  </a:cubicBez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684;p75"/>
            <p:cNvSpPr/>
            <p:nvPr/>
          </p:nvSpPr>
          <p:spPr>
            <a:xfrm>
              <a:off x="3569573" y="1647160"/>
              <a:ext cx="8686" cy="32959"/>
            </a:xfrm>
            <a:custGeom>
              <a:avLst/>
              <a:gdLst/>
              <a:ahLst/>
              <a:cxnLst/>
              <a:rect l="l" t="t" r="r" b="b"/>
              <a:pathLst>
                <a:path w="457" h="1734" fill="none" extrusionOk="0">
                  <a:moveTo>
                    <a:pt x="456" y="0"/>
                  </a:moveTo>
                  <a:cubicBezTo>
                    <a:pt x="0" y="821"/>
                    <a:pt x="395" y="1733"/>
                    <a:pt x="395" y="1733"/>
                  </a:cubicBez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4685;p75"/>
            <p:cNvSpPr/>
            <p:nvPr/>
          </p:nvSpPr>
          <p:spPr>
            <a:xfrm>
              <a:off x="3608273" y="1663905"/>
              <a:ext cx="16784" cy="21402"/>
            </a:xfrm>
            <a:custGeom>
              <a:avLst/>
              <a:gdLst/>
              <a:ahLst/>
              <a:cxnLst/>
              <a:rect l="l" t="t" r="r" b="b"/>
              <a:pathLst>
                <a:path w="883" h="1126" fill="none" extrusionOk="0">
                  <a:moveTo>
                    <a:pt x="1" y="1"/>
                  </a:moveTo>
                  <a:cubicBezTo>
                    <a:pt x="639" y="426"/>
                    <a:pt x="882" y="1126"/>
                    <a:pt x="882" y="1126"/>
                  </a:cubicBez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6" name="Google Shape;4686;p75"/>
          <p:cNvGrpSpPr/>
          <p:nvPr/>
        </p:nvGrpSpPr>
        <p:grpSpPr>
          <a:xfrm>
            <a:off x="1458453" y="2684700"/>
            <a:ext cx="377850" cy="319516"/>
            <a:chOff x="3880403" y="1492325"/>
            <a:chExt cx="377850" cy="319516"/>
          </a:xfrm>
        </p:grpSpPr>
        <p:sp>
          <p:nvSpPr>
            <p:cNvPr id="4687" name="Google Shape;4687;p75"/>
            <p:cNvSpPr/>
            <p:nvPr/>
          </p:nvSpPr>
          <p:spPr>
            <a:xfrm>
              <a:off x="3902357" y="1550640"/>
              <a:ext cx="344929" cy="249454"/>
            </a:xfrm>
            <a:custGeom>
              <a:avLst/>
              <a:gdLst/>
              <a:ahLst/>
              <a:cxnLst/>
              <a:rect l="l" t="t" r="r" b="b"/>
              <a:pathLst>
                <a:path w="18147" h="13124" extrusionOk="0">
                  <a:moveTo>
                    <a:pt x="5947" y="1"/>
                  </a:moveTo>
                  <a:cubicBezTo>
                    <a:pt x="4255" y="1"/>
                    <a:pt x="2961" y="658"/>
                    <a:pt x="2037" y="1705"/>
                  </a:cubicBezTo>
                  <a:cubicBezTo>
                    <a:pt x="0" y="4015"/>
                    <a:pt x="31" y="7632"/>
                    <a:pt x="2645" y="8392"/>
                  </a:cubicBezTo>
                  <a:cubicBezTo>
                    <a:pt x="3245" y="8564"/>
                    <a:pt x="3831" y="8614"/>
                    <a:pt x="4399" y="8614"/>
                  </a:cubicBezTo>
                  <a:cubicBezTo>
                    <a:pt x="5197" y="8614"/>
                    <a:pt x="5959" y="8515"/>
                    <a:pt x="6678" y="8515"/>
                  </a:cubicBezTo>
                  <a:cubicBezTo>
                    <a:pt x="7703" y="8515"/>
                    <a:pt x="8638" y="8717"/>
                    <a:pt x="9453" y="9699"/>
                  </a:cubicBezTo>
                  <a:cubicBezTo>
                    <a:pt x="10905" y="11471"/>
                    <a:pt x="12019" y="13123"/>
                    <a:pt x="13890" y="13123"/>
                  </a:cubicBezTo>
                  <a:cubicBezTo>
                    <a:pt x="14330" y="13123"/>
                    <a:pt x="14812" y="13032"/>
                    <a:pt x="15350" y="12829"/>
                  </a:cubicBezTo>
                  <a:cubicBezTo>
                    <a:pt x="18146" y="11796"/>
                    <a:pt x="17994" y="6446"/>
                    <a:pt x="14104" y="3528"/>
                  </a:cubicBezTo>
                  <a:cubicBezTo>
                    <a:pt x="10742" y="1007"/>
                    <a:pt x="8040" y="1"/>
                    <a:pt x="59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75"/>
            <p:cNvSpPr/>
            <p:nvPr/>
          </p:nvSpPr>
          <p:spPr>
            <a:xfrm>
              <a:off x="3972855" y="1586051"/>
              <a:ext cx="76961" cy="44097"/>
            </a:xfrm>
            <a:custGeom>
              <a:avLst/>
              <a:gdLst/>
              <a:ahLst/>
              <a:cxnLst/>
              <a:rect l="l" t="t" r="r" b="b"/>
              <a:pathLst>
                <a:path w="4049" h="2320" extrusionOk="0">
                  <a:moveTo>
                    <a:pt x="2423" y="1"/>
                  </a:moveTo>
                  <a:cubicBezTo>
                    <a:pt x="1317" y="1"/>
                    <a:pt x="0" y="663"/>
                    <a:pt x="151" y="1513"/>
                  </a:cubicBezTo>
                  <a:cubicBezTo>
                    <a:pt x="261" y="2072"/>
                    <a:pt x="927" y="2320"/>
                    <a:pt x="1665" y="2320"/>
                  </a:cubicBezTo>
                  <a:cubicBezTo>
                    <a:pt x="2776" y="2320"/>
                    <a:pt x="4049" y="1758"/>
                    <a:pt x="3829" y="845"/>
                  </a:cubicBezTo>
                  <a:cubicBezTo>
                    <a:pt x="3691" y="246"/>
                    <a:pt x="3096" y="1"/>
                    <a:pt x="2423" y="1"/>
                  </a:cubicBezTo>
                  <a:close/>
                </a:path>
              </a:pathLst>
            </a:custGeom>
            <a:solidFill>
              <a:srgbClr val="70BD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75"/>
            <p:cNvSpPr/>
            <p:nvPr/>
          </p:nvSpPr>
          <p:spPr>
            <a:xfrm>
              <a:off x="4147382" y="1675576"/>
              <a:ext cx="33719" cy="22087"/>
            </a:xfrm>
            <a:custGeom>
              <a:avLst/>
              <a:gdLst/>
              <a:ahLst/>
              <a:cxnLst/>
              <a:rect l="l" t="t" r="r" b="b"/>
              <a:pathLst>
                <a:path w="1774" h="1162" extrusionOk="0">
                  <a:moveTo>
                    <a:pt x="969" y="0"/>
                  </a:moveTo>
                  <a:cubicBezTo>
                    <a:pt x="504" y="0"/>
                    <a:pt x="1" y="336"/>
                    <a:pt x="301" y="816"/>
                  </a:cubicBezTo>
                  <a:cubicBezTo>
                    <a:pt x="439" y="1062"/>
                    <a:pt x="654" y="1161"/>
                    <a:pt x="870" y="1161"/>
                  </a:cubicBezTo>
                  <a:cubicBezTo>
                    <a:pt x="1319" y="1161"/>
                    <a:pt x="1773" y="730"/>
                    <a:pt x="1547" y="299"/>
                  </a:cubicBezTo>
                  <a:cubicBezTo>
                    <a:pt x="1443" y="91"/>
                    <a:pt x="1211" y="0"/>
                    <a:pt x="969" y="0"/>
                  </a:cubicBezTo>
                  <a:close/>
                </a:path>
              </a:pathLst>
            </a:custGeom>
            <a:solidFill>
              <a:srgbClr val="70BD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75"/>
            <p:cNvSpPr/>
            <p:nvPr/>
          </p:nvSpPr>
          <p:spPr>
            <a:xfrm>
              <a:off x="3902357" y="1511389"/>
              <a:ext cx="344929" cy="283687"/>
            </a:xfrm>
            <a:custGeom>
              <a:avLst/>
              <a:gdLst/>
              <a:ahLst/>
              <a:cxnLst/>
              <a:rect l="l" t="t" r="r" b="b"/>
              <a:pathLst>
                <a:path w="18147" h="14925" fill="none" extrusionOk="0">
                  <a:moveTo>
                    <a:pt x="14104" y="4560"/>
                  </a:moveTo>
                  <a:cubicBezTo>
                    <a:pt x="8025" y="1"/>
                    <a:pt x="4104" y="426"/>
                    <a:pt x="2037" y="2736"/>
                  </a:cubicBezTo>
                  <a:cubicBezTo>
                    <a:pt x="0" y="5046"/>
                    <a:pt x="31" y="8663"/>
                    <a:pt x="2645" y="9423"/>
                  </a:cubicBezTo>
                  <a:cubicBezTo>
                    <a:pt x="5289" y="10183"/>
                    <a:pt x="7660" y="8572"/>
                    <a:pt x="9453" y="10761"/>
                  </a:cubicBezTo>
                  <a:cubicBezTo>
                    <a:pt x="11247" y="12919"/>
                    <a:pt x="12523" y="14925"/>
                    <a:pt x="15350" y="13861"/>
                  </a:cubicBezTo>
                  <a:cubicBezTo>
                    <a:pt x="18146" y="12797"/>
                    <a:pt x="17994" y="7478"/>
                    <a:pt x="14104" y="4560"/>
                  </a:cubicBezTo>
                  <a:close/>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4691;p75"/>
            <p:cNvSpPr/>
            <p:nvPr/>
          </p:nvSpPr>
          <p:spPr>
            <a:xfrm>
              <a:off x="4062970" y="1507930"/>
              <a:ext cx="6368" cy="30640"/>
            </a:xfrm>
            <a:custGeom>
              <a:avLst/>
              <a:gdLst/>
              <a:ahLst/>
              <a:cxnLst/>
              <a:rect l="l" t="t" r="r" b="b"/>
              <a:pathLst>
                <a:path w="335" h="1612" fill="none" extrusionOk="0">
                  <a:moveTo>
                    <a:pt x="335" y="0"/>
                  </a:moveTo>
                  <a:lnTo>
                    <a:pt x="0" y="1611"/>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2" name="Google Shape;4692;p75"/>
            <p:cNvSpPr/>
            <p:nvPr/>
          </p:nvSpPr>
          <p:spPr>
            <a:xfrm>
              <a:off x="4124782" y="1539691"/>
              <a:ext cx="15624" cy="27181"/>
            </a:xfrm>
            <a:custGeom>
              <a:avLst/>
              <a:gdLst/>
              <a:ahLst/>
              <a:cxnLst/>
              <a:rect l="l" t="t" r="r" b="b"/>
              <a:pathLst>
                <a:path w="822" h="1430" fill="none" extrusionOk="0">
                  <a:moveTo>
                    <a:pt x="821" y="1"/>
                  </a:moveTo>
                  <a:lnTo>
                    <a:pt x="1" y="1429"/>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3" name="Google Shape;4693;p75"/>
            <p:cNvSpPr/>
            <p:nvPr/>
          </p:nvSpPr>
          <p:spPr>
            <a:xfrm>
              <a:off x="4186025" y="1596315"/>
              <a:ext cx="14465" cy="15624"/>
            </a:xfrm>
            <a:custGeom>
              <a:avLst/>
              <a:gdLst/>
              <a:ahLst/>
              <a:cxnLst/>
              <a:rect l="l" t="t" r="r" b="b"/>
              <a:pathLst>
                <a:path w="761" h="822" fill="none" extrusionOk="0">
                  <a:moveTo>
                    <a:pt x="760" y="1"/>
                  </a:moveTo>
                  <a:lnTo>
                    <a:pt x="1" y="821"/>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694;p75"/>
            <p:cNvSpPr/>
            <p:nvPr/>
          </p:nvSpPr>
          <p:spPr>
            <a:xfrm>
              <a:off x="4225313" y="1671432"/>
              <a:ext cx="30640" cy="2319"/>
            </a:xfrm>
            <a:custGeom>
              <a:avLst/>
              <a:gdLst/>
              <a:ahLst/>
              <a:cxnLst/>
              <a:rect l="l" t="t" r="r" b="b"/>
              <a:pathLst>
                <a:path w="1612" h="122" fill="none" extrusionOk="0">
                  <a:moveTo>
                    <a:pt x="1611" y="0"/>
                  </a:moveTo>
                  <a:lnTo>
                    <a:pt x="0" y="122"/>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5" name="Google Shape;4695;p75"/>
            <p:cNvSpPr/>
            <p:nvPr/>
          </p:nvSpPr>
          <p:spPr>
            <a:xfrm>
              <a:off x="4226473" y="1737864"/>
              <a:ext cx="31781" cy="589"/>
            </a:xfrm>
            <a:custGeom>
              <a:avLst/>
              <a:gdLst/>
              <a:ahLst/>
              <a:cxnLst/>
              <a:rect l="l" t="t" r="r" b="b"/>
              <a:pathLst>
                <a:path w="1672" h="31" fill="none" extrusionOk="0">
                  <a:moveTo>
                    <a:pt x="1672" y="31"/>
                  </a:moveTo>
                  <a:lnTo>
                    <a:pt x="0" y="1"/>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4696;p75"/>
            <p:cNvSpPr/>
            <p:nvPr/>
          </p:nvSpPr>
          <p:spPr>
            <a:xfrm>
              <a:off x="4194122" y="1774833"/>
              <a:ext cx="15605" cy="37008"/>
            </a:xfrm>
            <a:custGeom>
              <a:avLst/>
              <a:gdLst/>
              <a:ahLst/>
              <a:cxnLst/>
              <a:rect l="l" t="t" r="r" b="b"/>
              <a:pathLst>
                <a:path w="821" h="1947" fill="none" extrusionOk="0">
                  <a:moveTo>
                    <a:pt x="0" y="1"/>
                  </a:moveTo>
                  <a:lnTo>
                    <a:pt x="821" y="1946"/>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697;p75"/>
            <p:cNvSpPr/>
            <p:nvPr/>
          </p:nvSpPr>
          <p:spPr>
            <a:xfrm>
              <a:off x="4102259" y="1760406"/>
              <a:ext cx="19654" cy="31781"/>
            </a:xfrm>
            <a:custGeom>
              <a:avLst/>
              <a:gdLst/>
              <a:ahLst/>
              <a:cxnLst/>
              <a:rect l="l" t="t" r="r" b="b"/>
              <a:pathLst>
                <a:path w="1034" h="1672" fill="none" extrusionOk="0">
                  <a:moveTo>
                    <a:pt x="1034" y="0"/>
                  </a:moveTo>
                  <a:lnTo>
                    <a:pt x="0" y="1672"/>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4698;p75"/>
            <p:cNvSpPr/>
            <p:nvPr/>
          </p:nvSpPr>
          <p:spPr>
            <a:xfrm>
              <a:off x="4050254" y="1702624"/>
              <a:ext cx="17924" cy="23702"/>
            </a:xfrm>
            <a:custGeom>
              <a:avLst/>
              <a:gdLst/>
              <a:ahLst/>
              <a:cxnLst/>
              <a:rect l="l" t="t" r="r" b="b"/>
              <a:pathLst>
                <a:path w="943" h="1247" fill="none" extrusionOk="0">
                  <a:moveTo>
                    <a:pt x="943" y="0"/>
                  </a:moveTo>
                  <a:lnTo>
                    <a:pt x="1" y="1247"/>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699;p75"/>
            <p:cNvSpPr/>
            <p:nvPr/>
          </p:nvSpPr>
          <p:spPr>
            <a:xfrm>
              <a:off x="3997679" y="1693956"/>
              <a:ext cx="589" cy="32370"/>
            </a:xfrm>
            <a:custGeom>
              <a:avLst/>
              <a:gdLst/>
              <a:ahLst/>
              <a:cxnLst/>
              <a:rect l="l" t="t" r="r" b="b"/>
              <a:pathLst>
                <a:path w="31" h="1703" fill="none" extrusionOk="0">
                  <a:moveTo>
                    <a:pt x="31" y="1"/>
                  </a:moveTo>
                  <a:lnTo>
                    <a:pt x="1" y="1703"/>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700;p75"/>
            <p:cNvSpPr/>
            <p:nvPr/>
          </p:nvSpPr>
          <p:spPr>
            <a:xfrm>
              <a:off x="3911024" y="1678940"/>
              <a:ext cx="21383" cy="23132"/>
            </a:xfrm>
            <a:custGeom>
              <a:avLst/>
              <a:gdLst/>
              <a:ahLst/>
              <a:cxnLst/>
              <a:rect l="l" t="t" r="r" b="b"/>
              <a:pathLst>
                <a:path w="1125" h="1217" fill="none" extrusionOk="0">
                  <a:moveTo>
                    <a:pt x="1125" y="0"/>
                  </a:moveTo>
                  <a:lnTo>
                    <a:pt x="0" y="1216"/>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75"/>
            <p:cNvSpPr/>
            <p:nvPr/>
          </p:nvSpPr>
          <p:spPr>
            <a:xfrm>
              <a:off x="3880403" y="1628095"/>
              <a:ext cx="33529" cy="589"/>
            </a:xfrm>
            <a:custGeom>
              <a:avLst/>
              <a:gdLst/>
              <a:ahLst/>
              <a:cxnLst/>
              <a:rect l="l" t="t" r="r" b="b"/>
              <a:pathLst>
                <a:path w="1764" h="31" fill="none" extrusionOk="0">
                  <a:moveTo>
                    <a:pt x="1763" y="0"/>
                  </a:moveTo>
                  <a:lnTo>
                    <a:pt x="0" y="31"/>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2" name="Google Shape;4702;p75"/>
            <p:cNvSpPr/>
            <p:nvPr/>
          </p:nvSpPr>
          <p:spPr>
            <a:xfrm>
              <a:off x="3911594" y="1540851"/>
              <a:ext cx="29481" cy="21973"/>
            </a:xfrm>
            <a:custGeom>
              <a:avLst/>
              <a:gdLst/>
              <a:ahLst/>
              <a:cxnLst/>
              <a:rect l="l" t="t" r="r" b="b"/>
              <a:pathLst>
                <a:path w="1551" h="1156" fill="none" extrusionOk="0">
                  <a:moveTo>
                    <a:pt x="1" y="1"/>
                  </a:moveTo>
                  <a:lnTo>
                    <a:pt x="1551" y="1156"/>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75"/>
            <p:cNvSpPr/>
            <p:nvPr/>
          </p:nvSpPr>
          <p:spPr>
            <a:xfrm>
              <a:off x="4001139" y="1492325"/>
              <a:ext cx="2338" cy="39308"/>
            </a:xfrm>
            <a:custGeom>
              <a:avLst/>
              <a:gdLst/>
              <a:ahLst/>
              <a:cxnLst/>
              <a:rect l="l" t="t" r="r" b="b"/>
              <a:pathLst>
                <a:path w="123" h="2068" fill="none" extrusionOk="0">
                  <a:moveTo>
                    <a:pt x="1" y="0"/>
                  </a:moveTo>
                  <a:lnTo>
                    <a:pt x="122" y="2067"/>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4" name="Google Shape;4704;p75"/>
          <p:cNvGrpSpPr/>
          <p:nvPr/>
        </p:nvGrpSpPr>
        <p:grpSpPr>
          <a:xfrm>
            <a:off x="395536" y="2684700"/>
            <a:ext cx="954150" cy="1699154"/>
            <a:chOff x="6673375" y="2886800"/>
            <a:chExt cx="838150" cy="1492450"/>
          </a:xfrm>
        </p:grpSpPr>
        <p:grpSp>
          <p:nvGrpSpPr>
            <p:cNvPr id="4705" name="Google Shape;4705;p75"/>
            <p:cNvGrpSpPr/>
            <p:nvPr/>
          </p:nvGrpSpPr>
          <p:grpSpPr>
            <a:xfrm>
              <a:off x="6673375" y="2886800"/>
              <a:ext cx="838150" cy="1492450"/>
              <a:chOff x="6673375" y="2886800"/>
              <a:chExt cx="838150" cy="1492450"/>
            </a:xfrm>
          </p:grpSpPr>
          <p:sp>
            <p:nvSpPr>
              <p:cNvPr id="4706" name="Google Shape;4706;p75"/>
              <p:cNvSpPr/>
              <p:nvPr/>
            </p:nvSpPr>
            <p:spPr>
              <a:xfrm>
                <a:off x="7328075" y="3655800"/>
                <a:ext cx="72200" cy="70700"/>
              </a:xfrm>
              <a:custGeom>
                <a:avLst/>
                <a:gdLst/>
                <a:ahLst/>
                <a:cxnLst/>
                <a:rect l="l" t="t" r="r" b="b"/>
                <a:pathLst>
                  <a:path w="2888" h="2828" fill="none" extrusionOk="0">
                    <a:moveTo>
                      <a:pt x="0" y="2827"/>
                    </a:moveTo>
                    <a:lnTo>
                      <a:pt x="2888" y="1"/>
                    </a:lnTo>
                  </a:path>
                </a:pathLst>
              </a:custGeom>
              <a:noFill/>
              <a:ln w="9875"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75"/>
              <p:cNvSpPr/>
              <p:nvPr/>
            </p:nvSpPr>
            <p:spPr>
              <a:xfrm>
                <a:off x="7114075" y="3296975"/>
                <a:ext cx="397450" cy="673225"/>
              </a:xfrm>
              <a:custGeom>
                <a:avLst/>
                <a:gdLst/>
                <a:ahLst/>
                <a:cxnLst/>
                <a:rect l="l" t="t" r="r" b="b"/>
                <a:pathLst>
                  <a:path w="15898" h="26929" extrusionOk="0">
                    <a:moveTo>
                      <a:pt x="9761" y="0"/>
                    </a:moveTo>
                    <a:cubicBezTo>
                      <a:pt x="3180" y="0"/>
                      <a:pt x="1" y="26063"/>
                      <a:pt x="7800" y="26907"/>
                    </a:cubicBezTo>
                    <a:cubicBezTo>
                      <a:pt x="7934" y="26921"/>
                      <a:pt x="8064" y="26928"/>
                      <a:pt x="8192" y="26928"/>
                    </a:cubicBezTo>
                    <a:cubicBezTo>
                      <a:pt x="15897" y="26928"/>
                      <a:pt x="13498" y="1175"/>
                      <a:pt x="10658" y="159"/>
                    </a:cubicBezTo>
                    <a:cubicBezTo>
                      <a:pt x="10353" y="52"/>
                      <a:pt x="10054" y="0"/>
                      <a:pt x="97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75"/>
              <p:cNvSpPr/>
              <p:nvPr/>
            </p:nvSpPr>
            <p:spPr>
              <a:xfrm>
                <a:off x="7262725" y="3363250"/>
                <a:ext cx="164150" cy="182400"/>
              </a:xfrm>
              <a:custGeom>
                <a:avLst/>
                <a:gdLst/>
                <a:ahLst/>
                <a:cxnLst/>
                <a:rect l="l" t="t" r="r" b="b"/>
                <a:pathLst>
                  <a:path w="6566" h="7296" fill="none" extrusionOk="0">
                    <a:moveTo>
                      <a:pt x="395" y="0"/>
                    </a:moveTo>
                    <a:cubicBezTo>
                      <a:pt x="0" y="2888"/>
                      <a:pt x="2158" y="7295"/>
                      <a:pt x="2158" y="7295"/>
                    </a:cubicBezTo>
                    <a:cubicBezTo>
                      <a:pt x="2158" y="7295"/>
                      <a:pt x="6079" y="3891"/>
                      <a:pt x="6566" y="2067"/>
                    </a:cubicBezTo>
                  </a:path>
                </a:pathLst>
              </a:custGeom>
              <a:noFill/>
              <a:ln w="6850" cap="rnd" cmpd="sng">
                <a:solidFill>
                  <a:srgbClr val="53AA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75"/>
              <p:cNvSpPr/>
              <p:nvPr/>
            </p:nvSpPr>
            <p:spPr>
              <a:xfrm>
                <a:off x="7227000" y="3474950"/>
                <a:ext cx="212800" cy="159600"/>
              </a:xfrm>
              <a:custGeom>
                <a:avLst/>
                <a:gdLst/>
                <a:ahLst/>
                <a:cxnLst/>
                <a:rect l="l" t="t" r="r" b="b"/>
                <a:pathLst>
                  <a:path w="8512" h="6384" fill="none" extrusionOk="0">
                    <a:moveTo>
                      <a:pt x="1" y="0"/>
                    </a:moveTo>
                    <a:cubicBezTo>
                      <a:pt x="517" y="4195"/>
                      <a:pt x="3587" y="6383"/>
                      <a:pt x="3587" y="6383"/>
                    </a:cubicBezTo>
                    <a:cubicBezTo>
                      <a:pt x="3587" y="6383"/>
                      <a:pt x="7387" y="4438"/>
                      <a:pt x="8511" y="851"/>
                    </a:cubicBezTo>
                  </a:path>
                </a:pathLst>
              </a:custGeom>
              <a:noFill/>
              <a:ln w="6850" cap="rnd" cmpd="sng">
                <a:solidFill>
                  <a:srgbClr val="53AA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75"/>
              <p:cNvSpPr/>
              <p:nvPr/>
            </p:nvSpPr>
            <p:spPr>
              <a:xfrm>
                <a:off x="7206475" y="3566125"/>
                <a:ext cx="241675" cy="182400"/>
              </a:xfrm>
              <a:custGeom>
                <a:avLst/>
                <a:gdLst/>
                <a:ahLst/>
                <a:cxnLst/>
                <a:rect l="l" t="t" r="r" b="b"/>
                <a:pathLst>
                  <a:path w="9667" h="7296" fill="none" extrusionOk="0">
                    <a:moveTo>
                      <a:pt x="1" y="1"/>
                    </a:moveTo>
                    <a:cubicBezTo>
                      <a:pt x="548" y="3861"/>
                      <a:pt x="4652" y="7296"/>
                      <a:pt x="4652" y="7296"/>
                    </a:cubicBezTo>
                    <a:cubicBezTo>
                      <a:pt x="4652" y="7296"/>
                      <a:pt x="8421" y="5989"/>
                      <a:pt x="9667" y="1916"/>
                    </a:cubicBezTo>
                  </a:path>
                </a:pathLst>
              </a:custGeom>
              <a:noFill/>
              <a:ln w="6850" cap="rnd" cmpd="sng">
                <a:solidFill>
                  <a:srgbClr val="53AA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75"/>
              <p:cNvSpPr/>
              <p:nvPr/>
            </p:nvSpPr>
            <p:spPr>
              <a:xfrm>
                <a:off x="7195100" y="3683925"/>
                <a:ext cx="252300" cy="133750"/>
              </a:xfrm>
              <a:custGeom>
                <a:avLst/>
                <a:gdLst/>
                <a:ahLst/>
                <a:cxnLst/>
                <a:rect l="l" t="t" r="r" b="b"/>
                <a:pathLst>
                  <a:path w="10092" h="5350" fill="none" extrusionOk="0">
                    <a:moveTo>
                      <a:pt x="0" y="0"/>
                    </a:moveTo>
                    <a:cubicBezTo>
                      <a:pt x="1216" y="2979"/>
                      <a:pt x="5441" y="5350"/>
                      <a:pt x="5441" y="5350"/>
                    </a:cubicBezTo>
                    <a:cubicBezTo>
                      <a:pt x="5441" y="5350"/>
                      <a:pt x="9149" y="4012"/>
                      <a:pt x="10091" y="395"/>
                    </a:cubicBezTo>
                  </a:path>
                </a:pathLst>
              </a:custGeom>
              <a:noFill/>
              <a:ln w="6850" cap="rnd" cmpd="sng">
                <a:solidFill>
                  <a:srgbClr val="53AA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75"/>
              <p:cNvSpPr/>
              <p:nvPr/>
            </p:nvSpPr>
            <p:spPr>
              <a:xfrm>
                <a:off x="7200400" y="3781175"/>
                <a:ext cx="239400" cy="116300"/>
              </a:xfrm>
              <a:custGeom>
                <a:avLst/>
                <a:gdLst/>
                <a:ahLst/>
                <a:cxnLst/>
                <a:rect l="l" t="t" r="r" b="b"/>
                <a:pathLst>
                  <a:path w="9576" h="4652" fill="none" extrusionOk="0">
                    <a:moveTo>
                      <a:pt x="1" y="669"/>
                    </a:moveTo>
                    <a:cubicBezTo>
                      <a:pt x="2524" y="3435"/>
                      <a:pt x="5502" y="4651"/>
                      <a:pt x="5502" y="4651"/>
                    </a:cubicBezTo>
                    <a:cubicBezTo>
                      <a:pt x="5502" y="4651"/>
                      <a:pt x="8572" y="2372"/>
                      <a:pt x="9575" y="1"/>
                    </a:cubicBezTo>
                  </a:path>
                </a:pathLst>
              </a:custGeom>
              <a:noFill/>
              <a:ln w="6850" cap="rnd" cmpd="sng">
                <a:solidFill>
                  <a:srgbClr val="53AA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75"/>
              <p:cNvSpPr/>
              <p:nvPr/>
            </p:nvSpPr>
            <p:spPr>
              <a:xfrm>
                <a:off x="7227000" y="3874650"/>
                <a:ext cx="190750" cy="63850"/>
              </a:xfrm>
              <a:custGeom>
                <a:avLst/>
                <a:gdLst/>
                <a:ahLst/>
                <a:cxnLst/>
                <a:rect l="l" t="t" r="r" b="b"/>
                <a:pathLst>
                  <a:path w="7630" h="2554" fill="none" extrusionOk="0">
                    <a:moveTo>
                      <a:pt x="1" y="973"/>
                    </a:moveTo>
                    <a:cubicBezTo>
                      <a:pt x="2280" y="2189"/>
                      <a:pt x="4560" y="2554"/>
                      <a:pt x="4560" y="2554"/>
                    </a:cubicBezTo>
                    <a:cubicBezTo>
                      <a:pt x="4560" y="2554"/>
                      <a:pt x="7204" y="1277"/>
                      <a:pt x="7630" y="0"/>
                    </a:cubicBezTo>
                  </a:path>
                </a:pathLst>
              </a:custGeom>
              <a:noFill/>
              <a:ln w="6850" cap="rnd" cmpd="sng">
                <a:solidFill>
                  <a:srgbClr val="53AA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75"/>
              <p:cNvSpPr/>
              <p:nvPr/>
            </p:nvSpPr>
            <p:spPr>
              <a:xfrm>
                <a:off x="7251325" y="3300925"/>
                <a:ext cx="129200" cy="960525"/>
              </a:xfrm>
              <a:custGeom>
                <a:avLst/>
                <a:gdLst/>
                <a:ahLst/>
                <a:cxnLst/>
                <a:rect l="l" t="t" r="r" b="b"/>
                <a:pathLst>
                  <a:path w="5168" h="38421" fill="none" extrusionOk="0">
                    <a:moveTo>
                      <a:pt x="5168" y="1"/>
                    </a:moveTo>
                    <a:cubicBezTo>
                      <a:pt x="0" y="9119"/>
                      <a:pt x="4408" y="22524"/>
                      <a:pt x="3557" y="30457"/>
                    </a:cubicBezTo>
                    <a:lnTo>
                      <a:pt x="2706" y="38421"/>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75"/>
              <p:cNvSpPr/>
              <p:nvPr/>
            </p:nvSpPr>
            <p:spPr>
              <a:xfrm>
                <a:off x="7255875" y="3172500"/>
                <a:ext cx="228000" cy="1206750"/>
              </a:xfrm>
              <a:custGeom>
                <a:avLst/>
                <a:gdLst/>
                <a:ahLst/>
                <a:cxnLst/>
                <a:rect l="l" t="t" r="r" b="b"/>
                <a:pathLst>
                  <a:path w="9120" h="48270" extrusionOk="0">
                    <a:moveTo>
                      <a:pt x="2128" y="1"/>
                    </a:moveTo>
                    <a:cubicBezTo>
                      <a:pt x="1368" y="1"/>
                      <a:pt x="669" y="123"/>
                      <a:pt x="1" y="335"/>
                    </a:cubicBezTo>
                    <a:cubicBezTo>
                      <a:pt x="2827" y="1247"/>
                      <a:pt x="4864" y="3892"/>
                      <a:pt x="4864" y="7022"/>
                    </a:cubicBezTo>
                    <a:lnTo>
                      <a:pt x="4864" y="41217"/>
                    </a:lnTo>
                    <a:cubicBezTo>
                      <a:pt x="4864" y="44348"/>
                      <a:pt x="2827" y="46992"/>
                      <a:pt x="1" y="47904"/>
                    </a:cubicBezTo>
                    <a:cubicBezTo>
                      <a:pt x="700" y="48148"/>
                      <a:pt x="1429" y="48269"/>
                      <a:pt x="2128" y="48269"/>
                    </a:cubicBezTo>
                    <a:cubicBezTo>
                      <a:pt x="6019" y="48269"/>
                      <a:pt x="9119" y="45108"/>
                      <a:pt x="9119" y="41278"/>
                    </a:cubicBezTo>
                    <a:lnTo>
                      <a:pt x="9119" y="7083"/>
                    </a:lnTo>
                    <a:cubicBezTo>
                      <a:pt x="9119" y="3132"/>
                      <a:pt x="6019" y="1"/>
                      <a:pt x="2128" y="1"/>
                    </a:cubicBezTo>
                    <a:close/>
                  </a:path>
                </a:pathLst>
              </a:custGeom>
              <a:solidFill>
                <a:srgbClr val="53AA9D">
                  <a:alpha val="38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75"/>
              <p:cNvSpPr/>
              <p:nvPr/>
            </p:nvSpPr>
            <p:spPr>
              <a:xfrm>
                <a:off x="7134300" y="3173275"/>
                <a:ext cx="349575" cy="1204450"/>
              </a:xfrm>
              <a:custGeom>
                <a:avLst/>
                <a:gdLst/>
                <a:ahLst/>
                <a:cxnLst/>
                <a:rect l="l" t="t" r="r" b="b"/>
                <a:pathLst>
                  <a:path w="13983" h="48178" fill="none" extrusionOk="0">
                    <a:moveTo>
                      <a:pt x="6991" y="48177"/>
                    </a:moveTo>
                    <a:lnTo>
                      <a:pt x="6991" y="48177"/>
                    </a:lnTo>
                    <a:cubicBezTo>
                      <a:pt x="3131" y="48177"/>
                      <a:pt x="0" y="45047"/>
                      <a:pt x="0" y="41186"/>
                    </a:cubicBezTo>
                    <a:lnTo>
                      <a:pt x="0" y="6991"/>
                    </a:lnTo>
                    <a:cubicBezTo>
                      <a:pt x="0" y="3131"/>
                      <a:pt x="3162" y="0"/>
                      <a:pt x="6991" y="0"/>
                    </a:cubicBezTo>
                    <a:lnTo>
                      <a:pt x="6991" y="0"/>
                    </a:lnTo>
                    <a:cubicBezTo>
                      <a:pt x="10882" y="0"/>
                      <a:pt x="13982" y="3161"/>
                      <a:pt x="13982" y="6991"/>
                    </a:cubicBezTo>
                    <a:lnTo>
                      <a:pt x="13982" y="41186"/>
                    </a:lnTo>
                    <a:cubicBezTo>
                      <a:pt x="13982" y="45047"/>
                      <a:pt x="10882" y="48177"/>
                      <a:pt x="6991" y="48177"/>
                    </a:cubicBezTo>
                    <a:close/>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717;p75"/>
              <p:cNvSpPr/>
              <p:nvPr/>
            </p:nvSpPr>
            <p:spPr>
              <a:xfrm>
                <a:off x="6673375" y="2961600"/>
                <a:ext cx="387025" cy="760250"/>
              </a:xfrm>
              <a:custGeom>
                <a:avLst/>
                <a:gdLst/>
                <a:ahLst/>
                <a:cxnLst/>
                <a:rect l="l" t="t" r="r" b="b"/>
                <a:pathLst>
                  <a:path w="15481" h="30410" extrusionOk="0">
                    <a:moveTo>
                      <a:pt x="10218" y="0"/>
                    </a:moveTo>
                    <a:cubicBezTo>
                      <a:pt x="5366" y="0"/>
                      <a:pt x="1" y="24470"/>
                      <a:pt x="5002" y="28893"/>
                    </a:cubicBezTo>
                    <a:cubicBezTo>
                      <a:pt x="6191" y="29942"/>
                      <a:pt x="7253" y="30409"/>
                      <a:pt x="8193" y="30409"/>
                    </a:cubicBezTo>
                    <a:cubicBezTo>
                      <a:pt x="15451" y="30409"/>
                      <a:pt x="15481" y="2595"/>
                      <a:pt x="10960" y="200"/>
                    </a:cubicBezTo>
                    <a:cubicBezTo>
                      <a:pt x="10715" y="65"/>
                      <a:pt x="10467" y="0"/>
                      <a:pt x="102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75"/>
              <p:cNvSpPr/>
              <p:nvPr/>
            </p:nvSpPr>
            <p:spPr>
              <a:xfrm>
                <a:off x="6763475" y="3325250"/>
                <a:ext cx="259150" cy="218875"/>
              </a:xfrm>
              <a:custGeom>
                <a:avLst/>
                <a:gdLst/>
                <a:ahLst/>
                <a:cxnLst/>
                <a:rect l="l" t="t" r="r" b="b"/>
                <a:pathLst>
                  <a:path w="10366" h="8755" fill="none" extrusionOk="0">
                    <a:moveTo>
                      <a:pt x="0" y="0"/>
                    </a:moveTo>
                    <a:cubicBezTo>
                      <a:pt x="699" y="4864"/>
                      <a:pt x="4164" y="8754"/>
                      <a:pt x="4164" y="8754"/>
                    </a:cubicBezTo>
                    <a:cubicBezTo>
                      <a:pt x="4164" y="8754"/>
                      <a:pt x="7326" y="6140"/>
                      <a:pt x="10365" y="1824"/>
                    </a:cubicBezTo>
                  </a:path>
                </a:pathLst>
              </a:custGeom>
              <a:noFill/>
              <a:ln w="6850" cap="rnd" cmpd="sng">
                <a:solidFill>
                  <a:srgbClr val="53AA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75"/>
              <p:cNvSpPr/>
              <p:nvPr/>
            </p:nvSpPr>
            <p:spPr>
              <a:xfrm>
                <a:off x="6749800" y="3458225"/>
                <a:ext cx="261425" cy="176325"/>
              </a:xfrm>
              <a:custGeom>
                <a:avLst/>
                <a:gdLst/>
                <a:ahLst/>
                <a:cxnLst/>
                <a:rect l="l" t="t" r="r" b="b"/>
                <a:pathLst>
                  <a:path w="10457" h="7053" fill="none" extrusionOk="0">
                    <a:moveTo>
                      <a:pt x="0" y="1"/>
                    </a:moveTo>
                    <a:cubicBezTo>
                      <a:pt x="31" y="3283"/>
                      <a:pt x="4256" y="7052"/>
                      <a:pt x="4256" y="7052"/>
                    </a:cubicBezTo>
                    <a:cubicBezTo>
                      <a:pt x="4256" y="7052"/>
                      <a:pt x="7265" y="5441"/>
                      <a:pt x="10456" y="1520"/>
                    </a:cubicBezTo>
                  </a:path>
                </a:pathLst>
              </a:custGeom>
              <a:noFill/>
              <a:ln w="6850" cap="rnd" cmpd="sng">
                <a:solidFill>
                  <a:srgbClr val="53AA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75"/>
              <p:cNvSpPr/>
              <p:nvPr/>
            </p:nvSpPr>
            <p:spPr>
              <a:xfrm>
                <a:off x="6793875" y="2965825"/>
                <a:ext cx="177075" cy="1329825"/>
              </a:xfrm>
              <a:custGeom>
                <a:avLst/>
                <a:gdLst/>
                <a:ahLst/>
                <a:cxnLst/>
                <a:rect l="l" t="t" r="r" b="b"/>
                <a:pathLst>
                  <a:path w="7083" h="53193" fill="none" extrusionOk="0">
                    <a:moveTo>
                      <a:pt x="6170" y="0"/>
                    </a:moveTo>
                    <a:cubicBezTo>
                      <a:pt x="6535" y="11338"/>
                      <a:pt x="0" y="27569"/>
                      <a:pt x="2796" y="39363"/>
                    </a:cubicBezTo>
                    <a:cubicBezTo>
                      <a:pt x="5563" y="51156"/>
                      <a:pt x="7082" y="53193"/>
                      <a:pt x="7082" y="53193"/>
                    </a:cubicBez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75"/>
              <p:cNvSpPr/>
              <p:nvPr/>
            </p:nvSpPr>
            <p:spPr>
              <a:xfrm>
                <a:off x="6829575" y="2886800"/>
                <a:ext cx="228000" cy="1491675"/>
              </a:xfrm>
              <a:custGeom>
                <a:avLst/>
                <a:gdLst/>
                <a:ahLst/>
                <a:cxnLst/>
                <a:rect l="l" t="t" r="r" b="b"/>
                <a:pathLst>
                  <a:path w="9120" h="59667" extrusionOk="0">
                    <a:moveTo>
                      <a:pt x="2128" y="0"/>
                    </a:moveTo>
                    <a:cubicBezTo>
                      <a:pt x="1368" y="0"/>
                      <a:pt x="639" y="122"/>
                      <a:pt x="1" y="335"/>
                    </a:cubicBezTo>
                    <a:cubicBezTo>
                      <a:pt x="2827" y="1246"/>
                      <a:pt x="4864" y="3860"/>
                      <a:pt x="4864" y="7022"/>
                    </a:cubicBezTo>
                    <a:lnTo>
                      <a:pt x="4864" y="52645"/>
                    </a:lnTo>
                    <a:cubicBezTo>
                      <a:pt x="4864" y="55776"/>
                      <a:pt x="2827" y="58420"/>
                      <a:pt x="1" y="59332"/>
                    </a:cubicBezTo>
                    <a:cubicBezTo>
                      <a:pt x="669" y="59576"/>
                      <a:pt x="1399" y="59667"/>
                      <a:pt x="2128" y="59667"/>
                    </a:cubicBezTo>
                    <a:cubicBezTo>
                      <a:pt x="6019" y="59667"/>
                      <a:pt x="9119" y="56536"/>
                      <a:pt x="9119" y="52706"/>
                    </a:cubicBezTo>
                    <a:lnTo>
                      <a:pt x="9119" y="6991"/>
                    </a:lnTo>
                    <a:cubicBezTo>
                      <a:pt x="9119" y="3101"/>
                      <a:pt x="5958" y="0"/>
                      <a:pt x="2128" y="0"/>
                    </a:cubicBezTo>
                    <a:close/>
                  </a:path>
                </a:pathLst>
              </a:custGeom>
              <a:solidFill>
                <a:srgbClr val="53AA9D">
                  <a:alpha val="38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2" name="Google Shape;4722;p75"/>
              <p:cNvSpPr/>
              <p:nvPr/>
            </p:nvSpPr>
            <p:spPr>
              <a:xfrm>
                <a:off x="6708000" y="2886800"/>
                <a:ext cx="349575" cy="1490925"/>
              </a:xfrm>
              <a:custGeom>
                <a:avLst/>
                <a:gdLst/>
                <a:ahLst/>
                <a:cxnLst/>
                <a:rect l="l" t="t" r="r" b="b"/>
                <a:pathLst>
                  <a:path w="13983" h="59637" fill="none" extrusionOk="0">
                    <a:moveTo>
                      <a:pt x="6991" y="59636"/>
                    </a:moveTo>
                    <a:lnTo>
                      <a:pt x="6991" y="59636"/>
                    </a:lnTo>
                    <a:cubicBezTo>
                      <a:pt x="3131" y="59636"/>
                      <a:pt x="0" y="56506"/>
                      <a:pt x="0" y="52645"/>
                    </a:cubicBezTo>
                    <a:lnTo>
                      <a:pt x="0" y="6991"/>
                    </a:lnTo>
                    <a:cubicBezTo>
                      <a:pt x="0" y="3101"/>
                      <a:pt x="3162" y="0"/>
                      <a:pt x="6991" y="0"/>
                    </a:cubicBezTo>
                    <a:lnTo>
                      <a:pt x="6991" y="0"/>
                    </a:lnTo>
                    <a:cubicBezTo>
                      <a:pt x="10882" y="0"/>
                      <a:pt x="13982" y="3161"/>
                      <a:pt x="13982" y="6991"/>
                    </a:cubicBezTo>
                    <a:lnTo>
                      <a:pt x="13982" y="52615"/>
                    </a:lnTo>
                    <a:cubicBezTo>
                      <a:pt x="13982" y="56506"/>
                      <a:pt x="10821" y="59636"/>
                      <a:pt x="6991" y="59636"/>
                    </a:cubicBezTo>
                    <a:close/>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23" name="Google Shape;4723;p75"/>
            <p:cNvSpPr/>
            <p:nvPr/>
          </p:nvSpPr>
          <p:spPr>
            <a:xfrm>
              <a:off x="6882000" y="3010650"/>
              <a:ext cx="56275" cy="43350"/>
            </a:xfrm>
            <a:custGeom>
              <a:avLst/>
              <a:gdLst/>
              <a:ahLst/>
              <a:cxnLst/>
              <a:rect l="l" t="t" r="r" b="b"/>
              <a:pathLst>
                <a:path w="2251" h="1734" fill="none" extrusionOk="0">
                  <a:moveTo>
                    <a:pt x="2250" y="1"/>
                  </a:moveTo>
                  <a:lnTo>
                    <a:pt x="1" y="1733"/>
                  </a:lnTo>
                </a:path>
              </a:pathLst>
            </a:custGeom>
            <a:noFill/>
            <a:ln w="9875"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75"/>
            <p:cNvSpPr/>
            <p:nvPr/>
          </p:nvSpPr>
          <p:spPr>
            <a:xfrm>
              <a:off x="7315150" y="3304725"/>
              <a:ext cx="95000" cy="143650"/>
            </a:xfrm>
            <a:custGeom>
              <a:avLst/>
              <a:gdLst/>
              <a:ahLst/>
              <a:cxnLst/>
              <a:rect l="l" t="t" r="r" b="b"/>
              <a:pathLst>
                <a:path w="3800" h="5746" fill="none" extrusionOk="0">
                  <a:moveTo>
                    <a:pt x="578" y="1"/>
                  </a:moveTo>
                  <a:cubicBezTo>
                    <a:pt x="1" y="2888"/>
                    <a:pt x="578" y="5746"/>
                    <a:pt x="578" y="5746"/>
                  </a:cubicBezTo>
                  <a:cubicBezTo>
                    <a:pt x="578" y="5746"/>
                    <a:pt x="3010" y="3466"/>
                    <a:pt x="3800" y="1703"/>
                  </a:cubicBezTo>
                </a:path>
              </a:pathLst>
            </a:custGeom>
            <a:noFill/>
            <a:ln w="6850" cap="rnd" cmpd="sng">
              <a:solidFill>
                <a:srgbClr val="53AA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75"/>
            <p:cNvSpPr/>
            <p:nvPr/>
          </p:nvSpPr>
          <p:spPr>
            <a:xfrm>
              <a:off x="6882775" y="2989375"/>
              <a:ext cx="104875" cy="183150"/>
            </a:xfrm>
            <a:custGeom>
              <a:avLst/>
              <a:gdLst/>
              <a:ahLst/>
              <a:cxnLst/>
              <a:rect l="l" t="t" r="r" b="b"/>
              <a:pathLst>
                <a:path w="4195" h="7326" fill="none" extrusionOk="0">
                  <a:moveTo>
                    <a:pt x="0" y="1"/>
                  </a:moveTo>
                  <a:cubicBezTo>
                    <a:pt x="1611" y="2463"/>
                    <a:pt x="2007" y="7326"/>
                    <a:pt x="2007" y="7326"/>
                  </a:cubicBezTo>
                  <a:cubicBezTo>
                    <a:pt x="2007" y="7326"/>
                    <a:pt x="3800" y="3526"/>
                    <a:pt x="4195" y="1277"/>
                  </a:cubicBezTo>
                </a:path>
              </a:pathLst>
            </a:custGeom>
            <a:noFill/>
            <a:ln w="6850" cap="rnd" cmpd="sng">
              <a:solidFill>
                <a:srgbClr val="53AA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75"/>
            <p:cNvSpPr/>
            <p:nvPr/>
          </p:nvSpPr>
          <p:spPr>
            <a:xfrm>
              <a:off x="6840225" y="3058525"/>
              <a:ext cx="174025" cy="266750"/>
            </a:xfrm>
            <a:custGeom>
              <a:avLst/>
              <a:gdLst/>
              <a:ahLst/>
              <a:cxnLst/>
              <a:rect l="l" t="t" r="r" b="b"/>
              <a:pathLst>
                <a:path w="6961" h="10670" fill="none" extrusionOk="0">
                  <a:moveTo>
                    <a:pt x="0" y="1"/>
                  </a:moveTo>
                  <a:cubicBezTo>
                    <a:pt x="1246" y="3374"/>
                    <a:pt x="2645" y="10669"/>
                    <a:pt x="2645" y="10669"/>
                  </a:cubicBezTo>
                  <a:cubicBezTo>
                    <a:pt x="2645" y="10669"/>
                    <a:pt x="6444" y="6323"/>
                    <a:pt x="6961" y="2919"/>
                  </a:cubicBezTo>
                </a:path>
              </a:pathLst>
            </a:custGeom>
            <a:noFill/>
            <a:ln w="6850" cap="rnd" cmpd="sng">
              <a:solidFill>
                <a:srgbClr val="53AA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75"/>
            <p:cNvSpPr/>
            <p:nvPr/>
          </p:nvSpPr>
          <p:spPr>
            <a:xfrm>
              <a:off x="6792350" y="3192275"/>
              <a:ext cx="231775" cy="240900"/>
            </a:xfrm>
            <a:custGeom>
              <a:avLst/>
              <a:gdLst/>
              <a:ahLst/>
              <a:cxnLst/>
              <a:rect l="l" t="t" r="r" b="b"/>
              <a:pathLst>
                <a:path w="9271" h="9636" fill="none" extrusionOk="0">
                  <a:moveTo>
                    <a:pt x="0" y="0"/>
                  </a:moveTo>
                  <a:cubicBezTo>
                    <a:pt x="517" y="3465"/>
                    <a:pt x="3769" y="9636"/>
                    <a:pt x="3769" y="9636"/>
                  </a:cubicBezTo>
                  <a:cubicBezTo>
                    <a:pt x="3769" y="9636"/>
                    <a:pt x="7569" y="5958"/>
                    <a:pt x="9271" y="2736"/>
                  </a:cubicBezTo>
                </a:path>
              </a:pathLst>
            </a:custGeom>
            <a:noFill/>
            <a:ln w="6850" cap="rnd" cmpd="sng">
              <a:solidFill>
                <a:srgbClr val="53AA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20"/>
        <p:cNvGrpSpPr/>
        <p:nvPr/>
      </p:nvGrpSpPr>
      <p:grpSpPr>
        <a:xfrm>
          <a:off x="0" y="0"/>
          <a:ext cx="0" cy="0"/>
          <a:chOff x="0" y="0"/>
          <a:chExt cx="0" cy="0"/>
        </a:xfrm>
      </p:grpSpPr>
      <p:sp>
        <p:nvSpPr>
          <p:cNvPr id="1622" name="Google Shape;1622;p44"/>
          <p:cNvSpPr txBox="1">
            <a:spLocks noGrp="1"/>
          </p:cNvSpPr>
          <p:nvPr>
            <p:ph type="title"/>
          </p:nvPr>
        </p:nvSpPr>
        <p:spPr>
          <a:xfrm>
            <a:off x="1043715" y="1804025"/>
            <a:ext cx="2211900" cy="43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Problem Statement</a:t>
            </a:r>
            <a:endParaRPr dirty="0"/>
          </a:p>
        </p:txBody>
      </p:sp>
      <p:sp>
        <p:nvSpPr>
          <p:cNvPr id="1623" name="Google Shape;1623;p44"/>
          <p:cNvSpPr txBox="1">
            <a:spLocks noGrp="1"/>
          </p:cNvSpPr>
          <p:nvPr>
            <p:ph type="title" idx="2"/>
          </p:nvPr>
        </p:nvSpPr>
        <p:spPr>
          <a:xfrm>
            <a:off x="1512015" y="1246409"/>
            <a:ext cx="1275300" cy="41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1624" name="Google Shape;1624;p44"/>
          <p:cNvSpPr txBox="1">
            <a:spLocks noGrp="1"/>
          </p:cNvSpPr>
          <p:nvPr>
            <p:ph type="title" idx="3"/>
          </p:nvPr>
        </p:nvSpPr>
        <p:spPr>
          <a:xfrm>
            <a:off x="3466646" y="1804025"/>
            <a:ext cx="2211900" cy="43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smtClean="0">
                <a:solidFill>
                  <a:schemeClr val="dk2"/>
                </a:solidFill>
              </a:rPr>
              <a:t>Introduction</a:t>
            </a:r>
            <a:endParaRPr dirty="0">
              <a:solidFill>
                <a:schemeClr val="dk2"/>
              </a:solidFill>
            </a:endParaRPr>
          </a:p>
        </p:txBody>
      </p:sp>
      <p:sp>
        <p:nvSpPr>
          <p:cNvPr id="1625" name="Google Shape;1625;p44"/>
          <p:cNvSpPr txBox="1">
            <a:spLocks noGrp="1"/>
          </p:cNvSpPr>
          <p:nvPr>
            <p:ph type="title" idx="4"/>
          </p:nvPr>
        </p:nvSpPr>
        <p:spPr>
          <a:xfrm>
            <a:off x="3934946" y="1246409"/>
            <a:ext cx="1275300" cy="41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627" name="Google Shape;1627;p44"/>
          <p:cNvSpPr txBox="1">
            <a:spLocks noGrp="1"/>
          </p:cNvSpPr>
          <p:nvPr>
            <p:ph type="title" idx="6"/>
          </p:nvPr>
        </p:nvSpPr>
        <p:spPr>
          <a:xfrm>
            <a:off x="1043715" y="3334372"/>
            <a:ext cx="2211900" cy="43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smtClean="0">
                <a:solidFill>
                  <a:schemeClr val="dk2"/>
                </a:solidFill>
              </a:rPr>
              <a:t>Motivation</a:t>
            </a:r>
            <a:endParaRPr dirty="0">
              <a:solidFill>
                <a:schemeClr val="dk2"/>
              </a:solidFill>
            </a:endParaRPr>
          </a:p>
        </p:txBody>
      </p:sp>
      <p:sp>
        <p:nvSpPr>
          <p:cNvPr id="1628" name="Google Shape;1628;p44"/>
          <p:cNvSpPr txBox="1">
            <a:spLocks noGrp="1"/>
          </p:cNvSpPr>
          <p:nvPr>
            <p:ph type="title" idx="7"/>
          </p:nvPr>
        </p:nvSpPr>
        <p:spPr>
          <a:xfrm>
            <a:off x="1512015" y="2760190"/>
            <a:ext cx="1275300" cy="41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1630" name="Google Shape;1630;p44"/>
          <p:cNvSpPr txBox="1">
            <a:spLocks noGrp="1"/>
          </p:cNvSpPr>
          <p:nvPr>
            <p:ph type="title" idx="9"/>
          </p:nvPr>
        </p:nvSpPr>
        <p:spPr>
          <a:xfrm>
            <a:off x="3466646" y="3334372"/>
            <a:ext cx="2211900" cy="43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smtClean="0"/>
              <a:t>Requirement</a:t>
            </a:r>
            <a:endParaRPr dirty="0"/>
          </a:p>
        </p:txBody>
      </p:sp>
      <p:sp>
        <p:nvSpPr>
          <p:cNvPr id="1631" name="Google Shape;1631;p44"/>
          <p:cNvSpPr txBox="1">
            <a:spLocks noGrp="1"/>
          </p:cNvSpPr>
          <p:nvPr>
            <p:ph type="title" idx="13"/>
          </p:nvPr>
        </p:nvSpPr>
        <p:spPr>
          <a:xfrm>
            <a:off x="3934946" y="2760190"/>
            <a:ext cx="1275300" cy="41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1633" name="Google Shape;1633;p44"/>
          <p:cNvSpPr txBox="1">
            <a:spLocks noGrp="1"/>
          </p:cNvSpPr>
          <p:nvPr>
            <p:ph type="title" idx="15"/>
          </p:nvPr>
        </p:nvSpPr>
        <p:spPr>
          <a:xfrm>
            <a:off x="720000" y="4638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a:t>
            </a:r>
            <a:r>
              <a:rPr lang="en" dirty="0">
                <a:solidFill>
                  <a:schemeClr val="accent1"/>
                </a:solidFill>
              </a:rPr>
              <a:t>contents</a:t>
            </a:r>
            <a:endParaRPr dirty="0">
              <a:solidFill>
                <a:schemeClr val="accent1"/>
              </a:solidFill>
            </a:endParaRPr>
          </a:p>
        </p:txBody>
      </p:sp>
      <p:sp>
        <p:nvSpPr>
          <p:cNvPr id="1634" name="Google Shape;1634;p44"/>
          <p:cNvSpPr txBox="1">
            <a:spLocks noGrp="1"/>
          </p:cNvSpPr>
          <p:nvPr>
            <p:ph type="title" idx="16"/>
          </p:nvPr>
        </p:nvSpPr>
        <p:spPr>
          <a:xfrm>
            <a:off x="5888814" y="1804025"/>
            <a:ext cx="2211900" cy="43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smtClean="0"/>
              <a:t>Need of system</a:t>
            </a:r>
            <a:endParaRPr/>
          </a:p>
        </p:txBody>
      </p:sp>
      <p:sp>
        <p:nvSpPr>
          <p:cNvPr id="1635" name="Google Shape;1635;p44"/>
          <p:cNvSpPr txBox="1">
            <a:spLocks noGrp="1"/>
          </p:cNvSpPr>
          <p:nvPr>
            <p:ph type="title" idx="17"/>
          </p:nvPr>
        </p:nvSpPr>
        <p:spPr>
          <a:xfrm>
            <a:off x="6357114" y="1246409"/>
            <a:ext cx="1275300" cy="41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637" name="Google Shape;1637;p44"/>
          <p:cNvSpPr txBox="1">
            <a:spLocks noGrp="1"/>
          </p:cNvSpPr>
          <p:nvPr>
            <p:ph type="title" idx="19"/>
          </p:nvPr>
        </p:nvSpPr>
        <p:spPr>
          <a:xfrm>
            <a:off x="5888814" y="3334372"/>
            <a:ext cx="2211900" cy="43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smtClean="0"/>
              <a:t>Architecture</a:t>
            </a:r>
            <a:endParaRPr dirty="0"/>
          </a:p>
        </p:txBody>
      </p:sp>
      <p:sp>
        <p:nvSpPr>
          <p:cNvPr id="1638" name="Google Shape;1638;p44"/>
          <p:cNvSpPr txBox="1">
            <a:spLocks noGrp="1"/>
          </p:cNvSpPr>
          <p:nvPr>
            <p:ph type="title" idx="20"/>
          </p:nvPr>
        </p:nvSpPr>
        <p:spPr>
          <a:xfrm>
            <a:off x="6357114" y="2760190"/>
            <a:ext cx="1275300" cy="41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grpSp>
        <p:nvGrpSpPr>
          <p:cNvPr id="1640" name="Google Shape;1640;p44"/>
          <p:cNvGrpSpPr/>
          <p:nvPr/>
        </p:nvGrpSpPr>
        <p:grpSpPr>
          <a:xfrm>
            <a:off x="8262781" y="2939694"/>
            <a:ext cx="881225" cy="1818588"/>
            <a:chOff x="5154324" y="1956830"/>
            <a:chExt cx="1002418" cy="2068928"/>
          </a:xfrm>
        </p:grpSpPr>
        <p:sp>
          <p:nvSpPr>
            <p:cNvPr id="1641" name="Google Shape;1641;p44"/>
            <p:cNvSpPr/>
            <p:nvPr/>
          </p:nvSpPr>
          <p:spPr>
            <a:xfrm>
              <a:off x="5403569" y="2751800"/>
              <a:ext cx="219917" cy="573532"/>
            </a:xfrm>
            <a:custGeom>
              <a:avLst/>
              <a:gdLst/>
              <a:ahLst/>
              <a:cxnLst/>
              <a:rect l="l" t="t" r="r" b="b"/>
              <a:pathLst>
                <a:path w="11570" h="30174" extrusionOk="0">
                  <a:moveTo>
                    <a:pt x="7101" y="1"/>
                  </a:moveTo>
                  <a:cubicBezTo>
                    <a:pt x="7101" y="2"/>
                    <a:pt x="2663" y="16840"/>
                    <a:pt x="1295" y="19424"/>
                  </a:cubicBezTo>
                  <a:cubicBezTo>
                    <a:pt x="1" y="21898"/>
                    <a:pt x="2601" y="30174"/>
                    <a:pt x="3965" y="30174"/>
                  </a:cubicBezTo>
                  <a:cubicBezTo>
                    <a:pt x="4042" y="30174"/>
                    <a:pt x="4115" y="30148"/>
                    <a:pt x="4183" y="30092"/>
                  </a:cubicBezTo>
                  <a:cubicBezTo>
                    <a:pt x="5520" y="29089"/>
                    <a:pt x="11569" y="10518"/>
                    <a:pt x="7101" y="1"/>
                  </a:cubicBezTo>
                  <a:close/>
                </a:path>
              </a:pathLst>
            </a:custGeom>
            <a:solidFill>
              <a:srgbClr val="53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4"/>
            <p:cNvSpPr/>
            <p:nvPr/>
          </p:nvSpPr>
          <p:spPr>
            <a:xfrm>
              <a:off x="5403493" y="2940734"/>
              <a:ext cx="146035" cy="385586"/>
            </a:xfrm>
            <a:custGeom>
              <a:avLst/>
              <a:gdLst/>
              <a:ahLst/>
              <a:cxnLst/>
              <a:rect l="l" t="t" r="r" b="b"/>
              <a:pathLst>
                <a:path w="7683" h="20286" extrusionOk="0">
                  <a:moveTo>
                    <a:pt x="4369" y="0"/>
                  </a:moveTo>
                  <a:cubicBezTo>
                    <a:pt x="3184" y="4164"/>
                    <a:pt x="1907" y="8298"/>
                    <a:pt x="1299" y="9514"/>
                  </a:cubicBezTo>
                  <a:cubicBezTo>
                    <a:pt x="0" y="11967"/>
                    <a:pt x="2593" y="20286"/>
                    <a:pt x="3977" y="20286"/>
                  </a:cubicBezTo>
                  <a:cubicBezTo>
                    <a:pt x="4051" y="20286"/>
                    <a:pt x="4121" y="20262"/>
                    <a:pt x="4187" y="20213"/>
                  </a:cubicBezTo>
                  <a:cubicBezTo>
                    <a:pt x="4795" y="19697"/>
                    <a:pt x="6558" y="15137"/>
                    <a:pt x="7682" y="9362"/>
                  </a:cubicBezTo>
                  <a:cubicBezTo>
                    <a:pt x="6467" y="2979"/>
                    <a:pt x="4673" y="395"/>
                    <a:pt x="4369" y="0"/>
                  </a:cubicBezTo>
                  <a:close/>
                </a:path>
              </a:pathLst>
            </a:custGeom>
            <a:solidFill>
              <a:srgbClr val="53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4"/>
            <p:cNvSpPr/>
            <p:nvPr/>
          </p:nvSpPr>
          <p:spPr>
            <a:xfrm>
              <a:off x="5154324" y="2797456"/>
              <a:ext cx="405601" cy="936538"/>
            </a:xfrm>
            <a:custGeom>
              <a:avLst/>
              <a:gdLst/>
              <a:ahLst/>
              <a:cxnLst/>
              <a:rect l="l" t="t" r="r" b="b"/>
              <a:pathLst>
                <a:path w="21339" h="49272" extrusionOk="0">
                  <a:moveTo>
                    <a:pt x="4408" y="0"/>
                  </a:moveTo>
                  <a:cubicBezTo>
                    <a:pt x="4408" y="0"/>
                    <a:pt x="1" y="8784"/>
                    <a:pt x="2037" y="22979"/>
                  </a:cubicBezTo>
                  <a:cubicBezTo>
                    <a:pt x="4013" y="37174"/>
                    <a:pt x="11217" y="48937"/>
                    <a:pt x="11217" y="48937"/>
                  </a:cubicBezTo>
                  <a:lnTo>
                    <a:pt x="12554" y="49271"/>
                  </a:lnTo>
                  <a:cubicBezTo>
                    <a:pt x="12554" y="49271"/>
                    <a:pt x="19515" y="44378"/>
                    <a:pt x="20427" y="31004"/>
                  </a:cubicBezTo>
                  <a:cubicBezTo>
                    <a:pt x="21339" y="17630"/>
                    <a:pt x="8663" y="4377"/>
                    <a:pt x="4408" y="0"/>
                  </a:cubicBezTo>
                  <a:close/>
                </a:path>
              </a:pathLst>
            </a:custGeom>
            <a:solidFill>
              <a:srgbClr val="53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4"/>
            <p:cNvSpPr/>
            <p:nvPr/>
          </p:nvSpPr>
          <p:spPr>
            <a:xfrm>
              <a:off x="5202850" y="2864457"/>
              <a:ext cx="158903" cy="317786"/>
            </a:xfrm>
            <a:custGeom>
              <a:avLst/>
              <a:gdLst/>
              <a:ahLst/>
              <a:cxnLst/>
              <a:rect l="l" t="t" r="r" b="b"/>
              <a:pathLst>
                <a:path w="8360" h="16719" fill="none" extrusionOk="0">
                  <a:moveTo>
                    <a:pt x="1" y="2129"/>
                  </a:moveTo>
                  <a:cubicBezTo>
                    <a:pt x="1" y="7114"/>
                    <a:pt x="7235" y="16719"/>
                    <a:pt x="7235" y="16719"/>
                  </a:cubicBezTo>
                  <a:cubicBezTo>
                    <a:pt x="7235" y="16719"/>
                    <a:pt x="8360" y="6870"/>
                    <a:pt x="5168" y="1"/>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4"/>
            <p:cNvSpPr/>
            <p:nvPr/>
          </p:nvSpPr>
          <p:spPr>
            <a:xfrm>
              <a:off x="5182645" y="3019292"/>
              <a:ext cx="260574" cy="292944"/>
            </a:xfrm>
            <a:custGeom>
              <a:avLst/>
              <a:gdLst/>
              <a:ahLst/>
              <a:cxnLst/>
              <a:rect l="l" t="t" r="r" b="b"/>
              <a:pathLst>
                <a:path w="13709" h="15412" fill="none" extrusionOk="0">
                  <a:moveTo>
                    <a:pt x="0" y="2767"/>
                  </a:moveTo>
                  <a:cubicBezTo>
                    <a:pt x="2918" y="11369"/>
                    <a:pt x="9757" y="15412"/>
                    <a:pt x="9757" y="15412"/>
                  </a:cubicBezTo>
                  <a:cubicBezTo>
                    <a:pt x="9757" y="15412"/>
                    <a:pt x="13709" y="8846"/>
                    <a:pt x="12554" y="1"/>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4"/>
            <p:cNvSpPr/>
            <p:nvPr/>
          </p:nvSpPr>
          <p:spPr>
            <a:xfrm>
              <a:off x="5202850" y="3182224"/>
              <a:ext cx="303930" cy="291784"/>
            </a:xfrm>
            <a:custGeom>
              <a:avLst/>
              <a:gdLst/>
              <a:ahLst/>
              <a:cxnLst/>
              <a:rect l="l" t="t" r="r" b="b"/>
              <a:pathLst>
                <a:path w="15990" h="15351" fill="none" extrusionOk="0">
                  <a:moveTo>
                    <a:pt x="1" y="6140"/>
                  </a:moveTo>
                  <a:cubicBezTo>
                    <a:pt x="4682" y="13162"/>
                    <a:pt x="9211" y="15350"/>
                    <a:pt x="9211" y="15350"/>
                  </a:cubicBezTo>
                  <a:cubicBezTo>
                    <a:pt x="9211" y="15350"/>
                    <a:pt x="15655" y="7265"/>
                    <a:pt x="15989" y="1"/>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4"/>
            <p:cNvSpPr/>
            <p:nvPr/>
          </p:nvSpPr>
          <p:spPr>
            <a:xfrm>
              <a:off x="5235220" y="3354394"/>
              <a:ext cx="307370" cy="268082"/>
            </a:xfrm>
            <a:custGeom>
              <a:avLst/>
              <a:gdLst/>
              <a:ahLst/>
              <a:cxnLst/>
              <a:rect l="l" t="t" r="r" b="b"/>
              <a:pathLst>
                <a:path w="16171" h="14104" fill="none" extrusionOk="0">
                  <a:moveTo>
                    <a:pt x="0" y="3678"/>
                  </a:moveTo>
                  <a:cubicBezTo>
                    <a:pt x="5228" y="12797"/>
                    <a:pt x="7295" y="14104"/>
                    <a:pt x="7295" y="14104"/>
                  </a:cubicBezTo>
                  <a:cubicBezTo>
                    <a:pt x="7295" y="14104"/>
                    <a:pt x="14377" y="9575"/>
                    <a:pt x="16171" y="0"/>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4"/>
            <p:cNvSpPr/>
            <p:nvPr/>
          </p:nvSpPr>
          <p:spPr>
            <a:xfrm>
              <a:off x="5301081" y="3081694"/>
              <a:ext cx="133471" cy="944065"/>
            </a:xfrm>
            <a:custGeom>
              <a:avLst/>
              <a:gdLst/>
              <a:ahLst/>
              <a:cxnLst/>
              <a:rect l="l" t="t" r="r" b="b"/>
              <a:pathLst>
                <a:path w="7022" h="49668" extrusionOk="0">
                  <a:moveTo>
                    <a:pt x="0" y="1"/>
                  </a:moveTo>
                  <a:lnTo>
                    <a:pt x="0" y="1"/>
                  </a:lnTo>
                  <a:cubicBezTo>
                    <a:pt x="1" y="2"/>
                    <a:pt x="4104" y="12099"/>
                    <a:pt x="4073" y="22433"/>
                  </a:cubicBezTo>
                  <a:cubicBezTo>
                    <a:pt x="4043" y="32767"/>
                    <a:pt x="2219" y="37752"/>
                    <a:pt x="4286" y="47904"/>
                  </a:cubicBezTo>
                  <a:lnTo>
                    <a:pt x="7022" y="49667"/>
                  </a:lnTo>
                  <a:cubicBezTo>
                    <a:pt x="7022" y="49667"/>
                    <a:pt x="3921" y="41187"/>
                    <a:pt x="4985" y="26870"/>
                  </a:cubicBezTo>
                  <a:cubicBezTo>
                    <a:pt x="6049" y="12525"/>
                    <a:pt x="1" y="2"/>
                    <a:pt x="0" y="1"/>
                  </a:cubicBezTo>
                  <a:close/>
                </a:path>
              </a:pathLst>
            </a:custGeom>
            <a:solidFill>
              <a:srgbClr val="70BF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4"/>
            <p:cNvSpPr/>
            <p:nvPr/>
          </p:nvSpPr>
          <p:spPr>
            <a:xfrm>
              <a:off x="5522347" y="2109346"/>
              <a:ext cx="342059" cy="933667"/>
            </a:xfrm>
            <a:custGeom>
              <a:avLst/>
              <a:gdLst/>
              <a:ahLst/>
              <a:cxnLst/>
              <a:rect l="l" t="t" r="r" b="b"/>
              <a:pathLst>
                <a:path w="17996" h="49121" extrusionOk="0">
                  <a:moveTo>
                    <a:pt x="2797" y="1"/>
                  </a:moveTo>
                  <a:cubicBezTo>
                    <a:pt x="2797" y="1"/>
                    <a:pt x="1" y="4408"/>
                    <a:pt x="2068" y="19485"/>
                  </a:cubicBezTo>
                  <a:cubicBezTo>
                    <a:pt x="3557" y="30093"/>
                    <a:pt x="8420" y="38877"/>
                    <a:pt x="12676" y="49120"/>
                  </a:cubicBezTo>
                  <a:cubicBezTo>
                    <a:pt x="12676" y="49120"/>
                    <a:pt x="17995" y="41278"/>
                    <a:pt x="11490" y="28634"/>
                  </a:cubicBezTo>
                  <a:cubicBezTo>
                    <a:pt x="4165" y="14348"/>
                    <a:pt x="2797" y="1"/>
                    <a:pt x="2797" y="1"/>
                  </a:cubicBezTo>
                  <a:close/>
                </a:path>
              </a:pathLst>
            </a:custGeom>
            <a:solidFill>
              <a:srgbClr val="53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4"/>
            <p:cNvSpPr/>
            <p:nvPr/>
          </p:nvSpPr>
          <p:spPr>
            <a:xfrm>
              <a:off x="5548349" y="2178115"/>
              <a:ext cx="37578" cy="328164"/>
            </a:xfrm>
            <a:custGeom>
              <a:avLst/>
              <a:gdLst/>
              <a:ahLst/>
              <a:cxnLst/>
              <a:rect l="l" t="t" r="r" b="b"/>
              <a:pathLst>
                <a:path w="1977" h="17265" fill="none" extrusionOk="0">
                  <a:moveTo>
                    <a:pt x="1976" y="0"/>
                  </a:moveTo>
                  <a:cubicBezTo>
                    <a:pt x="1" y="7933"/>
                    <a:pt x="943" y="17265"/>
                    <a:pt x="943" y="17265"/>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4"/>
            <p:cNvSpPr/>
            <p:nvPr/>
          </p:nvSpPr>
          <p:spPr>
            <a:xfrm>
              <a:off x="5584178" y="2375109"/>
              <a:ext cx="46815" cy="286595"/>
            </a:xfrm>
            <a:custGeom>
              <a:avLst/>
              <a:gdLst/>
              <a:ahLst/>
              <a:cxnLst/>
              <a:rect l="l" t="t" r="r" b="b"/>
              <a:pathLst>
                <a:path w="2463" h="15078" fill="none" extrusionOk="0">
                  <a:moveTo>
                    <a:pt x="2462" y="1"/>
                  </a:moveTo>
                  <a:cubicBezTo>
                    <a:pt x="0" y="3679"/>
                    <a:pt x="1094" y="15077"/>
                    <a:pt x="1094" y="15077"/>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4"/>
            <p:cNvSpPr/>
            <p:nvPr/>
          </p:nvSpPr>
          <p:spPr>
            <a:xfrm>
              <a:off x="5628086" y="2491245"/>
              <a:ext cx="41607" cy="312578"/>
            </a:xfrm>
            <a:custGeom>
              <a:avLst/>
              <a:gdLst/>
              <a:ahLst/>
              <a:cxnLst/>
              <a:rect l="l" t="t" r="r" b="b"/>
              <a:pathLst>
                <a:path w="2189" h="16445" fill="none" extrusionOk="0">
                  <a:moveTo>
                    <a:pt x="2189" y="0"/>
                  </a:moveTo>
                  <a:cubicBezTo>
                    <a:pt x="0" y="4864"/>
                    <a:pt x="1642" y="16444"/>
                    <a:pt x="1642" y="16444"/>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4"/>
            <p:cNvSpPr/>
            <p:nvPr/>
          </p:nvSpPr>
          <p:spPr>
            <a:xfrm>
              <a:off x="5696246" y="2632204"/>
              <a:ext cx="34118" cy="256544"/>
            </a:xfrm>
            <a:custGeom>
              <a:avLst/>
              <a:gdLst/>
              <a:ahLst/>
              <a:cxnLst/>
              <a:rect l="l" t="t" r="r" b="b"/>
              <a:pathLst>
                <a:path w="1795" h="13497" fill="none" extrusionOk="0">
                  <a:moveTo>
                    <a:pt x="1794" y="1"/>
                  </a:moveTo>
                  <a:cubicBezTo>
                    <a:pt x="882" y="5320"/>
                    <a:pt x="1" y="13497"/>
                    <a:pt x="1" y="13497"/>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4"/>
            <p:cNvSpPr/>
            <p:nvPr/>
          </p:nvSpPr>
          <p:spPr>
            <a:xfrm>
              <a:off x="5730346" y="2741992"/>
              <a:ext cx="47386" cy="223604"/>
            </a:xfrm>
            <a:custGeom>
              <a:avLst/>
              <a:gdLst/>
              <a:ahLst/>
              <a:cxnLst/>
              <a:rect l="l" t="t" r="r" b="b"/>
              <a:pathLst>
                <a:path w="2493" h="11764" fill="none" extrusionOk="0">
                  <a:moveTo>
                    <a:pt x="2493" y="0"/>
                  </a:moveTo>
                  <a:cubicBezTo>
                    <a:pt x="2219" y="6687"/>
                    <a:pt x="0" y="11763"/>
                    <a:pt x="0" y="11763"/>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4"/>
            <p:cNvSpPr/>
            <p:nvPr/>
          </p:nvSpPr>
          <p:spPr>
            <a:xfrm>
              <a:off x="5522347" y="2109346"/>
              <a:ext cx="364013" cy="1394694"/>
            </a:xfrm>
            <a:custGeom>
              <a:avLst/>
              <a:gdLst/>
              <a:ahLst/>
              <a:cxnLst/>
              <a:rect l="l" t="t" r="r" b="b"/>
              <a:pathLst>
                <a:path w="19151" h="73376" fill="none" extrusionOk="0">
                  <a:moveTo>
                    <a:pt x="19150" y="73376"/>
                  </a:moveTo>
                  <a:cubicBezTo>
                    <a:pt x="16658" y="49971"/>
                    <a:pt x="4591" y="37357"/>
                    <a:pt x="2068" y="19485"/>
                  </a:cubicBezTo>
                  <a:cubicBezTo>
                    <a:pt x="1" y="4408"/>
                    <a:pt x="2797" y="1"/>
                    <a:pt x="2797" y="1"/>
                  </a:cubicBez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4"/>
            <p:cNvSpPr/>
            <p:nvPr/>
          </p:nvSpPr>
          <p:spPr>
            <a:xfrm>
              <a:off x="5777142" y="1956830"/>
              <a:ext cx="379599" cy="1195363"/>
            </a:xfrm>
            <a:custGeom>
              <a:avLst/>
              <a:gdLst/>
              <a:ahLst/>
              <a:cxnLst/>
              <a:rect l="l" t="t" r="r" b="b"/>
              <a:pathLst>
                <a:path w="19971" h="62889" extrusionOk="0">
                  <a:moveTo>
                    <a:pt x="14438" y="1"/>
                  </a:moveTo>
                  <a:lnTo>
                    <a:pt x="14438" y="1"/>
                  </a:lnTo>
                  <a:cubicBezTo>
                    <a:pt x="14438" y="1"/>
                    <a:pt x="12766" y="8694"/>
                    <a:pt x="8845" y="19332"/>
                  </a:cubicBezTo>
                  <a:cubicBezTo>
                    <a:pt x="4894" y="29971"/>
                    <a:pt x="0" y="47661"/>
                    <a:pt x="7478" y="62889"/>
                  </a:cubicBezTo>
                  <a:cubicBezTo>
                    <a:pt x="7478" y="62889"/>
                    <a:pt x="8177" y="59819"/>
                    <a:pt x="14104" y="37539"/>
                  </a:cubicBezTo>
                  <a:cubicBezTo>
                    <a:pt x="19970" y="15229"/>
                    <a:pt x="14439" y="1"/>
                    <a:pt x="14438" y="1"/>
                  </a:cubicBezTo>
                  <a:close/>
                </a:path>
              </a:pathLst>
            </a:custGeom>
            <a:solidFill>
              <a:srgbClr val="53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4"/>
            <p:cNvSpPr/>
            <p:nvPr/>
          </p:nvSpPr>
          <p:spPr>
            <a:xfrm>
              <a:off x="5844733" y="2604472"/>
              <a:ext cx="99979" cy="441430"/>
            </a:xfrm>
            <a:custGeom>
              <a:avLst/>
              <a:gdLst/>
              <a:ahLst/>
              <a:cxnLst/>
              <a:rect l="l" t="t" r="r" b="b"/>
              <a:pathLst>
                <a:path w="5260" h="23224" fill="none" extrusionOk="0">
                  <a:moveTo>
                    <a:pt x="1064" y="1"/>
                  </a:moveTo>
                  <a:cubicBezTo>
                    <a:pt x="1" y="10700"/>
                    <a:pt x="5259" y="23223"/>
                    <a:pt x="5259" y="23223"/>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4"/>
            <p:cNvSpPr/>
            <p:nvPr/>
          </p:nvSpPr>
          <p:spPr>
            <a:xfrm>
              <a:off x="5866117" y="2436940"/>
              <a:ext cx="122503" cy="439092"/>
            </a:xfrm>
            <a:custGeom>
              <a:avLst/>
              <a:gdLst/>
              <a:ahLst/>
              <a:cxnLst/>
              <a:rect l="l" t="t" r="r" b="b"/>
              <a:pathLst>
                <a:path w="6445" h="23101" fill="none" extrusionOk="0">
                  <a:moveTo>
                    <a:pt x="2158" y="0"/>
                  </a:moveTo>
                  <a:cubicBezTo>
                    <a:pt x="0" y="8845"/>
                    <a:pt x="6444" y="23101"/>
                    <a:pt x="6444" y="23101"/>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4"/>
            <p:cNvSpPr/>
            <p:nvPr/>
          </p:nvSpPr>
          <p:spPr>
            <a:xfrm>
              <a:off x="5934277" y="2278057"/>
              <a:ext cx="101139" cy="426965"/>
            </a:xfrm>
            <a:custGeom>
              <a:avLst/>
              <a:gdLst/>
              <a:ahLst/>
              <a:cxnLst/>
              <a:rect l="l" t="t" r="r" b="b"/>
              <a:pathLst>
                <a:path w="5321" h="22463" fill="none" extrusionOk="0">
                  <a:moveTo>
                    <a:pt x="1460" y="0"/>
                  </a:moveTo>
                  <a:cubicBezTo>
                    <a:pt x="1" y="9484"/>
                    <a:pt x="5320" y="22463"/>
                    <a:pt x="5320" y="22463"/>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4"/>
            <p:cNvSpPr/>
            <p:nvPr/>
          </p:nvSpPr>
          <p:spPr>
            <a:xfrm>
              <a:off x="5976455" y="2133048"/>
              <a:ext cx="87834" cy="403852"/>
            </a:xfrm>
            <a:custGeom>
              <a:avLst/>
              <a:gdLst/>
              <a:ahLst/>
              <a:cxnLst/>
              <a:rect l="l" t="t" r="r" b="b"/>
              <a:pathLst>
                <a:path w="4621" h="21247" fill="none" extrusionOk="0">
                  <a:moveTo>
                    <a:pt x="1642" y="0"/>
                  </a:moveTo>
                  <a:cubicBezTo>
                    <a:pt x="1" y="11095"/>
                    <a:pt x="4621" y="21247"/>
                    <a:pt x="4621" y="21247"/>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4"/>
            <p:cNvSpPr/>
            <p:nvPr/>
          </p:nvSpPr>
          <p:spPr>
            <a:xfrm>
              <a:off x="6029030" y="2053882"/>
              <a:ext cx="48564" cy="393474"/>
            </a:xfrm>
            <a:custGeom>
              <a:avLst/>
              <a:gdLst/>
              <a:ahLst/>
              <a:cxnLst/>
              <a:rect l="l" t="t" r="r" b="b"/>
              <a:pathLst>
                <a:path w="2555" h="20701" fill="none" extrusionOk="0">
                  <a:moveTo>
                    <a:pt x="1" y="1"/>
                  </a:moveTo>
                  <a:cubicBezTo>
                    <a:pt x="2402" y="5411"/>
                    <a:pt x="2554" y="20700"/>
                    <a:pt x="2554" y="20700"/>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4"/>
            <p:cNvSpPr/>
            <p:nvPr/>
          </p:nvSpPr>
          <p:spPr>
            <a:xfrm>
              <a:off x="5859179" y="2392444"/>
              <a:ext cx="225334" cy="1382472"/>
            </a:xfrm>
            <a:custGeom>
              <a:avLst/>
              <a:gdLst/>
              <a:ahLst/>
              <a:cxnLst/>
              <a:rect l="l" t="t" r="r" b="b"/>
              <a:pathLst>
                <a:path w="11855" h="72733" extrusionOk="0">
                  <a:moveTo>
                    <a:pt x="11855" y="1"/>
                  </a:moveTo>
                  <a:cubicBezTo>
                    <a:pt x="11854" y="5"/>
                    <a:pt x="8237" y="21127"/>
                    <a:pt x="4499" y="34378"/>
                  </a:cubicBezTo>
                  <a:cubicBezTo>
                    <a:pt x="730" y="47631"/>
                    <a:pt x="0" y="64865"/>
                    <a:pt x="0" y="70579"/>
                  </a:cubicBezTo>
                  <a:cubicBezTo>
                    <a:pt x="17" y="72160"/>
                    <a:pt x="229" y="72733"/>
                    <a:pt x="528" y="72733"/>
                  </a:cubicBezTo>
                  <a:cubicBezTo>
                    <a:pt x="1316" y="72733"/>
                    <a:pt x="2706" y="68756"/>
                    <a:pt x="2706" y="68756"/>
                  </a:cubicBezTo>
                  <a:cubicBezTo>
                    <a:pt x="2371" y="52555"/>
                    <a:pt x="4773" y="39029"/>
                    <a:pt x="6627" y="31035"/>
                  </a:cubicBezTo>
                  <a:cubicBezTo>
                    <a:pt x="9271" y="19637"/>
                    <a:pt x="11854" y="5"/>
                    <a:pt x="11855" y="1"/>
                  </a:cubicBezTo>
                  <a:close/>
                </a:path>
              </a:pathLst>
            </a:custGeom>
            <a:solidFill>
              <a:srgbClr val="70BF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3" name="Google Shape;1663;p44"/>
          <p:cNvGrpSpPr/>
          <p:nvPr/>
        </p:nvGrpSpPr>
        <p:grpSpPr>
          <a:xfrm>
            <a:off x="101003" y="3389709"/>
            <a:ext cx="702055" cy="1143133"/>
            <a:chOff x="3744632" y="3148714"/>
            <a:chExt cx="528656" cy="860793"/>
          </a:xfrm>
        </p:grpSpPr>
        <p:sp>
          <p:nvSpPr>
            <p:cNvPr id="1664" name="Google Shape;1664;p44"/>
            <p:cNvSpPr/>
            <p:nvPr/>
          </p:nvSpPr>
          <p:spPr>
            <a:xfrm>
              <a:off x="3744632" y="3148714"/>
              <a:ext cx="311419" cy="641313"/>
            </a:xfrm>
            <a:custGeom>
              <a:avLst/>
              <a:gdLst/>
              <a:ahLst/>
              <a:cxnLst/>
              <a:rect l="l" t="t" r="r" b="b"/>
              <a:pathLst>
                <a:path w="16384" h="33740" extrusionOk="0">
                  <a:moveTo>
                    <a:pt x="0" y="1"/>
                  </a:moveTo>
                  <a:cubicBezTo>
                    <a:pt x="0" y="1"/>
                    <a:pt x="5593" y="12919"/>
                    <a:pt x="5532" y="21764"/>
                  </a:cubicBezTo>
                  <a:cubicBezTo>
                    <a:pt x="5411" y="30609"/>
                    <a:pt x="9666" y="33740"/>
                    <a:pt x="9666" y="33740"/>
                  </a:cubicBezTo>
                  <a:cubicBezTo>
                    <a:pt x="16383" y="18877"/>
                    <a:pt x="1" y="1"/>
                    <a:pt x="0" y="1"/>
                  </a:cubicBezTo>
                  <a:close/>
                </a:path>
              </a:pathLst>
            </a:custGeom>
            <a:solidFill>
              <a:srgbClr val="53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4"/>
            <p:cNvSpPr/>
            <p:nvPr/>
          </p:nvSpPr>
          <p:spPr>
            <a:xfrm>
              <a:off x="3850352" y="3413318"/>
              <a:ext cx="133490" cy="376710"/>
            </a:xfrm>
            <a:custGeom>
              <a:avLst/>
              <a:gdLst/>
              <a:ahLst/>
              <a:cxnLst/>
              <a:rect l="l" t="t" r="r" b="b"/>
              <a:pathLst>
                <a:path w="7023" h="19819" extrusionOk="0">
                  <a:moveTo>
                    <a:pt x="3010" y="1"/>
                  </a:moveTo>
                  <a:cubicBezTo>
                    <a:pt x="2037" y="2584"/>
                    <a:pt x="1156" y="5229"/>
                    <a:pt x="396" y="7843"/>
                  </a:cubicBezTo>
                  <a:cubicBezTo>
                    <a:pt x="274" y="8451"/>
                    <a:pt x="92" y="9059"/>
                    <a:pt x="1" y="9697"/>
                  </a:cubicBezTo>
                  <a:cubicBezTo>
                    <a:pt x="457" y="17144"/>
                    <a:pt x="4104" y="19819"/>
                    <a:pt x="4104" y="19819"/>
                  </a:cubicBezTo>
                  <a:cubicBezTo>
                    <a:pt x="7022" y="13344"/>
                    <a:pt x="5563" y="6080"/>
                    <a:pt x="3010" y="1"/>
                  </a:cubicBezTo>
                  <a:close/>
                </a:path>
              </a:pathLst>
            </a:custGeom>
            <a:solidFill>
              <a:srgbClr val="53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4"/>
            <p:cNvSpPr/>
            <p:nvPr/>
          </p:nvSpPr>
          <p:spPr>
            <a:xfrm>
              <a:off x="3815682" y="3245196"/>
              <a:ext cx="457606" cy="764311"/>
            </a:xfrm>
            <a:custGeom>
              <a:avLst/>
              <a:gdLst/>
              <a:ahLst/>
              <a:cxnLst/>
              <a:rect l="l" t="t" r="r" b="b"/>
              <a:pathLst>
                <a:path w="24075" h="40211" extrusionOk="0">
                  <a:moveTo>
                    <a:pt x="24074" y="1"/>
                  </a:moveTo>
                  <a:cubicBezTo>
                    <a:pt x="24074" y="1"/>
                    <a:pt x="16566" y="5259"/>
                    <a:pt x="11156" y="10821"/>
                  </a:cubicBezTo>
                  <a:cubicBezTo>
                    <a:pt x="5776" y="16414"/>
                    <a:pt x="1" y="32615"/>
                    <a:pt x="7752" y="39393"/>
                  </a:cubicBezTo>
                  <a:cubicBezTo>
                    <a:pt x="7752" y="39393"/>
                    <a:pt x="8124" y="40210"/>
                    <a:pt x="8899" y="40210"/>
                  </a:cubicBezTo>
                  <a:cubicBezTo>
                    <a:pt x="9253" y="40210"/>
                    <a:pt x="9690" y="40040"/>
                    <a:pt x="10214" y="39545"/>
                  </a:cubicBezTo>
                  <a:cubicBezTo>
                    <a:pt x="11886" y="37995"/>
                    <a:pt x="13527" y="31095"/>
                    <a:pt x="14925" y="22433"/>
                  </a:cubicBezTo>
                  <a:cubicBezTo>
                    <a:pt x="16323" y="13770"/>
                    <a:pt x="24074" y="1"/>
                    <a:pt x="24074" y="1"/>
                  </a:cubicBezTo>
                  <a:close/>
                </a:path>
              </a:pathLst>
            </a:custGeom>
            <a:solidFill>
              <a:srgbClr val="53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4"/>
            <p:cNvSpPr/>
            <p:nvPr/>
          </p:nvSpPr>
          <p:spPr>
            <a:xfrm>
              <a:off x="4001139" y="3245196"/>
              <a:ext cx="272149" cy="751671"/>
            </a:xfrm>
            <a:custGeom>
              <a:avLst/>
              <a:gdLst/>
              <a:ahLst/>
              <a:cxnLst/>
              <a:rect l="l" t="t" r="r" b="b"/>
              <a:pathLst>
                <a:path w="14318" h="39546" fill="none" extrusionOk="0">
                  <a:moveTo>
                    <a:pt x="14317" y="1"/>
                  </a:moveTo>
                  <a:cubicBezTo>
                    <a:pt x="3040" y="10791"/>
                    <a:pt x="1" y="35411"/>
                    <a:pt x="457" y="39545"/>
                  </a:cubicBez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4"/>
            <p:cNvSpPr/>
            <p:nvPr/>
          </p:nvSpPr>
          <p:spPr>
            <a:xfrm>
              <a:off x="3890800" y="3814851"/>
              <a:ext cx="181997" cy="126552"/>
            </a:xfrm>
            <a:custGeom>
              <a:avLst/>
              <a:gdLst/>
              <a:ahLst/>
              <a:cxnLst/>
              <a:rect l="l" t="t" r="r" b="b"/>
              <a:pathLst>
                <a:path w="9575" h="6658" fill="none" extrusionOk="0">
                  <a:moveTo>
                    <a:pt x="0" y="1"/>
                  </a:moveTo>
                  <a:cubicBezTo>
                    <a:pt x="1976" y="4621"/>
                    <a:pt x="6231" y="6657"/>
                    <a:pt x="6231" y="6657"/>
                  </a:cubicBezTo>
                  <a:cubicBezTo>
                    <a:pt x="6231" y="6657"/>
                    <a:pt x="8997" y="2858"/>
                    <a:pt x="9575" y="1"/>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4"/>
            <p:cNvSpPr/>
            <p:nvPr/>
          </p:nvSpPr>
          <p:spPr>
            <a:xfrm>
              <a:off x="3912165" y="3668683"/>
              <a:ext cx="177967" cy="209159"/>
            </a:xfrm>
            <a:custGeom>
              <a:avLst/>
              <a:gdLst/>
              <a:ahLst/>
              <a:cxnLst/>
              <a:rect l="l" t="t" r="r" b="b"/>
              <a:pathLst>
                <a:path w="9363" h="11004" fill="none" extrusionOk="0">
                  <a:moveTo>
                    <a:pt x="1" y="1"/>
                  </a:moveTo>
                  <a:cubicBezTo>
                    <a:pt x="244" y="7356"/>
                    <a:pt x="5472" y="11004"/>
                    <a:pt x="5472" y="11004"/>
                  </a:cubicBezTo>
                  <a:cubicBezTo>
                    <a:pt x="5472" y="11004"/>
                    <a:pt x="8755" y="6323"/>
                    <a:pt x="9363" y="2797"/>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4"/>
            <p:cNvSpPr/>
            <p:nvPr/>
          </p:nvSpPr>
          <p:spPr>
            <a:xfrm>
              <a:off x="3956661" y="3551977"/>
              <a:ext cx="143298" cy="244417"/>
            </a:xfrm>
            <a:custGeom>
              <a:avLst/>
              <a:gdLst/>
              <a:ahLst/>
              <a:cxnLst/>
              <a:rect l="l" t="t" r="r" b="b"/>
              <a:pathLst>
                <a:path w="7539" h="12859" fill="none" extrusionOk="0">
                  <a:moveTo>
                    <a:pt x="122" y="1"/>
                  </a:moveTo>
                  <a:cubicBezTo>
                    <a:pt x="0" y="7296"/>
                    <a:pt x="3861" y="12858"/>
                    <a:pt x="3861" y="12858"/>
                  </a:cubicBezTo>
                  <a:cubicBezTo>
                    <a:pt x="3861" y="12858"/>
                    <a:pt x="6839" y="9423"/>
                    <a:pt x="7539" y="6323"/>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4"/>
            <p:cNvSpPr/>
            <p:nvPr/>
          </p:nvSpPr>
          <p:spPr>
            <a:xfrm>
              <a:off x="4003458" y="3450876"/>
              <a:ext cx="128852" cy="235161"/>
            </a:xfrm>
            <a:custGeom>
              <a:avLst/>
              <a:gdLst/>
              <a:ahLst/>
              <a:cxnLst/>
              <a:rect l="l" t="t" r="r" b="b"/>
              <a:pathLst>
                <a:path w="6779" h="12372" fill="none" extrusionOk="0">
                  <a:moveTo>
                    <a:pt x="1277" y="0"/>
                  </a:moveTo>
                  <a:cubicBezTo>
                    <a:pt x="0" y="5715"/>
                    <a:pt x="2645" y="12371"/>
                    <a:pt x="2645" y="12371"/>
                  </a:cubicBezTo>
                  <a:cubicBezTo>
                    <a:pt x="2645" y="12371"/>
                    <a:pt x="6019" y="7356"/>
                    <a:pt x="6779" y="5320"/>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4"/>
            <p:cNvSpPr/>
            <p:nvPr/>
          </p:nvSpPr>
          <p:spPr>
            <a:xfrm>
              <a:off x="4072778" y="3383286"/>
              <a:ext cx="88423" cy="185475"/>
            </a:xfrm>
            <a:custGeom>
              <a:avLst/>
              <a:gdLst/>
              <a:ahLst/>
              <a:cxnLst/>
              <a:rect l="l" t="t" r="r" b="b"/>
              <a:pathLst>
                <a:path w="4652" h="9758" fill="none" extrusionOk="0">
                  <a:moveTo>
                    <a:pt x="1399" y="0"/>
                  </a:moveTo>
                  <a:cubicBezTo>
                    <a:pt x="1" y="5198"/>
                    <a:pt x="791" y="9757"/>
                    <a:pt x="791" y="9757"/>
                  </a:cubicBezTo>
                  <a:lnTo>
                    <a:pt x="4652" y="4894"/>
                  </a:ln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4"/>
            <p:cNvSpPr/>
            <p:nvPr/>
          </p:nvSpPr>
          <p:spPr>
            <a:xfrm>
              <a:off x="4131720" y="3326092"/>
              <a:ext cx="71069" cy="125963"/>
            </a:xfrm>
            <a:custGeom>
              <a:avLst/>
              <a:gdLst/>
              <a:ahLst/>
              <a:cxnLst/>
              <a:rect l="l" t="t" r="r" b="b"/>
              <a:pathLst>
                <a:path w="3739" h="6627" fill="none" extrusionOk="0">
                  <a:moveTo>
                    <a:pt x="1885" y="0"/>
                  </a:moveTo>
                  <a:cubicBezTo>
                    <a:pt x="92" y="3313"/>
                    <a:pt x="0" y="6626"/>
                    <a:pt x="0" y="6626"/>
                  </a:cubicBezTo>
                  <a:lnTo>
                    <a:pt x="3739" y="3040"/>
                  </a:ln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4" name="Google Shape;1674;p44"/>
          <p:cNvGrpSpPr/>
          <p:nvPr/>
        </p:nvGrpSpPr>
        <p:grpSpPr>
          <a:xfrm>
            <a:off x="8283313" y="2242932"/>
            <a:ext cx="281368" cy="228812"/>
            <a:chOff x="3474251" y="1520057"/>
            <a:chExt cx="281368" cy="228812"/>
          </a:xfrm>
        </p:grpSpPr>
        <p:sp>
          <p:nvSpPr>
            <p:cNvPr id="1675" name="Google Shape;1675;p44"/>
            <p:cNvSpPr/>
            <p:nvPr/>
          </p:nvSpPr>
          <p:spPr>
            <a:xfrm>
              <a:off x="3486948" y="1544766"/>
              <a:ext cx="268671" cy="176085"/>
            </a:xfrm>
            <a:custGeom>
              <a:avLst/>
              <a:gdLst/>
              <a:ahLst/>
              <a:cxnLst/>
              <a:rect l="l" t="t" r="r" b="b"/>
              <a:pathLst>
                <a:path w="14135" h="9264" extrusionOk="0">
                  <a:moveTo>
                    <a:pt x="2844" y="1"/>
                  </a:moveTo>
                  <a:cubicBezTo>
                    <a:pt x="1691" y="1"/>
                    <a:pt x="817" y="527"/>
                    <a:pt x="548" y="1558"/>
                  </a:cubicBezTo>
                  <a:cubicBezTo>
                    <a:pt x="1" y="3533"/>
                    <a:pt x="3739" y="6026"/>
                    <a:pt x="6536" y="7576"/>
                  </a:cubicBezTo>
                  <a:cubicBezTo>
                    <a:pt x="8290" y="8519"/>
                    <a:pt x="9951" y="9264"/>
                    <a:pt x="11141" y="9264"/>
                  </a:cubicBezTo>
                  <a:cubicBezTo>
                    <a:pt x="11867" y="9264"/>
                    <a:pt x="12418" y="8986"/>
                    <a:pt x="12706" y="8305"/>
                  </a:cubicBezTo>
                  <a:cubicBezTo>
                    <a:pt x="14135" y="4962"/>
                    <a:pt x="9119" y="3260"/>
                    <a:pt x="6475" y="1345"/>
                  </a:cubicBezTo>
                  <a:cubicBezTo>
                    <a:pt x="5195" y="443"/>
                    <a:pt x="3902" y="1"/>
                    <a:pt x="2844" y="1"/>
                  </a:cubicBezTo>
                  <a:close/>
                </a:path>
              </a:pathLst>
            </a:custGeom>
            <a:solidFill>
              <a:srgbClr val="53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4"/>
            <p:cNvSpPr/>
            <p:nvPr/>
          </p:nvSpPr>
          <p:spPr>
            <a:xfrm>
              <a:off x="3640623" y="1578980"/>
              <a:ext cx="36418" cy="11576"/>
            </a:xfrm>
            <a:custGeom>
              <a:avLst/>
              <a:gdLst/>
              <a:ahLst/>
              <a:cxnLst/>
              <a:rect l="l" t="t" r="r" b="b"/>
              <a:pathLst>
                <a:path w="1916" h="609" fill="none" extrusionOk="0">
                  <a:moveTo>
                    <a:pt x="1916" y="1"/>
                  </a:moveTo>
                  <a:cubicBezTo>
                    <a:pt x="1156" y="609"/>
                    <a:pt x="1" y="578"/>
                    <a:pt x="1" y="578"/>
                  </a:cubicBez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4"/>
            <p:cNvSpPr/>
            <p:nvPr/>
          </p:nvSpPr>
          <p:spPr>
            <a:xfrm>
              <a:off x="3610021" y="1552407"/>
              <a:ext cx="19084" cy="17924"/>
            </a:xfrm>
            <a:custGeom>
              <a:avLst/>
              <a:gdLst/>
              <a:ahLst/>
              <a:cxnLst/>
              <a:rect l="l" t="t" r="r" b="b"/>
              <a:pathLst>
                <a:path w="1004" h="943" fill="none" extrusionOk="0">
                  <a:moveTo>
                    <a:pt x="1003" y="1"/>
                  </a:moveTo>
                  <a:cubicBezTo>
                    <a:pt x="122" y="305"/>
                    <a:pt x="0" y="943"/>
                    <a:pt x="0" y="943"/>
                  </a:cubicBez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4"/>
            <p:cNvSpPr/>
            <p:nvPr/>
          </p:nvSpPr>
          <p:spPr>
            <a:xfrm>
              <a:off x="3495615" y="1531024"/>
              <a:ext cx="20243" cy="18513"/>
            </a:xfrm>
            <a:custGeom>
              <a:avLst/>
              <a:gdLst/>
              <a:ahLst/>
              <a:cxnLst/>
              <a:rect l="l" t="t" r="r" b="b"/>
              <a:pathLst>
                <a:path w="1065" h="974" fill="none" extrusionOk="0">
                  <a:moveTo>
                    <a:pt x="1" y="1"/>
                  </a:moveTo>
                  <a:cubicBezTo>
                    <a:pt x="1034" y="214"/>
                    <a:pt x="1065" y="974"/>
                    <a:pt x="1065" y="974"/>
                  </a:cubicBez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4"/>
            <p:cNvSpPr/>
            <p:nvPr/>
          </p:nvSpPr>
          <p:spPr>
            <a:xfrm>
              <a:off x="3474251" y="1599204"/>
              <a:ext cx="28891" cy="5227"/>
            </a:xfrm>
            <a:custGeom>
              <a:avLst/>
              <a:gdLst/>
              <a:ahLst/>
              <a:cxnLst/>
              <a:rect l="l" t="t" r="r" b="b"/>
              <a:pathLst>
                <a:path w="1520" h="275" fill="none" extrusionOk="0">
                  <a:moveTo>
                    <a:pt x="0" y="1"/>
                  </a:moveTo>
                  <a:cubicBezTo>
                    <a:pt x="669" y="274"/>
                    <a:pt x="1520" y="213"/>
                    <a:pt x="1520" y="213"/>
                  </a:cubicBez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4"/>
            <p:cNvSpPr/>
            <p:nvPr/>
          </p:nvSpPr>
          <p:spPr>
            <a:xfrm>
              <a:off x="3527396" y="1646590"/>
              <a:ext cx="17924" cy="17335"/>
            </a:xfrm>
            <a:custGeom>
              <a:avLst/>
              <a:gdLst/>
              <a:ahLst/>
              <a:cxnLst/>
              <a:rect l="l" t="t" r="r" b="b"/>
              <a:pathLst>
                <a:path w="943" h="912" fill="none" extrusionOk="0">
                  <a:moveTo>
                    <a:pt x="943" y="0"/>
                  </a:moveTo>
                  <a:cubicBezTo>
                    <a:pt x="882" y="578"/>
                    <a:pt x="0" y="912"/>
                    <a:pt x="0" y="912"/>
                  </a:cubicBez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4"/>
            <p:cNvSpPr/>
            <p:nvPr/>
          </p:nvSpPr>
          <p:spPr>
            <a:xfrm>
              <a:off x="3601354" y="1688178"/>
              <a:ext cx="10416" cy="19673"/>
            </a:xfrm>
            <a:custGeom>
              <a:avLst/>
              <a:gdLst/>
              <a:ahLst/>
              <a:cxnLst/>
              <a:rect l="l" t="t" r="r" b="b"/>
              <a:pathLst>
                <a:path w="548" h="1035" fill="none" extrusionOk="0">
                  <a:moveTo>
                    <a:pt x="547" y="1"/>
                  </a:moveTo>
                  <a:cubicBezTo>
                    <a:pt x="395" y="730"/>
                    <a:pt x="0" y="1034"/>
                    <a:pt x="0" y="1034"/>
                  </a:cubicBez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4"/>
            <p:cNvSpPr/>
            <p:nvPr/>
          </p:nvSpPr>
          <p:spPr>
            <a:xfrm>
              <a:off x="3674134" y="1716480"/>
              <a:ext cx="2338" cy="32389"/>
            </a:xfrm>
            <a:custGeom>
              <a:avLst/>
              <a:gdLst/>
              <a:ahLst/>
              <a:cxnLst/>
              <a:rect l="l" t="t" r="r" b="b"/>
              <a:pathLst>
                <a:path w="123" h="1704" fill="none" extrusionOk="0">
                  <a:moveTo>
                    <a:pt x="1" y="1"/>
                  </a:moveTo>
                  <a:cubicBezTo>
                    <a:pt x="123" y="730"/>
                    <a:pt x="123" y="1703"/>
                    <a:pt x="123" y="1703"/>
                  </a:cubicBez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4"/>
            <p:cNvSpPr/>
            <p:nvPr/>
          </p:nvSpPr>
          <p:spPr>
            <a:xfrm>
              <a:off x="3719790" y="1639652"/>
              <a:ext cx="32940" cy="8097"/>
            </a:xfrm>
            <a:custGeom>
              <a:avLst/>
              <a:gdLst/>
              <a:ahLst/>
              <a:cxnLst/>
              <a:rect l="l" t="t" r="r" b="b"/>
              <a:pathLst>
                <a:path w="1733" h="426" fill="none" extrusionOk="0">
                  <a:moveTo>
                    <a:pt x="1733" y="0"/>
                  </a:moveTo>
                  <a:cubicBezTo>
                    <a:pt x="1368" y="426"/>
                    <a:pt x="0" y="395"/>
                    <a:pt x="0" y="395"/>
                  </a:cubicBez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4"/>
            <p:cNvSpPr/>
            <p:nvPr/>
          </p:nvSpPr>
          <p:spPr>
            <a:xfrm>
              <a:off x="3477121" y="1548948"/>
              <a:ext cx="24881" cy="14465"/>
            </a:xfrm>
            <a:custGeom>
              <a:avLst/>
              <a:gdLst/>
              <a:ahLst/>
              <a:cxnLst/>
              <a:rect l="l" t="t" r="r" b="b"/>
              <a:pathLst>
                <a:path w="1309" h="761" fill="none" extrusionOk="0">
                  <a:moveTo>
                    <a:pt x="1" y="0"/>
                  </a:moveTo>
                  <a:cubicBezTo>
                    <a:pt x="761" y="31"/>
                    <a:pt x="1308" y="760"/>
                    <a:pt x="1308" y="760"/>
                  </a:cubicBez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4"/>
            <p:cNvSpPr/>
            <p:nvPr/>
          </p:nvSpPr>
          <p:spPr>
            <a:xfrm>
              <a:off x="3575352" y="1520057"/>
              <a:ext cx="9827" cy="31210"/>
            </a:xfrm>
            <a:custGeom>
              <a:avLst/>
              <a:gdLst/>
              <a:ahLst/>
              <a:cxnLst/>
              <a:rect l="l" t="t" r="r" b="b"/>
              <a:pathLst>
                <a:path w="517" h="1642" fill="none" extrusionOk="0">
                  <a:moveTo>
                    <a:pt x="517" y="0"/>
                  </a:moveTo>
                  <a:cubicBezTo>
                    <a:pt x="31" y="730"/>
                    <a:pt x="0" y="1642"/>
                    <a:pt x="0" y="1642"/>
                  </a:cubicBez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4"/>
            <p:cNvSpPr/>
            <p:nvPr/>
          </p:nvSpPr>
          <p:spPr>
            <a:xfrm>
              <a:off x="3725568" y="1708972"/>
              <a:ext cx="24273" cy="32959"/>
            </a:xfrm>
            <a:custGeom>
              <a:avLst/>
              <a:gdLst/>
              <a:ahLst/>
              <a:cxnLst/>
              <a:rect l="l" t="t" r="r" b="b"/>
              <a:pathLst>
                <a:path w="1277" h="1734" fill="none" extrusionOk="0">
                  <a:moveTo>
                    <a:pt x="0" y="1"/>
                  </a:moveTo>
                  <a:cubicBezTo>
                    <a:pt x="1277" y="761"/>
                    <a:pt x="1216" y="1733"/>
                    <a:pt x="1216" y="1733"/>
                  </a:cubicBez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4"/>
            <p:cNvSpPr/>
            <p:nvPr/>
          </p:nvSpPr>
          <p:spPr>
            <a:xfrm>
              <a:off x="3638894" y="1622317"/>
              <a:ext cx="34689" cy="6957"/>
            </a:xfrm>
            <a:custGeom>
              <a:avLst/>
              <a:gdLst/>
              <a:ahLst/>
              <a:cxnLst/>
              <a:rect l="l" t="t" r="r" b="b"/>
              <a:pathLst>
                <a:path w="1825" h="366" fill="none" extrusionOk="0">
                  <a:moveTo>
                    <a:pt x="1" y="92"/>
                  </a:moveTo>
                  <a:cubicBezTo>
                    <a:pt x="852" y="365"/>
                    <a:pt x="1825" y="0"/>
                    <a:pt x="1825" y="0"/>
                  </a:cubicBez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4"/>
            <p:cNvSpPr/>
            <p:nvPr/>
          </p:nvSpPr>
          <p:spPr>
            <a:xfrm>
              <a:off x="3682801" y="1654097"/>
              <a:ext cx="25451" cy="28321"/>
            </a:xfrm>
            <a:custGeom>
              <a:avLst/>
              <a:gdLst/>
              <a:ahLst/>
              <a:cxnLst/>
              <a:rect l="l" t="t" r="r" b="b"/>
              <a:pathLst>
                <a:path w="1339" h="1490" fill="none" extrusionOk="0">
                  <a:moveTo>
                    <a:pt x="1" y="0"/>
                  </a:moveTo>
                  <a:cubicBezTo>
                    <a:pt x="943" y="183"/>
                    <a:pt x="1338" y="1490"/>
                    <a:pt x="1338" y="1490"/>
                  </a:cubicBez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4"/>
            <p:cNvSpPr/>
            <p:nvPr/>
          </p:nvSpPr>
          <p:spPr>
            <a:xfrm>
              <a:off x="3641783" y="1661605"/>
              <a:ext cx="23132" cy="23702"/>
            </a:xfrm>
            <a:custGeom>
              <a:avLst/>
              <a:gdLst/>
              <a:ahLst/>
              <a:cxnLst/>
              <a:rect l="l" t="t" r="r" b="b"/>
              <a:pathLst>
                <a:path w="1217" h="1247" fill="none" extrusionOk="0">
                  <a:moveTo>
                    <a:pt x="1217" y="1247"/>
                  </a:moveTo>
                  <a:cubicBezTo>
                    <a:pt x="639" y="335"/>
                    <a:pt x="1" y="0"/>
                    <a:pt x="1" y="0"/>
                  </a:cubicBez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4"/>
            <p:cNvSpPr/>
            <p:nvPr/>
          </p:nvSpPr>
          <p:spPr>
            <a:xfrm>
              <a:off x="3569573" y="1604982"/>
              <a:ext cx="30051" cy="11576"/>
            </a:xfrm>
            <a:custGeom>
              <a:avLst/>
              <a:gdLst/>
              <a:ahLst/>
              <a:cxnLst/>
              <a:rect l="l" t="t" r="r" b="b"/>
              <a:pathLst>
                <a:path w="1581" h="609" fill="none" extrusionOk="0">
                  <a:moveTo>
                    <a:pt x="1581" y="396"/>
                  </a:moveTo>
                  <a:cubicBezTo>
                    <a:pt x="760" y="609"/>
                    <a:pt x="0" y="1"/>
                    <a:pt x="0" y="1"/>
                  </a:cubicBez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4"/>
            <p:cNvSpPr/>
            <p:nvPr/>
          </p:nvSpPr>
          <p:spPr>
            <a:xfrm>
              <a:off x="3549349" y="1566853"/>
              <a:ext cx="24862" cy="9257"/>
            </a:xfrm>
            <a:custGeom>
              <a:avLst/>
              <a:gdLst/>
              <a:ahLst/>
              <a:cxnLst/>
              <a:rect l="l" t="t" r="r" b="b"/>
              <a:pathLst>
                <a:path w="1308" h="487" fill="none" extrusionOk="0">
                  <a:moveTo>
                    <a:pt x="1307" y="426"/>
                  </a:moveTo>
                  <a:cubicBezTo>
                    <a:pt x="548" y="0"/>
                    <a:pt x="0" y="487"/>
                    <a:pt x="0" y="487"/>
                  </a:cubicBez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4"/>
            <p:cNvSpPr/>
            <p:nvPr/>
          </p:nvSpPr>
          <p:spPr>
            <a:xfrm>
              <a:off x="3517569" y="1578410"/>
              <a:ext cx="12146" cy="16194"/>
            </a:xfrm>
            <a:custGeom>
              <a:avLst/>
              <a:gdLst/>
              <a:ahLst/>
              <a:cxnLst/>
              <a:rect l="l" t="t" r="r" b="b"/>
              <a:pathLst>
                <a:path w="639" h="852" fill="none" extrusionOk="0">
                  <a:moveTo>
                    <a:pt x="639" y="851"/>
                  </a:moveTo>
                  <a:cubicBezTo>
                    <a:pt x="1" y="487"/>
                    <a:pt x="1" y="0"/>
                    <a:pt x="1" y="0"/>
                  </a:cubicBez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4"/>
            <p:cNvSpPr/>
            <p:nvPr/>
          </p:nvSpPr>
          <p:spPr>
            <a:xfrm>
              <a:off x="3569573" y="1647160"/>
              <a:ext cx="8686" cy="32959"/>
            </a:xfrm>
            <a:custGeom>
              <a:avLst/>
              <a:gdLst/>
              <a:ahLst/>
              <a:cxnLst/>
              <a:rect l="l" t="t" r="r" b="b"/>
              <a:pathLst>
                <a:path w="457" h="1734" fill="none" extrusionOk="0">
                  <a:moveTo>
                    <a:pt x="456" y="0"/>
                  </a:moveTo>
                  <a:cubicBezTo>
                    <a:pt x="0" y="821"/>
                    <a:pt x="395" y="1733"/>
                    <a:pt x="395" y="1733"/>
                  </a:cubicBez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4"/>
            <p:cNvSpPr/>
            <p:nvPr/>
          </p:nvSpPr>
          <p:spPr>
            <a:xfrm>
              <a:off x="3608273" y="1663905"/>
              <a:ext cx="16784" cy="21402"/>
            </a:xfrm>
            <a:custGeom>
              <a:avLst/>
              <a:gdLst/>
              <a:ahLst/>
              <a:cxnLst/>
              <a:rect l="l" t="t" r="r" b="b"/>
              <a:pathLst>
                <a:path w="883" h="1126" fill="none" extrusionOk="0">
                  <a:moveTo>
                    <a:pt x="1" y="1"/>
                  </a:moveTo>
                  <a:cubicBezTo>
                    <a:pt x="639" y="426"/>
                    <a:pt x="882" y="1126"/>
                    <a:pt x="882" y="1126"/>
                  </a:cubicBez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5" name="Google Shape;1695;p44"/>
          <p:cNvGrpSpPr/>
          <p:nvPr/>
        </p:nvGrpSpPr>
        <p:grpSpPr>
          <a:xfrm>
            <a:off x="8635528" y="1543725"/>
            <a:ext cx="377850" cy="319516"/>
            <a:chOff x="3880403" y="1492325"/>
            <a:chExt cx="377850" cy="319516"/>
          </a:xfrm>
        </p:grpSpPr>
        <p:sp>
          <p:nvSpPr>
            <p:cNvPr id="1696" name="Google Shape;1696;p44"/>
            <p:cNvSpPr/>
            <p:nvPr/>
          </p:nvSpPr>
          <p:spPr>
            <a:xfrm>
              <a:off x="3902357" y="1550640"/>
              <a:ext cx="344929" cy="249454"/>
            </a:xfrm>
            <a:custGeom>
              <a:avLst/>
              <a:gdLst/>
              <a:ahLst/>
              <a:cxnLst/>
              <a:rect l="l" t="t" r="r" b="b"/>
              <a:pathLst>
                <a:path w="18147" h="13124" extrusionOk="0">
                  <a:moveTo>
                    <a:pt x="5947" y="1"/>
                  </a:moveTo>
                  <a:cubicBezTo>
                    <a:pt x="4255" y="1"/>
                    <a:pt x="2961" y="658"/>
                    <a:pt x="2037" y="1705"/>
                  </a:cubicBezTo>
                  <a:cubicBezTo>
                    <a:pt x="0" y="4015"/>
                    <a:pt x="31" y="7632"/>
                    <a:pt x="2645" y="8392"/>
                  </a:cubicBezTo>
                  <a:cubicBezTo>
                    <a:pt x="3245" y="8564"/>
                    <a:pt x="3831" y="8614"/>
                    <a:pt x="4399" y="8614"/>
                  </a:cubicBezTo>
                  <a:cubicBezTo>
                    <a:pt x="5197" y="8614"/>
                    <a:pt x="5959" y="8515"/>
                    <a:pt x="6678" y="8515"/>
                  </a:cubicBezTo>
                  <a:cubicBezTo>
                    <a:pt x="7703" y="8515"/>
                    <a:pt x="8638" y="8717"/>
                    <a:pt x="9453" y="9699"/>
                  </a:cubicBezTo>
                  <a:cubicBezTo>
                    <a:pt x="10905" y="11471"/>
                    <a:pt x="12019" y="13123"/>
                    <a:pt x="13890" y="13123"/>
                  </a:cubicBezTo>
                  <a:cubicBezTo>
                    <a:pt x="14330" y="13123"/>
                    <a:pt x="14812" y="13032"/>
                    <a:pt x="15350" y="12829"/>
                  </a:cubicBezTo>
                  <a:cubicBezTo>
                    <a:pt x="18146" y="11796"/>
                    <a:pt x="17994" y="6446"/>
                    <a:pt x="14104" y="3528"/>
                  </a:cubicBezTo>
                  <a:cubicBezTo>
                    <a:pt x="10742" y="1007"/>
                    <a:pt x="8040" y="1"/>
                    <a:pt x="5947" y="1"/>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4"/>
            <p:cNvSpPr/>
            <p:nvPr/>
          </p:nvSpPr>
          <p:spPr>
            <a:xfrm>
              <a:off x="3972855" y="1586051"/>
              <a:ext cx="76961" cy="44097"/>
            </a:xfrm>
            <a:custGeom>
              <a:avLst/>
              <a:gdLst/>
              <a:ahLst/>
              <a:cxnLst/>
              <a:rect l="l" t="t" r="r" b="b"/>
              <a:pathLst>
                <a:path w="4049" h="2320" extrusionOk="0">
                  <a:moveTo>
                    <a:pt x="2423" y="1"/>
                  </a:moveTo>
                  <a:cubicBezTo>
                    <a:pt x="1317" y="1"/>
                    <a:pt x="0" y="663"/>
                    <a:pt x="151" y="1513"/>
                  </a:cubicBezTo>
                  <a:cubicBezTo>
                    <a:pt x="261" y="2072"/>
                    <a:pt x="927" y="2320"/>
                    <a:pt x="1665" y="2320"/>
                  </a:cubicBezTo>
                  <a:cubicBezTo>
                    <a:pt x="2776" y="2320"/>
                    <a:pt x="4049" y="1758"/>
                    <a:pt x="3829" y="845"/>
                  </a:cubicBezTo>
                  <a:cubicBezTo>
                    <a:pt x="3691" y="246"/>
                    <a:pt x="3096" y="1"/>
                    <a:pt x="2423" y="1"/>
                  </a:cubicBezTo>
                  <a:close/>
                </a:path>
              </a:pathLst>
            </a:custGeom>
            <a:solidFill>
              <a:srgbClr val="70BD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4"/>
            <p:cNvSpPr/>
            <p:nvPr/>
          </p:nvSpPr>
          <p:spPr>
            <a:xfrm>
              <a:off x="4147382" y="1675576"/>
              <a:ext cx="33719" cy="22087"/>
            </a:xfrm>
            <a:custGeom>
              <a:avLst/>
              <a:gdLst/>
              <a:ahLst/>
              <a:cxnLst/>
              <a:rect l="l" t="t" r="r" b="b"/>
              <a:pathLst>
                <a:path w="1774" h="1162" extrusionOk="0">
                  <a:moveTo>
                    <a:pt x="969" y="0"/>
                  </a:moveTo>
                  <a:cubicBezTo>
                    <a:pt x="504" y="0"/>
                    <a:pt x="1" y="336"/>
                    <a:pt x="301" y="816"/>
                  </a:cubicBezTo>
                  <a:cubicBezTo>
                    <a:pt x="439" y="1062"/>
                    <a:pt x="654" y="1161"/>
                    <a:pt x="870" y="1161"/>
                  </a:cubicBezTo>
                  <a:cubicBezTo>
                    <a:pt x="1319" y="1161"/>
                    <a:pt x="1773" y="730"/>
                    <a:pt x="1547" y="299"/>
                  </a:cubicBezTo>
                  <a:cubicBezTo>
                    <a:pt x="1443" y="91"/>
                    <a:pt x="1211" y="0"/>
                    <a:pt x="969" y="0"/>
                  </a:cubicBezTo>
                  <a:close/>
                </a:path>
              </a:pathLst>
            </a:custGeom>
            <a:solidFill>
              <a:srgbClr val="70BD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4"/>
            <p:cNvSpPr/>
            <p:nvPr/>
          </p:nvSpPr>
          <p:spPr>
            <a:xfrm>
              <a:off x="3902357" y="1511389"/>
              <a:ext cx="344929" cy="283687"/>
            </a:xfrm>
            <a:custGeom>
              <a:avLst/>
              <a:gdLst/>
              <a:ahLst/>
              <a:cxnLst/>
              <a:rect l="l" t="t" r="r" b="b"/>
              <a:pathLst>
                <a:path w="18147" h="14925" fill="none" extrusionOk="0">
                  <a:moveTo>
                    <a:pt x="14104" y="4560"/>
                  </a:moveTo>
                  <a:cubicBezTo>
                    <a:pt x="8025" y="1"/>
                    <a:pt x="4104" y="426"/>
                    <a:pt x="2037" y="2736"/>
                  </a:cubicBezTo>
                  <a:cubicBezTo>
                    <a:pt x="0" y="5046"/>
                    <a:pt x="31" y="8663"/>
                    <a:pt x="2645" y="9423"/>
                  </a:cubicBezTo>
                  <a:cubicBezTo>
                    <a:pt x="5289" y="10183"/>
                    <a:pt x="7660" y="8572"/>
                    <a:pt x="9453" y="10761"/>
                  </a:cubicBezTo>
                  <a:cubicBezTo>
                    <a:pt x="11247" y="12919"/>
                    <a:pt x="12523" y="14925"/>
                    <a:pt x="15350" y="13861"/>
                  </a:cubicBezTo>
                  <a:cubicBezTo>
                    <a:pt x="18146" y="12797"/>
                    <a:pt x="17994" y="7478"/>
                    <a:pt x="14104" y="4560"/>
                  </a:cubicBezTo>
                  <a:close/>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4"/>
            <p:cNvSpPr/>
            <p:nvPr/>
          </p:nvSpPr>
          <p:spPr>
            <a:xfrm>
              <a:off x="4062970" y="1507930"/>
              <a:ext cx="6368" cy="30640"/>
            </a:xfrm>
            <a:custGeom>
              <a:avLst/>
              <a:gdLst/>
              <a:ahLst/>
              <a:cxnLst/>
              <a:rect l="l" t="t" r="r" b="b"/>
              <a:pathLst>
                <a:path w="335" h="1612" fill="none" extrusionOk="0">
                  <a:moveTo>
                    <a:pt x="335" y="0"/>
                  </a:moveTo>
                  <a:lnTo>
                    <a:pt x="0" y="1611"/>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4"/>
            <p:cNvSpPr/>
            <p:nvPr/>
          </p:nvSpPr>
          <p:spPr>
            <a:xfrm>
              <a:off x="4124782" y="1539691"/>
              <a:ext cx="15624" cy="27181"/>
            </a:xfrm>
            <a:custGeom>
              <a:avLst/>
              <a:gdLst/>
              <a:ahLst/>
              <a:cxnLst/>
              <a:rect l="l" t="t" r="r" b="b"/>
              <a:pathLst>
                <a:path w="822" h="1430" fill="none" extrusionOk="0">
                  <a:moveTo>
                    <a:pt x="821" y="1"/>
                  </a:moveTo>
                  <a:lnTo>
                    <a:pt x="1" y="1429"/>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4"/>
            <p:cNvSpPr/>
            <p:nvPr/>
          </p:nvSpPr>
          <p:spPr>
            <a:xfrm>
              <a:off x="4186025" y="1596315"/>
              <a:ext cx="14465" cy="15624"/>
            </a:xfrm>
            <a:custGeom>
              <a:avLst/>
              <a:gdLst/>
              <a:ahLst/>
              <a:cxnLst/>
              <a:rect l="l" t="t" r="r" b="b"/>
              <a:pathLst>
                <a:path w="761" h="822" fill="none" extrusionOk="0">
                  <a:moveTo>
                    <a:pt x="760" y="1"/>
                  </a:moveTo>
                  <a:lnTo>
                    <a:pt x="1" y="821"/>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4"/>
            <p:cNvSpPr/>
            <p:nvPr/>
          </p:nvSpPr>
          <p:spPr>
            <a:xfrm>
              <a:off x="4225313" y="1671432"/>
              <a:ext cx="30640" cy="2319"/>
            </a:xfrm>
            <a:custGeom>
              <a:avLst/>
              <a:gdLst/>
              <a:ahLst/>
              <a:cxnLst/>
              <a:rect l="l" t="t" r="r" b="b"/>
              <a:pathLst>
                <a:path w="1612" h="122" fill="none" extrusionOk="0">
                  <a:moveTo>
                    <a:pt x="1611" y="0"/>
                  </a:moveTo>
                  <a:lnTo>
                    <a:pt x="0" y="122"/>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4"/>
            <p:cNvSpPr/>
            <p:nvPr/>
          </p:nvSpPr>
          <p:spPr>
            <a:xfrm>
              <a:off x="4226473" y="1737864"/>
              <a:ext cx="31781" cy="589"/>
            </a:xfrm>
            <a:custGeom>
              <a:avLst/>
              <a:gdLst/>
              <a:ahLst/>
              <a:cxnLst/>
              <a:rect l="l" t="t" r="r" b="b"/>
              <a:pathLst>
                <a:path w="1672" h="31" fill="none" extrusionOk="0">
                  <a:moveTo>
                    <a:pt x="1672" y="31"/>
                  </a:moveTo>
                  <a:lnTo>
                    <a:pt x="0" y="1"/>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4"/>
            <p:cNvSpPr/>
            <p:nvPr/>
          </p:nvSpPr>
          <p:spPr>
            <a:xfrm>
              <a:off x="4194122" y="1774833"/>
              <a:ext cx="15605" cy="37008"/>
            </a:xfrm>
            <a:custGeom>
              <a:avLst/>
              <a:gdLst/>
              <a:ahLst/>
              <a:cxnLst/>
              <a:rect l="l" t="t" r="r" b="b"/>
              <a:pathLst>
                <a:path w="821" h="1947" fill="none" extrusionOk="0">
                  <a:moveTo>
                    <a:pt x="0" y="1"/>
                  </a:moveTo>
                  <a:lnTo>
                    <a:pt x="821" y="1946"/>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4"/>
            <p:cNvSpPr/>
            <p:nvPr/>
          </p:nvSpPr>
          <p:spPr>
            <a:xfrm>
              <a:off x="4102259" y="1760406"/>
              <a:ext cx="19654" cy="31781"/>
            </a:xfrm>
            <a:custGeom>
              <a:avLst/>
              <a:gdLst/>
              <a:ahLst/>
              <a:cxnLst/>
              <a:rect l="l" t="t" r="r" b="b"/>
              <a:pathLst>
                <a:path w="1034" h="1672" fill="none" extrusionOk="0">
                  <a:moveTo>
                    <a:pt x="1034" y="0"/>
                  </a:moveTo>
                  <a:lnTo>
                    <a:pt x="0" y="1672"/>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4"/>
            <p:cNvSpPr/>
            <p:nvPr/>
          </p:nvSpPr>
          <p:spPr>
            <a:xfrm>
              <a:off x="4050254" y="1702624"/>
              <a:ext cx="17924" cy="23702"/>
            </a:xfrm>
            <a:custGeom>
              <a:avLst/>
              <a:gdLst/>
              <a:ahLst/>
              <a:cxnLst/>
              <a:rect l="l" t="t" r="r" b="b"/>
              <a:pathLst>
                <a:path w="943" h="1247" fill="none" extrusionOk="0">
                  <a:moveTo>
                    <a:pt x="943" y="0"/>
                  </a:moveTo>
                  <a:lnTo>
                    <a:pt x="1" y="1247"/>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4"/>
            <p:cNvSpPr/>
            <p:nvPr/>
          </p:nvSpPr>
          <p:spPr>
            <a:xfrm>
              <a:off x="3997679" y="1693956"/>
              <a:ext cx="589" cy="32370"/>
            </a:xfrm>
            <a:custGeom>
              <a:avLst/>
              <a:gdLst/>
              <a:ahLst/>
              <a:cxnLst/>
              <a:rect l="l" t="t" r="r" b="b"/>
              <a:pathLst>
                <a:path w="31" h="1703" fill="none" extrusionOk="0">
                  <a:moveTo>
                    <a:pt x="31" y="1"/>
                  </a:moveTo>
                  <a:lnTo>
                    <a:pt x="1" y="1703"/>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4"/>
            <p:cNvSpPr/>
            <p:nvPr/>
          </p:nvSpPr>
          <p:spPr>
            <a:xfrm>
              <a:off x="3911024" y="1678940"/>
              <a:ext cx="21383" cy="23132"/>
            </a:xfrm>
            <a:custGeom>
              <a:avLst/>
              <a:gdLst/>
              <a:ahLst/>
              <a:cxnLst/>
              <a:rect l="l" t="t" r="r" b="b"/>
              <a:pathLst>
                <a:path w="1125" h="1217" fill="none" extrusionOk="0">
                  <a:moveTo>
                    <a:pt x="1125" y="0"/>
                  </a:moveTo>
                  <a:lnTo>
                    <a:pt x="0" y="1216"/>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4"/>
            <p:cNvSpPr/>
            <p:nvPr/>
          </p:nvSpPr>
          <p:spPr>
            <a:xfrm>
              <a:off x="3880403" y="1628095"/>
              <a:ext cx="33529" cy="589"/>
            </a:xfrm>
            <a:custGeom>
              <a:avLst/>
              <a:gdLst/>
              <a:ahLst/>
              <a:cxnLst/>
              <a:rect l="l" t="t" r="r" b="b"/>
              <a:pathLst>
                <a:path w="1764" h="31" fill="none" extrusionOk="0">
                  <a:moveTo>
                    <a:pt x="1763" y="0"/>
                  </a:moveTo>
                  <a:lnTo>
                    <a:pt x="0" y="31"/>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4"/>
            <p:cNvSpPr/>
            <p:nvPr/>
          </p:nvSpPr>
          <p:spPr>
            <a:xfrm>
              <a:off x="3911594" y="1540851"/>
              <a:ext cx="29481" cy="21973"/>
            </a:xfrm>
            <a:custGeom>
              <a:avLst/>
              <a:gdLst/>
              <a:ahLst/>
              <a:cxnLst/>
              <a:rect l="l" t="t" r="r" b="b"/>
              <a:pathLst>
                <a:path w="1551" h="1156" fill="none" extrusionOk="0">
                  <a:moveTo>
                    <a:pt x="1" y="1"/>
                  </a:moveTo>
                  <a:lnTo>
                    <a:pt x="1551" y="1156"/>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4"/>
            <p:cNvSpPr/>
            <p:nvPr/>
          </p:nvSpPr>
          <p:spPr>
            <a:xfrm>
              <a:off x="4001139" y="1492325"/>
              <a:ext cx="2338" cy="39308"/>
            </a:xfrm>
            <a:custGeom>
              <a:avLst/>
              <a:gdLst/>
              <a:ahLst/>
              <a:cxnLst/>
              <a:rect l="l" t="t" r="r" b="b"/>
              <a:pathLst>
                <a:path w="123" h="2068" fill="none" extrusionOk="0">
                  <a:moveTo>
                    <a:pt x="1" y="0"/>
                  </a:moveTo>
                  <a:lnTo>
                    <a:pt x="122" y="2067"/>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3" name="Google Shape;1713;p44"/>
          <p:cNvGrpSpPr/>
          <p:nvPr/>
        </p:nvGrpSpPr>
        <p:grpSpPr>
          <a:xfrm>
            <a:off x="216798" y="2003189"/>
            <a:ext cx="615900" cy="419819"/>
            <a:chOff x="5431073" y="1488276"/>
            <a:chExt cx="615900" cy="419819"/>
          </a:xfrm>
        </p:grpSpPr>
        <p:sp>
          <p:nvSpPr>
            <p:cNvPr id="1714" name="Google Shape;1714;p44"/>
            <p:cNvSpPr/>
            <p:nvPr/>
          </p:nvSpPr>
          <p:spPr>
            <a:xfrm>
              <a:off x="5726297" y="1630623"/>
              <a:ext cx="305165" cy="269051"/>
            </a:xfrm>
            <a:custGeom>
              <a:avLst/>
              <a:gdLst/>
              <a:ahLst/>
              <a:cxnLst/>
              <a:rect l="l" t="t" r="r" b="b"/>
              <a:pathLst>
                <a:path w="16055" h="14155" extrusionOk="0">
                  <a:moveTo>
                    <a:pt x="6920" y="0"/>
                  </a:moveTo>
                  <a:cubicBezTo>
                    <a:pt x="4943" y="0"/>
                    <a:pt x="3193" y="635"/>
                    <a:pt x="2584" y="1174"/>
                  </a:cubicBezTo>
                  <a:cubicBezTo>
                    <a:pt x="1277" y="2360"/>
                    <a:pt x="0" y="3940"/>
                    <a:pt x="31" y="6798"/>
                  </a:cubicBezTo>
                  <a:cubicBezTo>
                    <a:pt x="31" y="10871"/>
                    <a:pt x="2615" y="14093"/>
                    <a:pt x="7235" y="14153"/>
                  </a:cubicBezTo>
                  <a:cubicBezTo>
                    <a:pt x="7279" y="14154"/>
                    <a:pt x="7323" y="14155"/>
                    <a:pt x="7367" y="14155"/>
                  </a:cubicBezTo>
                  <a:cubicBezTo>
                    <a:pt x="11906" y="14155"/>
                    <a:pt x="16054" y="9540"/>
                    <a:pt x="13435" y="3971"/>
                  </a:cubicBezTo>
                  <a:cubicBezTo>
                    <a:pt x="11978" y="908"/>
                    <a:pt x="9286" y="0"/>
                    <a:pt x="6920"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4"/>
            <p:cNvSpPr/>
            <p:nvPr/>
          </p:nvSpPr>
          <p:spPr>
            <a:xfrm>
              <a:off x="5456923" y="1593216"/>
              <a:ext cx="346241" cy="314878"/>
            </a:xfrm>
            <a:custGeom>
              <a:avLst/>
              <a:gdLst/>
              <a:ahLst/>
              <a:cxnLst/>
              <a:rect l="l" t="t" r="r" b="b"/>
              <a:pathLst>
                <a:path w="18216" h="16566" extrusionOk="0">
                  <a:moveTo>
                    <a:pt x="8157" y="1"/>
                  </a:moveTo>
                  <a:cubicBezTo>
                    <a:pt x="3771" y="1"/>
                    <a:pt x="0" y="4757"/>
                    <a:pt x="1102" y="9738"/>
                  </a:cubicBezTo>
                  <a:cubicBezTo>
                    <a:pt x="2250" y="14771"/>
                    <a:pt x="5081" y="16566"/>
                    <a:pt x="8234" y="16566"/>
                  </a:cubicBezTo>
                  <a:cubicBezTo>
                    <a:pt x="9422" y="16566"/>
                    <a:pt x="10656" y="16311"/>
                    <a:pt x="11862" y="15878"/>
                  </a:cubicBezTo>
                  <a:cubicBezTo>
                    <a:pt x="16270" y="14267"/>
                    <a:pt x="18215" y="6334"/>
                    <a:pt x="12470" y="1653"/>
                  </a:cubicBezTo>
                  <a:cubicBezTo>
                    <a:pt x="11064" y="500"/>
                    <a:pt x="9578" y="1"/>
                    <a:pt x="8157" y="1"/>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4"/>
            <p:cNvSpPr/>
            <p:nvPr/>
          </p:nvSpPr>
          <p:spPr>
            <a:xfrm>
              <a:off x="5431073" y="1488276"/>
              <a:ext cx="374391" cy="413109"/>
            </a:xfrm>
            <a:custGeom>
              <a:avLst/>
              <a:gdLst/>
              <a:ahLst/>
              <a:cxnLst/>
              <a:rect l="l" t="t" r="r" b="b"/>
              <a:pathLst>
                <a:path w="19697" h="21734" fill="none" extrusionOk="0">
                  <a:moveTo>
                    <a:pt x="1550" y="13557"/>
                  </a:moveTo>
                  <a:cubicBezTo>
                    <a:pt x="3192" y="20882"/>
                    <a:pt x="8298" y="21734"/>
                    <a:pt x="12949" y="20062"/>
                  </a:cubicBezTo>
                  <a:cubicBezTo>
                    <a:pt x="17630" y="18360"/>
                    <a:pt x="19697" y="9940"/>
                    <a:pt x="13618" y="4986"/>
                  </a:cubicBezTo>
                  <a:cubicBezTo>
                    <a:pt x="7569" y="1"/>
                    <a:pt x="0" y="6536"/>
                    <a:pt x="1550" y="13557"/>
                  </a:cubicBezTo>
                  <a:close/>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4"/>
            <p:cNvSpPr/>
            <p:nvPr/>
          </p:nvSpPr>
          <p:spPr>
            <a:xfrm>
              <a:off x="5562510" y="1679568"/>
              <a:ext cx="78121" cy="81808"/>
            </a:xfrm>
            <a:custGeom>
              <a:avLst/>
              <a:gdLst/>
              <a:ahLst/>
              <a:cxnLst/>
              <a:rect l="l" t="t" r="r" b="b"/>
              <a:pathLst>
                <a:path w="4110" h="4304" extrusionOk="0">
                  <a:moveTo>
                    <a:pt x="2152" y="1"/>
                  </a:moveTo>
                  <a:cubicBezTo>
                    <a:pt x="1307" y="1"/>
                    <a:pt x="455" y="597"/>
                    <a:pt x="259" y="1791"/>
                  </a:cubicBezTo>
                  <a:cubicBezTo>
                    <a:pt x="1" y="3339"/>
                    <a:pt x="1203" y="4303"/>
                    <a:pt x="2317" y="4303"/>
                  </a:cubicBezTo>
                  <a:cubicBezTo>
                    <a:pt x="3172" y="4303"/>
                    <a:pt x="3975" y="3736"/>
                    <a:pt x="4028" y="2429"/>
                  </a:cubicBezTo>
                  <a:cubicBezTo>
                    <a:pt x="4109" y="810"/>
                    <a:pt x="3135" y="1"/>
                    <a:pt x="2152" y="1"/>
                  </a:cubicBezTo>
                  <a:close/>
                </a:path>
              </a:pathLst>
            </a:custGeom>
            <a:solidFill>
              <a:srgbClr val="DA65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4"/>
            <p:cNvSpPr/>
            <p:nvPr/>
          </p:nvSpPr>
          <p:spPr>
            <a:xfrm>
              <a:off x="5723978" y="1555867"/>
              <a:ext cx="322994" cy="320105"/>
            </a:xfrm>
            <a:custGeom>
              <a:avLst/>
              <a:gdLst/>
              <a:ahLst/>
              <a:cxnLst/>
              <a:rect l="l" t="t" r="r" b="b"/>
              <a:pathLst>
                <a:path w="16993" h="16841" fill="none" extrusionOk="0">
                  <a:moveTo>
                    <a:pt x="1" y="8937"/>
                  </a:moveTo>
                  <a:cubicBezTo>
                    <a:pt x="1" y="13223"/>
                    <a:pt x="2767" y="16688"/>
                    <a:pt x="7600" y="16749"/>
                  </a:cubicBezTo>
                  <a:cubicBezTo>
                    <a:pt x="12524" y="16840"/>
                    <a:pt x="16992" y="11946"/>
                    <a:pt x="14196" y="5959"/>
                  </a:cubicBezTo>
                  <a:cubicBezTo>
                    <a:pt x="11369" y="1"/>
                    <a:pt x="4104" y="1703"/>
                    <a:pt x="2706" y="2980"/>
                  </a:cubicBezTo>
                  <a:cubicBezTo>
                    <a:pt x="1338" y="4226"/>
                    <a:pt x="1" y="5928"/>
                    <a:pt x="1" y="8937"/>
                  </a:cubicBezTo>
                  <a:close/>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4"/>
            <p:cNvSpPr/>
            <p:nvPr/>
          </p:nvSpPr>
          <p:spPr>
            <a:xfrm>
              <a:off x="5830021" y="1700970"/>
              <a:ext cx="83785" cy="86256"/>
            </a:xfrm>
            <a:custGeom>
              <a:avLst/>
              <a:gdLst/>
              <a:ahLst/>
              <a:cxnLst/>
              <a:rect l="l" t="t" r="r" b="b"/>
              <a:pathLst>
                <a:path w="4408" h="4538" extrusionOk="0">
                  <a:moveTo>
                    <a:pt x="2158" y="0"/>
                  </a:moveTo>
                  <a:cubicBezTo>
                    <a:pt x="1059" y="0"/>
                    <a:pt x="0" y="882"/>
                    <a:pt x="288" y="2701"/>
                  </a:cubicBezTo>
                  <a:cubicBezTo>
                    <a:pt x="483" y="3929"/>
                    <a:pt x="1400" y="4537"/>
                    <a:pt x="2306" y="4537"/>
                  </a:cubicBezTo>
                  <a:cubicBezTo>
                    <a:pt x="3240" y="4537"/>
                    <a:pt x="4162" y="3891"/>
                    <a:pt x="4270" y="2610"/>
                  </a:cubicBezTo>
                  <a:cubicBezTo>
                    <a:pt x="4407" y="889"/>
                    <a:pt x="3262" y="0"/>
                    <a:pt x="2158" y="0"/>
                  </a:cubicBezTo>
                  <a:close/>
                </a:path>
              </a:pathLst>
            </a:custGeom>
            <a:solidFill>
              <a:srgbClr val="70BD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12"/>
        <p:cNvGrpSpPr/>
        <p:nvPr/>
      </p:nvGrpSpPr>
      <p:grpSpPr>
        <a:xfrm>
          <a:off x="0" y="0"/>
          <a:ext cx="0" cy="0"/>
          <a:chOff x="0" y="0"/>
          <a:chExt cx="0" cy="0"/>
        </a:xfrm>
      </p:grpSpPr>
      <p:grpSp>
        <p:nvGrpSpPr>
          <p:cNvPr id="2013" name="Google Shape;2013;p47"/>
          <p:cNvGrpSpPr/>
          <p:nvPr/>
        </p:nvGrpSpPr>
        <p:grpSpPr>
          <a:xfrm>
            <a:off x="8388253" y="2345503"/>
            <a:ext cx="561693" cy="1609734"/>
            <a:chOff x="5522347" y="1956830"/>
            <a:chExt cx="634394" cy="1818086"/>
          </a:xfrm>
        </p:grpSpPr>
        <p:sp>
          <p:nvSpPr>
            <p:cNvPr id="2014" name="Google Shape;2014;p47"/>
            <p:cNvSpPr/>
            <p:nvPr/>
          </p:nvSpPr>
          <p:spPr>
            <a:xfrm>
              <a:off x="5522347" y="2109346"/>
              <a:ext cx="342059" cy="933667"/>
            </a:xfrm>
            <a:custGeom>
              <a:avLst/>
              <a:gdLst/>
              <a:ahLst/>
              <a:cxnLst/>
              <a:rect l="l" t="t" r="r" b="b"/>
              <a:pathLst>
                <a:path w="17996" h="49121" extrusionOk="0">
                  <a:moveTo>
                    <a:pt x="2797" y="1"/>
                  </a:moveTo>
                  <a:cubicBezTo>
                    <a:pt x="2797" y="1"/>
                    <a:pt x="1" y="4408"/>
                    <a:pt x="2068" y="19485"/>
                  </a:cubicBezTo>
                  <a:cubicBezTo>
                    <a:pt x="3557" y="30093"/>
                    <a:pt x="8420" y="38877"/>
                    <a:pt x="12676" y="49120"/>
                  </a:cubicBezTo>
                  <a:cubicBezTo>
                    <a:pt x="12676" y="49120"/>
                    <a:pt x="17995" y="41278"/>
                    <a:pt x="11490" y="28634"/>
                  </a:cubicBezTo>
                  <a:cubicBezTo>
                    <a:pt x="4165" y="14348"/>
                    <a:pt x="2797" y="1"/>
                    <a:pt x="2797" y="1"/>
                  </a:cubicBezTo>
                  <a:close/>
                </a:path>
              </a:pathLst>
            </a:custGeom>
            <a:solidFill>
              <a:srgbClr val="53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7"/>
            <p:cNvSpPr/>
            <p:nvPr/>
          </p:nvSpPr>
          <p:spPr>
            <a:xfrm>
              <a:off x="5548349" y="2178115"/>
              <a:ext cx="37578" cy="328164"/>
            </a:xfrm>
            <a:custGeom>
              <a:avLst/>
              <a:gdLst/>
              <a:ahLst/>
              <a:cxnLst/>
              <a:rect l="l" t="t" r="r" b="b"/>
              <a:pathLst>
                <a:path w="1977" h="17265" fill="none" extrusionOk="0">
                  <a:moveTo>
                    <a:pt x="1976" y="0"/>
                  </a:moveTo>
                  <a:cubicBezTo>
                    <a:pt x="1" y="7933"/>
                    <a:pt x="943" y="17265"/>
                    <a:pt x="943" y="17265"/>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7"/>
            <p:cNvSpPr/>
            <p:nvPr/>
          </p:nvSpPr>
          <p:spPr>
            <a:xfrm>
              <a:off x="5584178" y="2375109"/>
              <a:ext cx="46815" cy="286595"/>
            </a:xfrm>
            <a:custGeom>
              <a:avLst/>
              <a:gdLst/>
              <a:ahLst/>
              <a:cxnLst/>
              <a:rect l="l" t="t" r="r" b="b"/>
              <a:pathLst>
                <a:path w="2463" h="15078" fill="none" extrusionOk="0">
                  <a:moveTo>
                    <a:pt x="2462" y="1"/>
                  </a:moveTo>
                  <a:cubicBezTo>
                    <a:pt x="0" y="3679"/>
                    <a:pt x="1094" y="15077"/>
                    <a:pt x="1094" y="15077"/>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7"/>
            <p:cNvSpPr/>
            <p:nvPr/>
          </p:nvSpPr>
          <p:spPr>
            <a:xfrm>
              <a:off x="5628086" y="2491245"/>
              <a:ext cx="41607" cy="312578"/>
            </a:xfrm>
            <a:custGeom>
              <a:avLst/>
              <a:gdLst/>
              <a:ahLst/>
              <a:cxnLst/>
              <a:rect l="l" t="t" r="r" b="b"/>
              <a:pathLst>
                <a:path w="2189" h="16445" fill="none" extrusionOk="0">
                  <a:moveTo>
                    <a:pt x="2189" y="0"/>
                  </a:moveTo>
                  <a:cubicBezTo>
                    <a:pt x="0" y="4864"/>
                    <a:pt x="1642" y="16444"/>
                    <a:pt x="1642" y="16444"/>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7"/>
            <p:cNvSpPr/>
            <p:nvPr/>
          </p:nvSpPr>
          <p:spPr>
            <a:xfrm>
              <a:off x="5696246" y="2632204"/>
              <a:ext cx="34118" cy="256544"/>
            </a:xfrm>
            <a:custGeom>
              <a:avLst/>
              <a:gdLst/>
              <a:ahLst/>
              <a:cxnLst/>
              <a:rect l="l" t="t" r="r" b="b"/>
              <a:pathLst>
                <a:path w="1795" h="13497" fill="none" extrusionOk="0">
                  <a:moveTo>
                    <a:pt x="1794" y="1"/>
                  </a:moveTo>
                  <a:cubicBezTo>
                    <a:pt x="882" y="5320"/>
                    <a:pt x="1" y="13497"/>
                    <a:pt x="1" y="13497"/>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7"/>
            <p:cNvSpPr/>
            <p:nvPr/>
          </p:nvSpPr>
          <p:spPr>
            <a:xfrm>
              <a:off x="5730346" y="2741992"/>
              <a:ext cx="47386" cy="223604"/>
            </a:xfrm>
            <a:custGeom>
              <a:avLst/>
              <a:gdLst/>
              <a:ahLst/>
              <a:cxnLst/>
              <a:rect l="l" t="t" r="r" b="b"/>
              <a:pathLst>
                <a:path w="2493" h="11764" fill="none" extrusionOk="0">
                  <a:moveTo>
                    <a:pt x="2493" y="0"/>
                  </a:moveTo>
                  <a:cubicBezTo>
                    <a:pt x="2219" y="6687"/>
                    <a:pt x="0" y="11763"/>
                    <a:pt x="0" y="11763"/>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7"/>
            <p:cNvSpPr/>
            <p:nvPr/>
          </p:nvSpPr>
          <p:spPr>
            <a:xfrm>
              <a:off x="5522347" y="2109346"/>
              <a:ext cx="364013" cy="1394694"/>
            </a:xfrm>
            <a:custGeom>
              <a:avLst/>
              <a:gdLst/>
              <a:ahLst/>
              <a:cxnLst/>
              <a:rect l="l" t="t" r="r" b="b"/>
              <a:pathLst>
                <a:path w="19151" h="73376" fill="none" extrusionOk="0">
                  <a:moveTo>
                    <a:pt x="19150" y="73376"/>
                  </a:moveTo>
                  <a:cubicBezTo>
                    <a:pt x="16658" y="49971"/>
                    <a:pt x="4591" y="37357"/>
                    <a:pt x="2068" y="19485"/>
                  </a:cubicBezTo>
                  <a:cubicBezTo>
                    <a:pt x="1" y="4408"/>
                    <a:pt x="2797" y="1"/>
                    <a:pt x="2797" y="1"/>
                  </a:cubicBez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7"/>
            <p:cNvSpPr/>
            <p:nvPr/>
          </p:nvSpPr>
          <p:spPr>
            <a:xfrm>
              <a:off x="5777142" y="1956830"/>
              <a:ext cx="379599" cy="1195363"/>
            </a:xfrm>
            <a:custGeom>
              <a:avLst/>
              <a:gdLst/>
              <a:ahLst/>
              <a:cxnLst/>
              <a:rect l="l" t="t" r="r" b="b"/>
              <a:pathLst>
                <a:path w="19971" h="62889" extrusionOk="0">
                  <a:moveTo>
                    <a:pt x="14438" y="1"/>
                  </a:moveTo>
                  <a:lnTo>
                    <a:pt x="14438" y="1"/>
                  </a:lnTo>
                  <a:cubicBezTo>
                    <a:pt x="14438" y="1"/>
                    <a:pt x="12766" y="8694"/>
                    <a:pt x="8845" y="19332"/>
                  </a:cubicBezTo>
                  <a:cubicBezTo>
                    <a:pt x="4894" y="29971"/>
                    <a:pt x="0" y="47661"/>
                    <a:pt x="7478" y="62889"/>
                  </a:cubicBezTo>
                  <a:cubicBezTo>
                    <a:pt x="7478" y="62889"/>
                    <a:pt x="8177" y="59819"/>
                    <a:pt x="14104" y="37539"/>
                  </a:cubicBezTo>
                  <a:cubicBezTo>
                    <a:pt x="19970" y="15229"/>
                    <a:pt x="14439" y="1"/>
                    <a:pt x="14438" y="1"/>
                  </a:cubicBezTo>
                  <a:close/>
                </a:path>
              </a:pathLst>
            </a:custGeom>
            <a:solidFill>
              <a:srgbClr val="53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7"/>
            <p:cNvSpPr/>
            <p:nvPr/>
          </p:nvSpPr>
          <p:spPr>
            <a:xfrm>
              <a:off x="5844733" y="2604472"/>
              <a:ext cx="99979" cy="441430"/>
            </a:xfrm>
            <a:custGeom>
              <a:avLst/>
              <a:gdLst/>
              <a:ahLst/>
              <a:cxnLst/>
              <a:rect l="l" t="t" r="r" b="b"/>
              <a:pathLst>
                <a:path w="5260" h="23224" fill="none" extrusionOk="0">
                  <a:moveTo>
                    <a:pt x="1064" y="1"/>
                  </a:moveTo>
                  <a:cubicBezTo>
                    <a:pt x="1" y="10700"/>
                    <a:pt x="5259" y="23223"/>
                    <a:pt x="5259" y="23223"/>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7"/>
            <p:cNvSpPr/>
            <p:nvPr/>
          </p:nvSpPr>
          <p:spPr>
            <a:xfrm>
              <a:off x="5866117" y="2436940"/>
              <a:ext cx="122503" cy="439092"/>
            </a:xfrm>
            <a:custGeom>
              <a:avLst/>
              <a:gdLst/>
              <a:ahLst/>
              <a:cxnLst/>
              <a:rect l="l" t="t" r="r" b="b"/>
              <a:pathLst>
                <a:path w="6445" h="23101" fill="none" extrusionOk="0">
                  <a:moveTo>
                    <a:pt x="2158" y="0"/>
                  </a:moveTo>
                  <a:cubicBezTo>
                    <a:pt x="0" y="8845"/>
                    <a:pt x="6444" y="23101"/>
                    <a:pt x="6444" y="23101"/>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7"/>
            <p:cNvSpPr/>
            <p:nvPr/>
          </p:nvSpPr>
          <p:spPr>
            <a:xfrm>
              <a:off x="5934277" y="2278057"/>
              <a:ext cx="101139" cy="426965"/>
            </a:xfrm>
            <a:custGeom>
              <a:avLst/>
              <a:gdLst/>
              <a:ahLst/>
              <a:cxnLst/>
              <a:rect l="l" t="t" r="r" b="b"/>
              <a:pathLst>
                <a:path w="5321" h="22463" fill="none" extrusionOk="0">
                  <a:moveTo>
                    <a:pt x="1460" y="0"/>
                  </a:moveTo>
                  <a:cubicBezTo>
                    <a:pt x="1" y="9484"/>
                    <a:pt x="5320" y="22463"/>
                    <a:pt x="5320" y="22463"/>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7"/>
            <p:cNvSpPr/>
            <p:nvPr/>
          </p:nvSpPr>
          <p:spPr>
            <a:xfrm>
              <a:off x="5976455" y="2133048"/>
              <a:ext cx="87834" cy="403852"/>
            </a:xfrm>
            <a:custGeom>
              <a:avLst/>
              <a:gdLst/>
              <a:ahLst/>
              <a:cxnLst/>
              <a:rect l="l" t="t" r="r" b="b"/>
              <a:pathLst>
                <a:path w="4621" h="21247" fill="none" extrusionOk="0">
                  <a:moveTo>
                    <a:pt x="1642" y="0"/>
                  </a:moveTo>
                  <a:cubicBezTo>
                    <a:pt x="1" y="11095"/>
                    <a:pt x="4621" y="21247"/>
                    <a:pt x="4621" y="21247"/>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7"/>
            <p:cNvSpPr/>
            <p:nvPr/>
          </p:nvSpPr>
          <p:spPr>
            <a:xfrm>
              <a:off x="6029030" y="2053882"/>
              <a:ext cx="48564" cy="393474"/>
            </a:xfrm>
            <a:custGeom>
              <a:avLst/>
              <a:gdLst/>
              <a:ahLst/>
              <a:cxnLst/>
              <a:rect l="l" t="t" r="r" b="b"/>
              <a:pathLst>
                <a:path w="2555" h="20701" fill="none" extrusionOk="0">
                  <a:moveTo>
                    <a:pt x="1" y="1"/>
                  </a:moveTo>
                  <a:cubicBezTo>
                    <a:pt x="2402" y="5411"/>
                    <a:pt x="2554" y="20700"/>
                    <a:pt x="2554" y="20700"/>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7"/>
            <p:cNvSpPr/>
            <p:nvPr/>
          </p:nvSpPr>
          <p:spPr>
            <a:xfrm>
              <a:off x="5859179" y="2392444"/>
              <a:ext cx="225334" cy="1382472"/>
            </a:xfrm>
            <a:custGeom>
              <a:avLst/>
              <a:gdLst/>
              <a:ahLst/>
              <a:cxnLst/>
              <a:rect l="l" t="t" r="r" b="b"/>
              <a:pathLst>
                <a:path w="11855" h="72733" extrusionOk="0">
                  <a:moveTo>
                    <a:pt x="11855" y="1"/>
                  </a:moveTo>
                  <a:cubicBezTo>
                    <a:pt x="11854" y="5"/>
                    <a:pt x="8237" y="21127"/>
                    <a:pt x="4499" y="34378"/>
                  </a:cubicBezTo>
                  <a:cubicBezTo>
                    <a:pt x="730" y="47631"/>
                    <a:pt x="0" y="64865"/>
                    <a:pt x="0" y="70579"/>
                  </a:cubicBezTo>
                  <a:cubicBezTo>
                    <a:pt x="17" y="72160"/>
                    <a:pt x="229" y="72733"/>
                    <a:pt x="528" y="72733"/>
                  </a:cubicBezTo>
                  <a:cubicBezTo>
                    <a:pt x="1316" y="72733"/>
                    <a:pt x="2706" y="68756"/>
                    <a:pt x="2706" y="68756"/>
                  </a:cubicBezTo>
                  <a:cubicBezTo>
                    <a:pt x="2371" y="52555"/>
                    <a:pt x="4773" y="39029"/>
                    <a:pt x="6627" y="31035"/>
                  </a:cubicBezTo>
                  <a:cubicBezTo>
                    <a:pt x="9271" y="19637"/>
                    <a:pt x="11854" y="5"/>
                    <a:pt x="11855" y="1"/>
                  </a:cubicBezTo>
                  <a:close/>
                </a:path>
              </a:pathLst>
            </a:custGeom>
            <a:solidFill>
              <a:srgbClr val="70BF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8" name="Google Shape;2028;p47"/>
          <p:cNvSpPr txBox="1">
            <a:spLocks noGrp="1"/>
          </p:cNvSpPr>
          <p:nvPr>
            <p:ph type="title"/>
          </p:nvPr>
        </p:nvSpPr>
        <p:spPr>
          <a:xfrm>
            <a:off x="142844" y="21429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smtClean="0">
                <a:solidFill>
                  <a:schemeClr val="accent1"/>
                </a:solidFill>
              </a:rPr>
              <a:t>Problem Statement</a:t>
            </a:r>
            <a:endParaRPr sz="4000">
              <a:solidFill>
                <a:schemeClr val="accent1"/>
              </a:solidFill>
            </a:endParaRPr>
          </a:p>
        </p:txBody>
      </p:sp>
      <p:sp>
        <p:nvSpPr>
          <p:cNvPr id="2029" name="Google Shape;2029;p47"/>
          <p:cNvSpPr txBox="1">
            <a:spLocks noGrp="1"/>
          </p:cNvSpPr>
          <p:nvPr>
            <p:ph type="body" idx="1"/>
          </p:nvPr>
        </p:nvSpPr>
        <p:spPr>
          <a:xfrm>
            <a:off x="925774" y="1552825"/>
            <a:ext cx="6217993" cy="2686200"/>
          </a:xfrm>
          <a:prstGeom prst="rect">
            <a:avLst/>
          </a:prstGeom>
        </p:spPr>
        <p:txBody>
          <a:bodyPr spcFirstLastPara="1" wrap="square" lIns="91425" tIns="91425" rIns="91425" bIns="91425" anchor="t" anchorCtr="0">
            <a:noAutofit/>
          </a:bodyPr>
          <a:lstStyle/>
          <a:p>
            <a:pPr marL="0" indent="0">
              <a:buNone/>
            </a:pPr>
            <a:r>
              <a:rPr lang="en-US" sz="1800" dirty="0" smtClean="0">
                <a:latin typeface="Lucida Bright" pitchFamily="18" charset="0"/>
              </a:rPr>
              <a:t>In this busy world we don’t have the time to wait in infamously long hospital queues. The problem is, queuing at hospital is often managed manually by administrative staff, then take a token there and then wait for our turn then ask for the doctor and the most frustrating thing - we went there by traveling a long distance and then we come to know the doctor is on leave or the doctor can’t take appointments.</a:t>
            </a:r>
            <a:endParaRPr sz="1800">
              <a:latin typeface="Lucida Bright" pitchFamily="18" charset="0"/>
            </a:endParaRPr>
          </a:p>
        </p:txBody>
      </p:sp>
      <p:sp>
        <p:nvSpPr>
          <p:cNvPr id="2030" name="Google Shape;2030;p47"/>
          <p:cNvSpPr txBox="1">
            <a:spLocks noGrp="1"/>
          </p:cNvSpPr>
          <p:nvPr>
            <p:ph type="body" idx="2"/>
          </p:nvPr>
        </p:nvSpPr>
        <p:spPr>
          <a:xfrm>
            <a:off x="10215602" y="1357304"/>
            <a:ext cx="216803" cy="223337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grpSp>
        <p:nvGrpSpPr>
          <p:cNvPr id="2031" name="Google Shape;2031;p47"/>
          <p:cNvGrpSpPr/>
          <p:nvPr/>
        </p:nvGrpSpPr>
        <p:grpSpPr>
          <a:xfrm>
            <a:off x="8507468" y="3501544"/>
            <a:ext cx="414119" cy="1349632"/>
            <a:chOff x="5052025" y="1339225"/>
            <a:chExt cx="1014500" cy="3306300"/>
          </a:xfrm>
        </p:grpSpPr>
        <p:sp>
          <p:nvSpPr>
            <p:cNvPr id="2032" name="Google Shape;2032;p47"/>
            <p:cNvSpPr/>
            <p:nvPr/>
          </p:nvSpPr>
          <p:spPr>
            <a:xfrm>
              <a:off x="5052025" y="1339225"/>
              <a:ext cx="1013725" cy="3265250"/>
            </a:xfrm>
            <a:custGeom>
              <a:avLst/>
              <a:gdLst/>
              <a:ahLst/>
              <a:cxnLst/>
              <a:rect l="l" t="t" r="r" b="b"/>
              <a:pathLst>
                <a:path w="40549" h="130610" extrusionOk="0">
                  <a:moveTo>
                    <a:pt x="2584" y="0"/>
                  </a:moveTo>
                  <a:cubicBezTo>
                    <a:pt x="1186" y="0"/>
                    <a:pt x="1" y="1125"/>
                    <a:pt x="1" y="2584"/>
                  </a:cubicBezTo>
                  <a:cubicBezTo>
                    <a:pt x="1" y="3982"/>
                    <a:pt x="1125" y="5167"/>
                    <a:pt x="2584" y="5167"/>
                  </a:cubicBezTo>
                  <a:lnTo>
                    <a:pt x="3375" y="5167"/>
                  </a:lnTo>
                  <a:lnTo>
                    <a:pt x="3375" y="125686"/>
                  </a:lnTo>
                  <a:cubicBezTo>
                    <a:pt x="3375" y="128969"/>
                    <a:pt x="11817" y="130610"/>
                    <a:pt x="20260" y="130610"/>
                  </a:cubicBezTo>
                  <a:cubicBezTo>
                    <a:pt x="28702" y="130610"/>
                    <a:pt x="37144" y="128969"/>
                    <a:pt x="37144" y="125686"/>
                  </a:cubicBezTo>
                  <a:lnTo>
                    <a:pt x="37144" y="5167"/>
                  </a:lnTo>
                  <a:lnTo>
                    <a:pt x="37965" y="5167"/>
                  </a:lnTo>
                  <a:cubicBezTo>
                    <a:pt x="39363" y="5167"/>
                    <a:pt x="40549" y="4012"/>
                    <a:pt x="40549" y="2584"/>
                  </a:cubicBezTo>
                  <a:cubicBezTo>
                    <a:pt x="40549" y="1155"/>
                    <a:pt x="39394" y="0"/>
                    <a:pt x="37995" y="0"/>
                  </a:cubicBezTo>
                  <a:close/>
                </a:path>
              </a:pathLst>
            </a:custGeom>
            <a:solidFill>
              <a:srgbClr val="C8EEE9">
                <a:alpha val="30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7"/>
            <p:cNvSpPr/>
            <p:nvPr/>
          </p:nvSpPr>
          <p:spPr>
            <a:xfrm>
              <a:off x="5136375" y="1944100"/>
              <a:ext cx="845025" cy="2660375"/>
            </a:xfrm>
            <a:custGeom>
              <a:avLst/>
              <a:gdLst/>
              <a:ahLst/>
              <a:cxnLst/>
              <a:rect l="l" t="t" r="r" b="b"/>
              <a:pathLst>
                <a:path w="33801" h="106415" extrusionOk="0">
                  <a:moveTo>
                    <a:pt x="1" y="0"/>
                  </a:moveTo>
                  <a:lnTo>
                    <a:pt x="1" y="101491"/>
                  </a:lnTo>
                  <a:cubicBezTo>
                    <a:pt x="1" y="104774"/>
                    <a:pt x="8451" y="106415"/>
                    <a:pt x="16901" y="106415"/>
                  </a:cubicBezTo>
                  <a:cubicBezTo>
                    <a:pt x="25351" y="106415"/>
                    <a:pt x="33801" y="104774"/>
                    <a:pt x="33801" y="101491"/>
                  </a:cubicBezTo>
                  <a:lnTo>
                    <a:pt x="338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7"/>
            <p:cNvSpPr/>
            <p:nvPr/>
          </p:nvSpPr>
          <p:spPr>
            <a:xfrm>
              <a:off x="5391700" y="2203175"/>
              <a:ext cx="68425" cy="68450"/>
            </a:xfrm>
            <a:custGeom>
              <a:avLst/>
              <a:gdLst/>
              <a:ahLst/>
              <a:cxnLst/>
              <a:rect l="l" t="t" r="r" b="b"/>
              <a:pathLst>
                <a:path w="2737" h="2738" extrusionOk="0">
                  <a:moveTo>
                    <a:pt x="1423" y="1"/>
                  </a:moveTo>
                  <a:cubicBezTo>
                    <a:pt x="1405" y="1"/>
                    <a:pt x="1387" y="1"/>
                    <a:pt x="1368" y="2"/>
                  </a:cubicBezTo>
                  <a:cubicBezTo>
                    <a:pt x="609" y="2"/>
                    <a:pt x="1" y="610"/>
                    <a:pt x="1" y="1370"/>
                  </a:cubicBezTo>
                  <a:cubicBezTo>
                    <a:pt x="1" y="2130"/>
                    <a:pt x="609" y="2738"/>
                    <a:pt x="1368" y="2738"/>
                  </a:cubicBezTo>
                  <a:cubicBezTo>
                    <a:pt x="2128" y="2738"/>
                    <a:pt x="2736" y="2130"/>
                    <a:pt x="2736" y="1370"/>
                  </a:cubicBezTo>
                  <a:cubicBezTo>
                    <a:pt x="2736" y="627"/>
                    <a:pt x="2185" y="1"/>
                    <a:pt x="1423" y="1"/>
                  </a:cubicBezTo>
                  <a:close/>
                </a:path>
              </a:pathLst>
            </a:custGeom>
            <a:solidFill>
              <a:srgbClr val="F7D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47"/>
            <p:cNvSpPr/>
            <p:nvPr/>
          </p:nvSpPr>
          <p:spPr>
            <a:xfrm>
              <a:off x="5507975" y="2631025"/>
              <a:ext cx="102600" cy="102625"/>
            </a:xfrm>
            <a:custGeom>
              <a:avLst/>
              <a:gdLst/>
              <a:ahLst/>
              <a:cxnLst/>
              <a:rect l="l" t="t" r="r" b="b"/>
              <a:pathLst>
                <a:path w="4104" h="4105" extrusionOk="0">
                  <a:moveTo>
                    <a:pt x="2067" y="1"/>
                  </a:moveTo>
                  <a:cubicBezTo>
                    <a:pt x="912" y="1"/>
                    <a:pt x="0" y="912"/>
                    <a:pt x="0" y="2037"/>
                  </a:cubicBezTo>
                  <a:cubicBezTo>
                    <a:pt x="0" y="3192"/>
                    <a:pt x="912" y="4104"/>
                    <a:pt x="2067" y="4104"/>
                  </a:cubicBezTo>
                  <a:cubicBezTo>
                    <a:pt x="3192" y="4104"/>
                    <a:pt x="4104" y="3192"/>
                    <a:pt x="4104" y="2037"/>
                  </a:cubicBezTo>
                  <a:cubicBezTo>
                    <a:pt x="4104" y="912"/>
                    <a:pt x="3192" y="1"/>
                    <a:pt x="2067" y="1"/>
                  </a:cubicBezTo>
                  <a:close/>
                </a:path>
              </a:pathLst>
            </a:custGeom>
            <a:solidFill>
              <a:srgbClr val="F7D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7"/>
            <p:cNvSpPr/>
            <p:nvPr/>
          </p:nvSpPr>
          <p:spPr>
            <a:xfrm>
              <a:off x="5248075" y="2889400"/>
              <a:ext cx="57025" cy="57000"/>
            </a:xfrm>
            <a:custGeom>
              <a:avLst/>
              <a:gdLst/>
              <a:ahLst/>
              <a:cxnLst/>
              <a:rect l="l" t="t" r="r" b="b"/>
              <a:pathLst>
                <a:path w="2281" h="2280" extrusionOk="0">
                  <a:moveTo>
                    <a:pt x="1126" y="0"/>
                  </a:moveTo>
                  <a:cubicBezTo>
                    <a:pt x="518" y="0"/>
                    <a:pt x="1" y="486"/>
                    <a:pt x="1" y="1125"/>
                  </a:cubicBezTo>
                  <a:cubicBezTo>
                    <a:pt x="1" y="1733"/>
                    <a:pt x="487" y="2280"/>
                    <a:pt x="1126" y="2280"/>
                  </a:cubicBezTo>
                  <a:cubicBezTo>
                    <a:pt x="1733" y="2280"/>
                    <a:pt x="2281" y="1763"/>
                    <a:pt x="2281" y="1125"/>
                  </a:cubicBezTo>
                  <a:cubicBezTo>
                    <a:pt x="2281" y="486"/>
                    <a:pt x="1764" y="0"/>
                    <a:pt x="1126" y="0"/>
                  </a:cubicBezTo>
                  <a:close/>
                </a:path>
              </a:pathLst>
            </a:custGeom>
            <a:solidFill>
              <a:srgbClr val="F7D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47"/>
            <p:cNvSpPr/>
            <p:nvPr/>
          </p:nvSpPr>
          <p:spPr>
            <a:xfrm>
              <a:off x="5358275" y="3654600"/>
              <a:ext cx="68400" cy="68425"/>
            </a:xfrm>
            <a:custGeom>
              <a:avLst/>
              <a:gdLst/>
              <a:ahLst/>
              <a:cxnLst/>
              <a:rect l="l" t="t" r="r" b="b"/>
              <a:pathLst>
                <a:path w="2736" h="2737" extrusionOk="0">
                  <a:moveTo>
                    <a:pt x="1368" y="0"/>
                  </a:moveTo>
                  <a:cubicBezTo>
                    <a:pt x="608" y="0"/>
                    <a:pt x="0" y="608"/>
                    <a:pt x="0" y="1368"/>
                  </a:cubicBezTo>
                  <a:cubicBezTo>
                    <a:pt x="0" y="2128"/>
                    <a:pt x="608" y="2736"/>
                    <a:pt x="1368" y="2736"/>
                  </a:cubicBezTo>
                  <a:cubicBezTo>
                    <a:pt x="2128" y="2736"/>
                    <a:pt x="2736" y="2128"/>
                    <a:pt x="2736" y="1368"/>
                  </a:cubicBezTo>
                  <a:cubicBezTo>
                    <a:pt x="2736" y="608"/>
                    <a:pt x="2128" y="0"/>
                    <a:pt x="1368" y="0"/>
                  </a:cubicBezTo>
                  <a:close/>
                </a:path>
              </a:pathLst>
            </a:custGeom>
            <a:solidFill>
              <a:srgbClr val="F7D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47"/>
            <p:cNvSpPr/>
            <p:nvPr/>
          </p:nvSpPr>
          <p:spPr>
            <a:xfrm>
              <a:off x="5280000" y="4086225"/>
              <a:ext cx="49425" cy="49400"/>
            </a:xfrm>
            <a:custGeom>
              <a:avLst/>
              <a:gdLst/>
              <a:ahLst/>
              <a:cxnLst/>
              <a:rect l="l" t="t" r="r" b="b"/>
              <a:pathLst>
                <a:path w="1977" h="1976" extrusionOk="0">
                  <a:moveTo>
                    <a:pt x="1004" y="0"/>
                  </a:moveTo>
                  <a:cubicBezTo>
                    <a:pt x="456" y="0"/>
                    <a:pt x="0" y="456"/>
                    <a:pt x="0" y="973"/>
                  </a:cubicBezTo>
                  <a:cubicBezTo>
                    <a:pt x="0" y="1520"/>
                    <a:pt x="456" y="1976"/>
                    <a:pt x="1004" y="1976"/>
                  </a:cubicBezTo>
                  <a:cubicBezTo>
                    <a:pt x="1520" y="1976"/>
                    <a:pt x="1976" y="1520"/>
                    <a:pt x="1976" y="973"/>
                  </a:cubicBezTo>
                  <a:cubicBezTo>
                    <a:pt x="1976" y="456"/>
                    <a:pt x="1551" y="0"/>
                    <a:pt x="1004" y="0"/>
                  </a:cubicBezTo>
                  <a:close/>
                </a:path>
              </a:pathLst>
            </a:custGeom>
            <a:solidFill>
              <a:srgbClr val="F7D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7"/>
            <p:cNvSpPr/>
            <p:nvPr/>
          </p:nvSpPr>
          <p:spPr>
            <a:xfrm>
              <a:off x="5219200" y="2042125"/>
              <a:ext cx="57025" cy="57000"/>
            </a:xfrm>
            <a:custGeom>
              <a:avLst/>
              <a:gdLst/>
              <a:ahLst/>
              <a:cxnLst/>
              <a:rect l="l" t="t" r="r" b="b"/>
              <a:pathLst>
                <a:path w="2281" h="2280" extrusionOk="0">
                  <a:moveTo>
                    <a:pt x="1156" y="0"/>
                  </a:moveTo>
                  <a:cubicBezTo>
                    <a:pt x="518" y="0"/>
                    <a:pt x="1" y="517"/>
                    <a:pt x="1" y="1125"/>
                  </a:cubicBezTo>
                  <a:cubicBezTo>
                    <a:pt x="1" y="1733"/>
                    <a:pt x="487" y="2280"/>
                    <a:pt x="1156" y="2280"/>
                  </a:cubicBezTo>
                  <a:cubicBezTo>
                    <a:pt x="1764" y="2280"/>
                    <a:pt x="2281" y="1763"/>
                    <a:pt x="2281" y="1125"/>
                  </a:cubicBezTo>
                  <a:cubicBezTo>
                    <a:pt x="2281" y="486"/>
                    <a:pt x="1764" y="0"/>
                    <a:pt x="1156" y="0"/>
                  </a:cubicBezTo>
                  <a:close/>
                </a:path>
              </a:pathLst>
            </a:custGeom>
            <a:solidFill>
              <a:srgbClr val="F7D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47"/>
            <p:cNvSpPr/>
            <p:nvPr/>
          </p:nvSpPr>
          <p:spPr>
            <a:xfrm>
              <a:off x="5136375" y="1468400"/>
              <a:ext cx="845025" cy="3136075"/>
            </a:xfrm>
            <a:custGeom>
              <a:avLst/>
              <a:gdLst/>
              <a:ahLst/>
              <a:cxnLst/>
              <a:rect l="l" t="t" r="r" b="b"/>
              <a:pathLst>
                <a:path w="33801" h="125443" extrusionOk="0">
                  <a:moveTo>
                    <a:pt x="22007" y="0"/>
                  </a:moveTo>
                  <a:cubicBezTo>
                    <a:pt x="21642" y="33952"/>
                    <a:pt x="18360" y="88907"/>
                    <a:pt x="1" y="104713"/>
                  </a:cubicBezTo>
                  <a:lnTo>
                    <a:pt x="1" y="120519"/>
                  </a:lnTo>
                  <a:cubicBezTo>
                    <a:pt x="1" y="123802"/>
                    <a:pt x="8451" y="125443"/>
                    <a:pt x="16901" y="125443"/>
                  </a:cubicBezTo>
                  <a:cubicBezTo>
                    <a:pt x="25351" y="125443"/>
                    <a:pt x="33801" y="123802"/>
                    <a:pt x="33801" y="120519"/>
                  </a:cubicBezTo>
                  <a:lnTo>
                    <a:pt x="33801" y="0"/>
                  </a:lnTo>
                  <a:close/>
                </a:path>
              </a:pathLst>
            </a:custGeom>
            <a:solidFill>
              <a:srgbClr val="C8EEE9">
                <a:alpha val="30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47"/>
            <p:cNvSpPr/>
            <p:nvPr/>
          </p:nvSpPr>
          <p:spPr>
            <a:xfrm>
              <a:off x="5136375" y="1468400"/>
              <a:ext cx="25" cy="228000"/>
            </a:xfrm>
            <a:custGeom>
              <a:avLst/>
              <a:gdLst/>
              <a:ahLst/>
              <a:cxnLst/>
              <a:rect l="l" t="t" r="r" b="b"/>
              <a:pathLst>
                <a:path w="1" h="9120" fill="none" extrusionOk="0">
                  <a:moveTo>
                    <a:pt x="1" y="9119"/>
                  </a:moveTo>
                  <a:lnTo>
                    <a:pt x="1" y="0"/>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47"/>
            <p:cNvSpPr/>
            <p:nvPr/>
          </p:nvSpPr>
          <p:spPr>
            <a:xfrm>
              <a:off x="5136375" y="2119625"/>
              <a:ext cx="25" cy="1273600"/>
            </a:xfrm>
            <a:custGeom>
              <a:avLst/>
              <a:gdLst/>
              <a:ahLst/>
              <a:cxnLst/>
              <a:rect l="l" t="t" r="r" b="b"/>
              <a:pathLst>
                <a:path w="1" h="50944" fill="none" extrusionOk="0">
                  <a:moveTo>
                    <a:pt x="1" y="50943"/>
                  </a:moveTo>
                  <a:lnTo>
                    <a:pt x="1" y="0"/>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47"/>
            <p:cNvSpPr/>
            <p:nvPr/>
          </p:nvSpPr>
          <p:spPr>
            <a:xfrm>
              <a:off x="5136375" y="1468400"/>
              <a:ext cx="845025" cy="3177125"/>
            </a:xfrm>
            <a:custGeom>
              <a:avLst/>
              <a:gdLst/>
              <a:ahLst/>
              <a:cxnLst/>
              <a:rect l="l" t="t" r="r" b="b"/>
              <a:pathLst>
                <a:path w="33801" h="127085" fill="none" extrusionOk="0">
                  <a:moveTo>
                    <a:pt x="33801" y="0"/>
                  </a:moveTo>
                  <a:lnTo>
                    <a:pt x="33801" y="120519"/>
                  </a:lnTo>
                  <a:cubicBezTo>
                    <a:pt x="33801" y="127084"/>
                    <a:pt x="1" y="127084"/>
                    <a:pt x="1" y="120519"/>
                  </a:cubicBez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47"/>
            <p:cNvSpPr/>
            <p:nvPr/>
          </p:nvSpPr>
          <p:spPr>
            <a:xfrm>
              <a:off x="5052025" y="1339225"/>
              <a:ext cx="1014500" cy="129200"/>
            </a:xfrm>
            <a:custGeom>
              <a:avLst/>
              <a:gdLst/>
              <a:ahLst/>
              <a:cxnLst/>
              <a:rect l="l" t="t" r="r" b="b"/>
              <a:pathLst>
                <a:path w="40580" h="5168" fill="none" extrusionOk="0">
                  <a:moveTo>
                    <a:pt x="10123" y="5167"/>
                  </a:moveTo>
                  <a:lnTo>
                    <a:pt x="2584" y="5167"/>
                  </a:lnTo>
                  <a:cubicBezTo>
                    <a:pt x="1186" y="5167"/>
                    <a:pt x="1" y="4012"/>
                    <a:pt x="1" y="2584"/>
                  </a:cubicBezTo>
                  <a:lnTo>
                    <a:pt x="1" y="2584"/>
                  </a:lnTo>
                  <a:cubicBezTo>
                    <a:pt x="1" y="1155"/>
                    <a:pt x="1156" y="0"/>
                    <a:pt x="2584" y="0"/>
                  </a:cubicBezTo>
                  <a:lnTo>
                    <a:pt x="37995" y="0"/>
                  </a:lnTo>
                  <a:cubicBezTo>
                    <a:pt x="39394" y="0"/>
                    <a:pt x="40579" y="1125"/>
                    <a:pt x="40579" y="2584"/>
                  </a:cubicBezTo>
                  <a:lnTo>
                    <a:pt x="40579" y="2584"/>
                  </a:lnTo>
                  <a:cubicBezTo>
                    <a:pt x="40579" y="3982"/>
                    <a:pt x="39454" y="5167"/>
                    <a:pt x="37995" y="5167"/>
                  </a:cubicBezTo>
                  <a:lnTo>
                    <a:pt x="20974" y="5167"/>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47"/>
            <p:cNvSpPr/>
            <p:nvPr/>
          </p:nvSpPr>
          <p:spPr>
            <a:xfrm>
              <a:off x="5653875" y="3254125"/>
              <a:ext cx="88175" cy="87425"/>
            </a:xfrm>
            <a:custGeom>
              <a:avLst/>
              <a:gdLst/>
              <a:ahLst/>
              <a:cxnLst/>
              <a:rect l="l" t="t" r="r" b="b"/>
              <a:pathLst>
                <a:path w="3527" h="3497" extrusionOk="0">
                  <a:moveTo>
                    <a:pt x="1763" y="1"/>
                  </a:moveTo>
                  <a:cubicBezTo>
                    <a:pt x="821" y="1"/>
                    <a:pt x="0" y="791"/>
                    <a:pt x="0" y="1734"/>
                  </a:cubicBezTo>
                  <a:cubicBezTo>
                    <a:pt x="0" y="2676"/>
                    <a:pt x="821" y="3496"/>
                    <a:pt x="1763" y="3496"/>
                  </a:cubicBezTo>
                  <a:cubicBezTo>
                    <a:pt x="2705" y="3496"/>
                    <a:pt x="3526" y="2737"/>
                    <a:pt x="3526" y="1734"/>
                  </a:cubicBezTo>
                  <a:cubicBezTo>
                    <a:pt x="3526" y="761"/>
                    <a:pt x="2705" y="1"/>
                    <a:pt x="1763" y="1"/>
                  </a:cubicBezTo>
                  <a:close/>
                </a:path>
              </a:pathLst>
            </a:custGeom>
            <a:solidFill>
              <a:srgbClr val="F7D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47"/>
            <p:cNvSpPr/>
            <p:nvPr/>
          </p:nvSpPr>
          <p:spPr>
            <a:xfrm>
              <a:off x="5506450" y="3939550"/>
              <a:ext cx="106400" cy="106425"/>
            </a:xfrm>
            <a:custGeom>
              <a:avLst/>
              <a:gdLst/>
              <a:ahLst/>
              <a:cxnLst/>
              <a:rect l="l" t="t" r="r" b="b"/>
              <a:pathLst>
                <a:path w="4256" h="4257" extrusionOk="0">
                  <a:moveTo>
                    <a:pt x="2128" y="1"/>
                  </a:moveTo>
                  <a:cubicBezTo>
                    <a:pt x="943" y="1"/>
                    <a:pt x="0" y="943"/>
                    <a:pt x="0" y="2128"/>
                  </a:cubicBezTo>
                  <a:cubicBezTo>
                    <a:pt x="0" y="3314"/>
                    <a:pt x="943" y="4256"/>
                    <a:pt x="2128" y="4256"/>
                  </a:cubicBezTo>
                  <a:cubicBezTo>
                    <a:pt x="3283" y="4256"/>
                    <a:pt x="4256" y="3314"/>
                    <a:pt x="4256" y="2128"/>
                  </a:cubicBezTo>
                  <a:cubicBezTo>
                    <a:pt x="4256" y="943"/>
                    <a:pt x="3283" y="1"/>
                    <a:pt x="2128" y="1"/>
                  </a:cubicBezTo>
                  <a:close/>
                </a:path>
              </a:pathLst>
            </a:custGeom>
            <a:solidFill>
              <a:srgbClr val="F7D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47"/>
            <p:cNvSpPr/>
            <p:nvPr/>
          </p:nvSpPr>
          <p:spPr>
            <a:xfrm>
              <a:off x="5755700" y="3574800"/>
              <a:ext cx="79800" cy="79825"/>
            </a:xfrm>
            <a:custGeom>
              <a:avLst/>
              <a:gdLst/>
              <a:ahLst/>
              <a:cxnLst/>
              <a:rect l="l" t="t" r="r" b="b"/>
              <a:pathLst>
                <a:path w="3192" h="3193" extrusionOk="0">
                  <a:moveTo>
                    <a:pt x="1611" y="1"/>
                  </a:moveTo>
                  <a:cubicBezTo>
                    <a:pt x="730" y="1"/>
                    <a:pt x="0" y="730"/>
                    <a:pt x="0" y="1612"/>
                  </a:cubicBezTo>
                  <a:cubicBezTo>
                    <a:pt x="0" y="2463"/>
                    <a:pt x="730" y="3192"/>
                    <a:pt x="1611" y="3192"/>
                  </a:cubicBezTo>
                  <a:cubicBezTo>
                    <a:pt x="2493" y="3192"/>
                    <a:pt x="3192" y="2463"/>
                    <a:pt x="3192" y="1612"/>
                  </a:cubicBezTo>
                  <a:cubicBezTo>
                    <a:pt x="3192" y="730"/>
                    <a:pt x="2493" y="31"/>
                    <a:pt x="1611" y="1"/>
                  </a:cubicBezTo>
                  <a:close/>
                </a:path>
              </a:pathLst>
            </a:custGeom>
            <a:solidFill>
              <a:srgbClr val="F7D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7"/>
            <p:cNvSpPr/>
            <p:nvPr/>
          </p:nvSpPr>
          <p:spPr>
            <a:xfrm>
              <a:off x="5762525" y="2168250"/>
              <a:ext cx="68425" cy="68425"/>
            </a:xfrm>
            <a:custGeom>
              <a:avLst/>
              <a:gdLst/>
              <a:ahLst/>
              <a:cxnLst/>
              <a:rect l="l" t="t" r="r" b="b"/>
              <a:pathLst>
                <a:path w="2737" h="2737" extrusionOk="0">
                  <a:moveTo>
                    <a:pt x="1369" y="1"/>
                  </a:moveTo>
                  <a:cubicBezTo>
                    <a:pt x="609" y="1"/>
                    <a:pt x="1" y="609"/>
                    <a:pt x="1" y="1369"/>
                  </a:cubicBezTo>
                  <a:cubicBezTo>
                    <a:pt x="1" y="2128"/>
                    <a:pt x="609" y="2736"/>
                    <a:pt x="1369" y="2736"/>
                  </a:cubicBezTo>
                  <a:cubicBezTo>
                    <a:pt x="2128" y="2736"/>
                    <a:pt x="2736" y="2128"/>
                    <a:pt x="2736" y="1369"/>
                  </a:cubicBezTo>
                  <a:cubicBezTo>
                    <a:pt x="2736" y="609"/>
                    <a:pt x="2128" y="1"/>
                    <a:pt x="1369" y="1"/>
                  </a:cubicBezTo>
                  <a:close/>
                </a:path>
              </a:pathLst>
            </a:custGeom>
            <a:solidFill>
              <a:srgbClr val="C8EEE9">
                <a:alpha val="30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9" name="Google Shape;2049;p47"/>
          <p:cNvGrpSpPr/>
          <p:nvPr/>
        </p:nvGrpSpPr>
        <p:grpSpPr>
          <a:xfrm>
            <a:off x="7606033" y="4479623"/>
            <a:ext cx="1168106" cy="406203"/>
            <a:chOff x="708925" y="4517175"/>
            <a:chExt cx="1608075" cy="559200"/>
          </a:xfrm>
        </p:grpSpPr>
        <p:sp>
          <p:nvSpPr>
            <p:cNvPr id="2050" name="Google Shape;2050;p47"/>
            <p:cNvSpPr/>
            <p:nvPr/>
          </p:nvSpPr>
          <p:spPr>
            <a:xfrm>
              <a:off x="708925" y="4626150"/>
              <a:ext cx="1608075" cy="450225"/>
            </a:xfrm>
            <a:custGeom>
              <a:avLst/>
              <a:gdLst/>
              <a:ahLst/>
              <a:cxnLst/>
              <a:rect l="l" t="t" r="r" b="b"/>
              <a:pathLst>
                <a:path w="64323" h="18009" extrusionOk="0">
                  <a:moveTo>
                    <a:pt x="34694" y="0"/>
                  </a:moveTo>
                  <a:cubicBezTo>
                    <a:pt x="31586" y="0"/>
                    <a:pt x="28529" y="1520"/>
                    <a:pt x="26905" y="4331"/>
                  </a:cubicBezTo>
                  <a:cubicBezTo>
                    <a:pt x="24451" y="1921"/>
                    <a:pt x="21550" y="740"/>
                    <a:pt x="18857" y="740"/>
                  </a:cubicBezTo>
                  <a:cubicBezTo>
                    <a:pt x="14179" y="740"/>
                    <a:pt x="10127" y="4302"/>
                    <a:pt x="10127" y="11170"/>
                  </a:cubicBezTo>
                  <a:cubicBezTo>
                    <a:pt x="8933" y="10508"/>
                    <a:pt x="7759" y="10217"/>
                    <a:pt x="6680" y="10217"/>
                  </a:cubicBezTo>
                  <a:cubicBezTo>
                    <a:pt x="2703" y="10217"/>
                    <a:pt x="1" y="14160"/>
                    <a:pt x="2224" y="18009"/>
                  </a:cubicBezTo>
                  <a:lnTo>
                    <a:pt x="64322" y="18009"/>
                  </a:lnTo>
                  <a:cubicBezTo>
                    <a:pt x="64217" y="15377"/>
                    <a:pt x="62639" y="13970"/>
                    <a:pt x="60709" y="13970"/>
                  </a:cubicBezTo>
                  <a:cubicBezTo>
                    <a:pt x="59853" y="13970"/>
                    <a:pt x="58927" y="14247"/>
                    <a:pt x="58030" y="14817"/>
                  </a:cubicBezTo>
                  <a:cubicBezTo>
                    <a:pt x="57624" y="10471"/>
                    <a:pt x="54487" y="6863"/>
                    <a:pt x="50150" y="6863"/>
                  </a:cubicBezTo>
                  <a:cubicBezTo>
                    <a:pt x="48330" y="6863"/>
                    <a:pt x="46299" y="7499"/>
                    <a:pt x="44170" y="8981"/>
                  </a:cubicBezTo>
                  <a:cubicBezTo>
                    <a:pt x="43225" y="2802"/>
                    <a:pt x="38913" y="0"/>
                    <a:pt x="346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7"/>
            <p:cNvSpPr/>
            <p:nvPr/>
          </p:nvSpPr>
          <p:spPr>
            <a:xfrm>
              <a:off x="1322275" y="4527850"/>
              <a:ext cx="139850" cy="99300"/>
            </a:xfrm>
            <a:custGeom>
              <a:avLst/>
              <a:gdLst/>
              <a:ahLst/>
              <a:cxnLst/>
              <a:rect l="l" t="t" r="r" b="b"/>
              <a:pathLst>
                <a:path w="5594" h="3972" extrusionOk="0">
                  <a:moveTo>
                    <a:pt x="3265" y="0"/>
                  </a:moveTo>
                  <a:cubicBezTo>
                    <a:pt x="2927" y="0"/>
                    <a:pt x="2572" y="57"/>
                    <a:pt x="2219" y="177"/>
                  </a:cubicBezTo>
                  <a:cubicBezTo>
                    <a:pt x="851" y="633"/>
                    <a:pt x="0" y="1819"/>
                    <a:pt x="365" y="2791"/>
                  </a:cubicBezTo>
                  <a:cubicBezTo>
                    <a:pt x="589" y="3530"/>
                    <a:pt x="1389" y="3972"/>
                    <a:pt x="2341" y="3972"/>
                  </a:cubicBezTo>
                  <a:cubicBezTo>
                    <a:pt x="2683" y="3972"/>
                    <a:pt x="3044" y="3915"/>
                    <a:pt x="3405" y="3794"/>
                  </a:cubicBezTo>
                  <a:cubicBezTo>
                    <a:pt x="4772" y="3338"/>
                    <a:pt x="5593" y="2153"/>
                    <a:pt x="5259" y="1180"/>
                  </a:cubicBezTo>
                  <a:cubicBezTo>
                    <a:pt x="5013" y="442"/>
                    <a:pt x="4207" y="0"/>
                    <a:pt x="32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7"/>
            <p:cNvSpPr/>
            <p:nvPr/>
          </p:nvSpPr>
          <p:spPr>
            <a:xfrm>
              <a:off x="1788300" y="4517175"/>
              <a:ext cx="265975" cy="190125"/>
            </a:xfrm>
            <a:custGeom>
              <a:avLst/>
              <a:gdLst/>
              <a:ahLst/>
              <a:cxnLst/>
              <a:rect l="l" t="t" r="r" b="b"/>
              <a:pathLst>
                <a:path w="10639" h="7605" extrusionOk="0">
                  <a:moveTo>
                    <a:pt x="4287" y="0"/>
                  </a:moveTo>
                  <a:cubicBezTo>
                    <a:pt x="2632" y="0"/>
                    <a:pt x="1230" y="700"/>
                    <a:pt x="730" y="1972"/>
                  </a:cubicBezTo>
                  <a:cubicBezTo>
                    <a:pt x="0" y="3826"/>
                    <a:pt x="1459" y="6106"/>
                    <a:pt x="3982" y="7139"/>
                  </a:cubicBezTo>
                  <a:cubicBezTo>
                    <a:pt x="4785" y="7455"/>
                    <a:pt x="5599" y="7605"/>
                    <a:pt x="6361" y="7605"/>
                  </a:cubicBezTo>
                  <a:cubicBezTo>
                    <a:pt x="8022" y="7605"/>
                    <a:pt x="9430" y="6891"/>
                    <a:pt x="9909" y="5620"/>
                  </a:cubicBezTo>
                  <a:cubicBezTo>
                    <a:pt x="10639" y="3765"/>
                    <a:pt x="9210" y="1455"/>
                    <a:pt x="6657" y="452"/>
                  </a:cubicBezTo>
                  <a:cubicBezTo>
                    <a:pt x="5855" y="147"/>
                    <a:pt x="5045" y="0"/>
                    <a:pt x="42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3" name="Google Shape;2053;p47"/>
          <p:cNvGrpSpPr/>
          <p:nvPr/>
        </p:nvGrpSpPr>
        <p:grpSpPr>
          <a:xfrm>
            <a:off x="308145" y="3655064"/>
            <a:ext cx="528656" cy="860793"/>
            <a:chOff x="3744632" y="3148714"/>
            <a:chExt cx="528656" cy="860793"/>
          </a:xfrm>
        </p:grpSpPr>
        <p:sp>
          <p:nvSpPr>
            <p:cNvPr id="2054" name="Google Shape;2054;p47"/>
            <p:cNvSpPr/>
            <p:nvPr/>
          </p:nvSpPr>
          <p:spPr>
            <a:xfrm>
              <a:off x="3744632" y="3148714"/>
              <a:ext cx="311419" cy="641313"/>
            </a:xfrm>
            <a:custGeom>
              <a:avLst/>
              <a:gdLst/>
              <a:ahLst/>
              <a:cxnLst/>
              <a:rect l="l" t="t" r="r" b="b"/>
              <a:pathLst>
                <a:path w="16384" h="33740" extrusionOk="0">
                  <a:moveTo>
                    <a:pt x="0" y="1"/>
                  </a:moveTo>
                  <a:cubicBezTo>
                    <a:pt x="0" y="1"/>
                    <a:pt x="5593" y="12919"/>
                    <a:pt x="5532" y="21764"/>
                  </a:cubicBezTo>
                  <a:cubicBezTo>
                    <a:pt x="5411" y="30609"/>
                    <a:pt x="9666" y="33740"/>
                    <a:pt x="9666" y="33740"/>
                  </a:cubicBezTo>
                  <a:cubicBezTo>
                    <a:pt x="16383" y="18877"/>
                    <a:pt x="1" y="1"/>
                    <a:pt x="0" y="1"/>
                  </a:cubicBezTo>
                  <a:close/>
                </a:path>
              </a:pathLst>
            </a:custGeom>
            <a:solidFill>
              <a:srgbClr val="53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7"/>
            <p:cNvSpPr/>
            <p:nvPr/>
          </p:nvSpPr>
          <p:spPr>
            <a:xfrm>
              <a:off x="3850352" y="3413318"/>
              <a:ext cx="133490" cy="376710"/>
            </a:xfrm>
            <a:custGeom>
              <a:avLst/>
              <a:gdLst/>
              <a:ahLst/>
              <a:cxnLst/>
              <a:rect l="l" t="t" r="r" b="b"/>
              <a:pathLst>
                <a:path w="7023" h="19819" extrusionOk="0">
                  <a:moveTo>
                    <a:pt x="3010" y="1"/>
                  </a:moveTo>
                  <a:cubicBezTo>
                    <a:pt x="2037" y="2584"/>
                    <a:pt x="1156" y="5229"/>
                    <a:pt x="396" y="7843"/>
                  </a:cubicBezTo>
                  <a:cubicBezTo>
                    <a:pt x="274" y="8451"/>
                    <a:pt x="92" y="9059"/>
                    <a:pt x="1" y="9697"/>
                  </a:cubicBezTo>
                  <a:cubicBezTo>
                    <a:pt x="457" y="17144"/>
                    <a:pt x="4104" y="19819"/>
                    <a:pt x="4104" y="19819"/>
                  </a:cubicBezTo>
                  <a:cubicBezTo>
                    <a:pt x="7022" y="13344"/>
                    <a:pt x="5563" y="6080"/>
                    <a:pt x="3010" y="1"/>
                  </a:cubicBezTo>
                  <a:close/>
                </a:path>
              </a:pathLst>
            </a:custGeom>
            <a:solidFill>
              <a:srgbClr val="53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7"/>
            <p:cNvSpPr/>
            <p:nvPr/>
          </p:nvSpPr>
          <p:spPr>
            <a:xfrm>
              <a:off x="3815682" y="3245196"/>
              <a:ext cx="457606" cy="764311"/>
            </a:xfrm>
            <a:custGeom>
              <a:avLst/>
              <a:gdLst/>
              <a:ahLst/>
              <a:cxnLst/>
              <a:rect l="l" t="t" r="r" b="b"/>
              <a:pathLst>
                <a:path w="24075" h="40211" extrusionOk="0">
                  <a:moveTo>
                    <a:pt x="24074" y="1"/>
                  </a:moveTo>
                  <a:cubicBezTo>
                    <a:pt x="24074" y="1"/>
                    <a:pt x="16566" y="5259"/>
                    <a:pt x="11156" y="10821"/>
                  </a:cubicBezTo>
                  <a:cubicBezTo>
                    <a:pt x="5776" y="16414"/>
                    <a:pt x="1" y="32615"/>
                    <a:pt x="7752" y="39393"/>
                  </a:cubicBezTo>
                  <a:cubicBezTo>
                    <a:pt x="7752" y="39393"/>
                    <a:pt x="8124" y="40210"/>
                    <a:pt x="8899" y="40210"/>
                  </a:cubicBezTo>
                  <a:cubicBezTo>
                    <a:pt x="9253" y="40210"/>
                    <a:pt x="9690" y="40040"/>
                    <a:pt x="10214" y="39545"/>
                  </a:cubicBezTo>
                  <a:cubicBezTo>
                    <a:pt x="11886" y="37995"/>
                    <a:pt x="13527" y="31095"/>
                    <a:pt x="14925" y="22433"/>
                  </a:cubicBezTo>
                  <a:cubicBezTo>
                    <a:pt x="16323" y="13770"/>
                    <a:pt x="24074" y="1"/>
                    <a:pt x="24074" y="1"/>
                  </a:cubicBezTo>
                  <a:close/>
                </a:path>
              </a:pathLst>
            </a:custGeom>
            <a:solidFill>
              <a:srgbClr val="53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47"/>
            <p:cNvSpPr/>
            <p:nvPr/>
          </p:nvSpPr>
          <p:spPr>
            <a:xfrm>
              <a:off x="4001139" y="3245196"/>
              <a:ext cx="272149" cy="751671"/>
            </a:xfrm>
            <a:custGeom>
              <a:avLst/>
              <a:gdLst/>
              <a:ahLst/>
              <a:cxnLst/>
              <a:rect l="l" t="t" r="r" b="b"/>
              <a:pathLst>
                <a:path w="14318" h="39546" fill="none" extrusionOk="0">
                  <a:moveTo>
                    <a:pt x="14317" y="1"/>
                  </a:moveTo>
                  <a:cubicBezTo>
                    <a:pt x="3040" y="10791"/>
                    <a:pt x="1" y="35411"/>
                    <a:pt x="457" y="39545"/>
                  </a:cubicBez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47"/>
            <p:cNvSpPr/>
            <p:nvPr/>
          </p:nvSpPr>
          <p:spPr>
            <a:xfrm>
              <a:off x="3890800" y="3814851"/>
              <a:ext cx="181997" cy="126552"/>
            </a:xfrm>
            <a:custGeom>
              <a:avLst/>
              <a:gdLst/>
              <a:ahLst/>
              <a:cxnLst/>
              <a:rect l="l" t="t" r="r" b="b"/>
              <a:pathLst>
                <a:path w="9575" h="6658" fill="none" extrusionOk="0">
                  <a:moveTo>
                    <a:pt x="0" y="1"/>
                  </a:moveTo>
                  <a:cubicBezTo>
                    <a:pt x="1976" y="4621"/>
                    <a:pt x="6231" y="6657"/>
                    <a:pt x="6231" y="6657"/>
                  </a:cubicBezTo>
                  <a:cubicBezTo>
                    <a:pt x="6231" y="6657"/>
                    <a:pt x="8997" y="2858"/>
                    <a:pt x="9575" y="1"/>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47"/>
            <p:cNvSpPr/>
            <p:nvPr/>
          </p:nvSpPr>
          <p:spPr>
            <a:xfrm>
              <a:off x="3912165" y="3668683"/>
              <a:ext cx="177967" cy="209159"/>
            </a:xfrm>
            <a:custGeom>
              <a:avLst/>
              <a:gdLst/>
              <a:ahLst/>
              <a:cxnLst/>
              <a:rect l="l" t="t" r="r" b="b"/>
              <a:pathLst>
                <a:path w="9363" h="11004" fill="none" extrusionOk="0">
                  <a:moveTo>
                    <a:pt x="1" y="1"/>
                  </a:moveTo>
                  <a:cubicBezTo>
                    <a:pt x="244" y="7356"/>
                    <a:pt x="5472" y="11004"/>
                    <a:pt x="5472" y="11004"/>
                  </a:cubicBezTo>
                  <a:cubicBezTo>
                    <a:pt x="5472" y="11004"/>
                    <a:pt x="8755" y="6323"/>
                    <a:pt x="9363" y="2797"/>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47"/>
            <p:cNvSpPr/>
            <p:nvPr/>
          </p:nvSpPr>
          <p:spPr>
            <a:xfrm>
              <a:off x="3956661" y="3551977"/>
              <a:ext cx="143298" cy="244417"/>
            </a:xfrm>
            <a:custGeom>
              <a:avLst/>
              <a:gdLst/>
              <a:ahLst/>
              <a:cxnLst/>
              <a:rect l="l" t="t" r="r" b="b"/>
              <a:pathLst>
                <a:path w="7539" h="12859" fill="none" extrusionOk="0">
                  <a:moveTo>
                    <a:pt x="122" y="1"/>
                  </a:moveTo>
                  <a:cubicBezTo>
                    <a:pt x="0" y="7296"/>
                    <a:pt x="3861" y="12858"/>
                    <a:pt x="3861" y="12858"/>
                  </a:cubicBezTo>
                  <a:cubicBezTo>
                    <a:pt x="3861" y="12858"/>
                    <a:pt x="6839" y="9423"/>
                    <a:pt x="7539" y="6323"/>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47"/>
            <p:cNvSpPr/>
            <p:nvPr/>
          </p:nvSpPr>
          <p:spPr>
            <a:xfrm>
              <a:off x="4003458" y="3450876"/>
              <a:ext cx="128852" cy="235161"/>
            </a:xfrm>
            <a:custGeom>
              <a:avLst/>
              <a:gdLst/>
              <a:ahLst/>
              <a:cxnLst/>
              <a:rect l="l" t="t" r="r" b="b"/>
              <a:pathLst>
                <a:path w="6779" h="12372" fill="none" extrusionOk="0">
                  <a:moveTo>
                    <a:pt x="1277" y="0"/>
                  </a:moveTo>
                  <a:cubicBezTo>
                    <a:pt x="0" y="5715"/>
                    <a:pt x="2645" y="12371"/>
                    <a:pt x="2645" y="12371"/>
                  </a:cubicBezTo>
                  <a:cubicBezTo>
                    <a:pt x="2645" y="12371"/>
                    <a:pt x="6019" y="7356"/>
                    <a:pt x="6779" y="5320"/>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47"/>
            <p:cNvSpPr/>
            <p:nvPr/>
          </p:nvSpPr>
          <p:spPr>
            <a:xfrm>
              <a:off x="4072778" y="3383286"/>
              <a:ext cx="88423" cy="185475"/>
            </a:xfrm>
            <a:custGeom>
              <a:avLst/>
              <a:gdLst/>
              <a:ahLst/>
              <a:cxnLst/>
              <a:rect l="l" t="t" r="r" b="b"/>
              <a:pathLst>
                <a:path w="4652" h="9758" fill="none" extrusionOk="0">
                  <a:moveTo>
                    <a:pt x="1399" y="0"/>
                  </a:moveTo>
                  <a:cubicBezTo>
                    <a:pt x="1" y="5198"/>
                    <a:pt x="791" y="9757"/>
                    <a:pt x="791" y="9757"/>
                  </a:cubicBezTo>
                  <a:lnTo>
                    <a:pt x="4652" y="4894"/>
                  </a:ln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7"/>
            <p:cNvSpPr/>
            <p:nvPr/>
          </p:nvSpPr>
          <p:spPr>
            <a:xfrm>
              <a:off x="4131720" y="3326092"/>
              <a:ext cx="71069" cy="125963"/>
            </a:xfrm>
            <a:custGeom>
              <a:avLst/>
              <a:gdLst/>
              <a:ahLst/>
              <a:cxnLst/>
              <a:rect l="l" t="t" r="r" b="b"/>
              <a:pathLst>
                <a:path w="3739" h="6627" fill="none" extrusionOk="0">
                  <a:moveTo>
                    <a:pt x="1885" y="0"/>
                  </a:moveTo>
                  <a:cubicBezTo>
                    <a:pt x="92" y="3313"/>
                    <a:pt x="0" y="6626"/>
                    <a:pt x="0" y="6626"/>
                  </a:cubicBezTo>
                  <a:lnTo>
                    <a:pt x="3739" y="3040"/>
                  </a:ln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4" name="Google Shape;2064;p47"/>
          <p:cNvGrpSpPr/>
          <p:nvPr/>
        </p:nvGrpSpPr>
        <p:grpSpPr>
          <a:xfrm>
            <a:off x="143187" y="4479635"/>
            <a:ext cx="858595" cy="336476"/>
            <a:chOff x="774438" y="4092425"/>
            <a:chExt cx="614775" cy="240925"/>
          </a:xfrm>
        </p:grpSpPr>
        <p:sp>
          <p:nvSpPr>
            <p:cNvPr id="2065" name="Google Shape;2065;p47"/>
            <p:cNvSpPr/>
            <p:nvPr/>
          </p:nvSpPr>
          <p:spPr>
            <a:xfrm>
              <a:off x="856513" y="4092425"/>
              <a:ext cx="421750" cy="171775"/>
            </a:xfrm>
            <a:custGeom>
              <a:avLst/>
              <a:gdLst/>
              <a:ahLst/>
              <a:cxnLst/>
              <a:rect l="l" t="t" r="r" b="b"/>
              <a:pathLst>
                <a:path w="16870" h="6871" extrusionOk="0">
                  <a:moveTo>
                    <a:pt x="7903" y="1"/>
                  </a:moveTo>
                  <a:cubicBezTo>
                    <a:pt x="6900" y="1"/>
                    <a:pt x="6079" y="669"/>
                    <a:pt x="5806" y="1581"/>
                  </a:cubicBezTo>
                  <a:cubicBezTo>
                    <a:pt x="5502" y="1338"/>
                    <a:pt x="5107" y="1186"/>
                    <a:pt x="4651" y="1186"/>
                  </a:cubicBezTo>
                  <a:cubicBezTo>
                    <a:pt x="3708" y="1186"/>
                    <a:pt x="2918" y="1946"/>
                    <a:pt x="2918" y="2919"/>
                  </a:cubicBezTo>
                  <a:cubicBezTo>
                    <a:pt x="2918" y="3071"/>
                    <a:pt x="2949" y="3223"/>
                    <a:pt x="3009" y="3375"/>
                  </a:cubicBezTo>
                  <a:cubicBezTo>
                    <a:pt x="2797" y="3344"/>
                    <a:pt x="2645" y="3314"/>
                    <a:pt x="2462" y="3314"/>
                  </a:cubicBezTo>
                  <a:cubicBezTo>
                    <a:pt x="1094" y="3314"/>
                    <a:pt x="0" y="4408"/>
                    <a:pt x="0" y="5776"/>
                  </a:cubicBezTo>
                  <a:cubicBezTo>
                    <a:pt x="0" y="6201"/>
                    <a:pt x="91" y="6566"/>
                    <a:pt x="274" y="6870"/>
                  </a:cubicBezTo>
                  <a:lnTo>
                    <a:pt x="16019" y="6870"/>
                  </a:lnTo>
                  <a:lnTo>
                    <a:pt x="16019" y="6840"/>
                  </a:lnTo>
                  <a:cubicBezTo>
                    <a:pt x="16566" y="6353"/>
                    <a:pt x="16870" y="5685"/>
                    <a:pt x="16870" y="4925"/>
                  </a:cubicBezTo>
                  <a:cubicBezTo>
                    <a:pt x="16870" y="3496"/>
                    <a:pt x="15684" y="2311"/>
                    <a:pt x="14256" y="2311"/>
                  </a:cubicBezTo>
                  <a:cubicBezTo>
                    <a:pt x="13982" y="2311"/>
                    <a:pt x="13739" y="2341"/>
                    <a:pt x="13526" y="2432"/>
                  </a:cubicBezTo>
                  <a:cubicBezTo>
                    <a:pt x="13253" y="1551"/>
                    <a:pt x="12462" y="913"/>
                    <a:pt x="11520" y="913"/>
                  </a:cubicBezTo>
                  <a:cubicBezTo>
                    <a:pt x="10912" y="913"/>
                    <a:pt x="10365" y="1186"/>
                    <a:pt x="10000" y="1551"/>
                  </a:cubicBezTo>
                  <a:cubicBezTo>
                    <a:pt x="9727" y="669"/>
                    <a:pt x="8876" y="1"/>
                    <a:pt x="79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7"/>
            <p:cNvSpPr/>
            <p:nvPr/>
          </p:nvSpPr>
          <p:spPr>
            <a:xfrm>
              <a:off x="1176413" y="4166900"/>
              <a:ext cx="16750" cy="17500"/>
            </a:xfrm>
            <a:custGeom>
              <a:avLst/>
              <a:gdLst/>
              <a:ahLst/>
              <a:cxnLst/>
              <a:rect l="l" t="t" r="r" b="b"/>
              <a:pathLst>
                <a:path w="670" h="700" extrusionOk="0">
                  <a:moveTo>
                    <a:pt x="335" y="0"/>
                  </a:moveTo>
                  <a:cubicBezTo>
                    <a:pt x="153" y="0"/>
                    <a:pt x="1" y="183"/>
                    <a:pt x="1" y="365"/>
                  </a:cubicBezTo>
                  <a:cubicBezTo>
                    <a:pt x="1" y="548"/>
                    <a:pt x="153" y="700"/>
                    <a:pt x="335" y="700"/>
                  </a:cubicBezTo>
                  <a:cubicBezTo>
                    <a:pt x="518" y="700"/>
                    <a:pt x="670" y="548"/>
                    <a:pt x="670" y="365"/>
                  </a:cubicBezTo>
                  <a:cubicBezTo>
                    <a:pt x="670" y="183"/>
                    <a:pt x="518" y="0"/>
                    <a:pt x="335" y="0"/>
                  </a:cubicBezTo>
                  <a:close/>
                </a:path>
              </a:pathLst>
            </a:custGeom>
            <a:solidFill>
              <a:srgbClr val="7F4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7"/>
            <p:cNvSpPr/>
            <p:nvPr/>
          </p:nvSpPr>
          <p:spPr>
            <a:xfrm>
              <a:off x="898288" y="4214000"/>
              <a:ext cx="8400" cy="7625"/>
            </a:xfrm>
            <a:custGeom>
              <a:avLst/>
              <a:gdLst/>
              <a:ahLst/>
              <a:cxnLst/>
              <a:rect l="l" t="t" r="r" b="b"/>
              <a:pathLst>
                <a:path w="336" h="305" extrusionOk="0">
                  <a:moveTo>
                    <a:pt x="153" y="1"/>
                  </a:moveTo>
                  <a:cubicBezTo>
                    <a:pt x="62" y="1"/>
                    <a:pt x="1" y="62"/>
                    <a:pt x="1" y="153"/>
                  </a:cubicBezTo>
                  <a:cubicBezTo>
                    <a:pt x="1" y="214"/>
                    <a:pt x="62" y="305"/>
                    <a:pt x="153" y="305"/>
                  </a:cubicBezTo>
                  <a:cubicBezTo>
                    <a:pt x="214" y="305"/>
                    <a:pt x="305" y="214"/>
                    <a:pt x="305" y="153"/>
                  </a:cubicBezTo>
                  <a:cubicBezTo>
                    <a:pt x="335" y="31"/>
                    <a:pt x="275" y="1"/>
                    <a:pt x="153" y="1"/>
                  </a:cubicBezTo>
                  <a:close/>
                </a:path>
              </a:pathLst>
            </a:custGeom>
            <a:solidFill>
              <a:srgbClr val="7F4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7"/>
            <p:cNvSpPr/>
            <p:nvPr/>
          </p:nvSpPr>
          <p:spPr>
            <a:xfrm>
              <a:off x="1095863" y="4157025"/>
              <a:ext cx="7625" cy="7625"/>
            </a:xfrm>
            <a:custGeom>
              <a:avLst/>
              <a:gdLst/>
              <a:ahLst/>
              <a:cxnLst/>
              <a:rect l="l" t="t" r="r" b="b"/>
              <a:pathLst>
                <a:path w="305" h="305" extrusionOk="0">
                  <a:moveTo>
                    <a:pt x="153" y="0"/>
                  </a:moveTo>
                  <a:cubicBezTo>
                    <a:pt x="62" y="0"/>
                    <a:pt x="1" y="61"/>
                    <a:pt x="1" y="152"/>
                  </a:cubicBezTo>
                  <a:cubicBezTo>
                    <a:pt x="1" y="243"/>
                    <a:pt x="62" y="304"/>
                    <a:pt x="153" y="304"/>
                  </a:cubicBezTo>
                  <a:cubicBezTo>
                    <a:pt x="244" y="304"/>
                    <a:pt x="305" y="243"/>
                    <a:pt x="305" y="152"/>
                  </a:cubicBezTo>
                  <a:cubicBezTo>
                    <a:pt x="305" y="61"/>
                    <a:pt x="244" y="0"/>
                    <a:pt x="153" y="0"/>
                  </a:cubicBezTo>
                  <a:close/>
                </a:path>
              </a:pathLst>
            </a:custGeom>
            <a:solidFill>
              <a:srgbClr val="7F4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7"/>
            <p:cNvSpPr/>
            <p:nvPr/>
          </p:nvSpPr>
          <p:spPr>
            <a:xfrm>
              <a:off x="959088" y="4145625"/>
              <a:ext cx="30425" cy="30425"/>
            </a:xfrm>
            <a:custGeom>
              <a:avLst/>
              <a:gdLst/>
              <a:ahLst/>
              <a:cxnLst/>
              <a:rect l="l" t="t" r="r" b="b"/>
              <a:pathLst>
                <a:path w="1217" h="1217" extrusionOk="0">
                  <a:moveTo>
                    <a:pt x="609" y="0"/>
                  </a:moveTo>
                  <a:cubicBezTo>
                    <a:pt x="274" y="0"/>
                    <a:pt x="1" y="274"/>
                    <a:pt x="1" y="608"/>
                  </a:cubicBezTo>
                  <a:cubicBezTo>
                    <a:pt x="1" y="943"/>
                    <a:pt x="274" y="1216"/>
                    <a:pt x="609" y="1216"/>
                  </a:cubicBezTo>
                  <a:cubicBezTo>
                    <a:pt x="943" y="1216"/>
                    <a:pt x="1216" y="943"/>
                    <a:pt x="1216" y="608"/>
                  </a:cubicBezTo>
                  <a:cubicBezTo>
                    <a:pt x="1216" y="274"/>
                    <a:pt x="943" y="0"/>
                    <a:pt x="609" y="0"/>
                  </a:cubicBezTo>
                  <a:close/>
                </a:path>
              </a:pathLst>
            </a:custGeom>
            <a:solidFill>
              <a:srgbClr val="7F4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7"/>
            <p:cNvSpPr/>
            <p:nvPr/>
          </p:nvSpPr>
          <p:spPr>
            <a:xfrm>
              <a:off x="1066988" y="4124350"/>
              <a:ext cx="21300" cy="21300"/>
            </a:xfrm>
            <a:custGeom>
              <a:avLst/>
              <a:gdLst/>
              <a:ahLst/>
              <a:cxnLst/>
              <a:rect l="l" t="t" r="r" b="b"/>
              <a:pathLst>
                <a:path w="852" h="852" extrusionOk="0">
                  <a:moveTo>
                    <a:pt x="426" y="0"/>
                  </a:moveTo>
                  <a:cubicBezTo>
                    <a:pt x="214" y="0"/>
                    <a:pt x="1" y="183"/>
                    <a:pt x="1" y="426"/>
                  </a:cubicBezTo>
                  <a:cubicBezTo>
                    <a:pt x="1" y="669"/>
                    <a:pt x="214" y="851"/>
                    <a:pt x="426" y="851"/>
                  </a:cubicBezTo>
                  <a:cubicBezTo>
                    <a:pt x="670" y="851"/>
                    <a:pt x="852" y="669"/>
                    <a:pt x="852" y="426"/>
                  </a:cubicBezTo>
                  <a:cubicBezTo>
                    <a:pt x="852" y="183"/>
                    <a:pt x="670" y="0"/>
                    <a:pt x="426" y="0"/>
                  </a:cubicBezTo>
                  <a:close/>
                </a:path>
              </a:pathLst>
            </a:custGeom>
            <a:solidFill>
              <a:srgbClr val="7F4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7"/>
            <p:cNvSpPr/>
            <p:nvPr/>
          </p:nvSpPr>
          <p:spPr>
            <a:xfrm>
              <a:off x="1025213" y="4157025"/>
              <a:ext cx="13700" cy="12925"/>
            </a:xfrm>
            <a:custGeom>
              <a:avLst/>
              <a:gdLst/>
              <a:ahLst/>
              <a:cxnLst/>
              <a:rect l="l" t="t" r="r" b="b"/>
              <a:pathLst>
                <a:path w="548" h="517" extrusionOk="0">
                  <a:moveTo>
                    <a:pt x="274" y="0"/>
                  </a:moveTo>
                  <a:cubicBezTo>
                    <a:pt x="122" y="0"/>
                    <a:pt x="0" y="122"/>
                    <a:pt x="0" y="274"/>
                  </a:cubicBezTo>
                  <a:cubicBezTo>
                    <a:pt x="0" y="426"/>
                    <a:pt x="122" y="517"/>
                    <a:pt x="274" y="517"/>
                  </a:cubicBezTo>
                  <a:cubicBezTo>
                    <a:pt x="426" y="517"/>
                    <a:pt x="547" y="426"/>
                    <a:pt x="547" y="274"/>
                  </a:cubicBezTo>
                  <a:cubicBezTo>
                    <a:pt x="547" y="122"/>
                    <a:pt x="426" y="0"/>
                    <a:pt x="274" y="0"/>
                  </a:cubicBezTo>
                  <a:close/>
                </a:path>
              </a:pathLst>
            </a:custGeom>
            <a:solidFill>
              <a:srgbClr val="7F4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7"/>
            <p:cNvSpPr/>
            <p:nvPr/>
          </p:nvSpPr>
          <p:spPr>
            <a:xfrm>
              <a:off x="908188" y="4163850"/>
              <a:ext cx="313100" cy="99575"/>
            </a:xfrm>
            <a:custGeom>
              <a:avLst/>
              <a:gdLst/>
              <a:ahLst/>
              <a:cxnLst/>
              <a:rect l="l" t="t" r="r" b="b"/>
              <a:pathLst>
                <a:path w="12524" h="3983" extrusionOk="0">
                  <a:moveTo>
                    <a:pt x="8754" y="1"/>
                  </a:moveTo>
                  <a:cubicBezTo>
                    <a:pt x="7842" y="1"/>
                    <a:pt x="7113" y="609"/>
                    <a:pt x="6900" y="1399"/>
                  </a:cubicBezTo>
                  <a:cubicBezTo>
                    <a:pt x="6626" y="852"/>
                    <a:pt x="6110" y="518"/>
                    <a:pt x="5471" y="518"/>
                  </a:cubicBezTo>
                  <a:cubicBezTo>
                    <a:pt x="4651" y="518"/>
                    <a:pt x="3952" y="1156"/>
                    <a:pt x="3891" y="1977"/>
                  </a:cubicBezTo>
                  <a:cubicBezTo>
                    <a:pt x="3556" y="1855"/>
                    <a:pt x="3192" y="1764"/>
                    <a:pt x="2857" y="1764"/>
                  </a:cubicBezTo>
                  <a:cubicBezTo>
                    <a:pt x="1490" y="1764"/>
                    <a:pt x="365" y="2676"/>
                    <a:pt x="0" y="3983"/>
                  </a:cubicBezTo>
                  <a:lnTo>
                    <a:pt x="12432" y="3983"/>
                  </a:lnTo>
                  <a:cubicBezTo>
                    <a:pt x="12462" y="3831"/>
                    <a:pt x="12523" y="3679"/>
                    <a:pt x="12523" y="3496"/>
                  </a:cubicBezTo>
                  <a:cubicBezTo>
                    <a:pt x="12432" y="2615"/>
                    <a:pt x="11733" y="1885"/>
                    <a:pt x="10851" y="1885"/>
                  </a:cubicBezTo>
                  <a:lnTo>
                    <a:pt x="10730" y="1885"/>
                  </a:lnTo>
                  <a:cubicBezTo>
                    <a:pt x="10699" y="822"/>
                    <a:pt x="9818" y="1"/>
                    <a:pt x="8754" y="1"/>
                  </a:cubicBezTo>
                  <a:close/>
                </a:path>
              </a:pathLst>
            </a:custGeom>
            <a:solidFill>
              <a:srgbClr val="3F456E">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7"/>
            <p:cNvSpPr/>
            <p:nvPr/>
          </p:nvSpPr>
          <p:spPr>
            <a:xfrm>
              <a:off x="774438" y="4157025"/>
              <a:ext cx="614775" cy="176325"/>
            </a:xfrm>
            <a:custGeom>
              <a:avLst/>
              <a:gdLst/>
              <a:ahLst/>
              <a:cxnLst/>
              <a:rect l="l" t="t" r="r" b="b"/>
              <a:pathLst>
                <a:path w="24591" h="7053" extrusionOk="0">
                  <a:moveTo>
                    <a:pt x="1794" y="0"/>
                  </a:moveTo>
                  <a:cubicBezTo>
                    <a:pt x="821" y="0"/>
                    <a:pt x="0" y="791"/>
                    <a:pt x="0" y="1794"/>
                  </a:cubicBezTo>
                  <a:lnTo>
                    <a:pt x="0" y="5289"/>
                  </a:lnTo>
                  <a:cubicBezTo>
                    <a:pt x="0" y="6262"/>
                    <a:pt x="821" y="7052"/>
                    <a:pt x="1794" y="7052"/>
                  </a:cubicBezTo>
                  <a:lnTo>
                    <a:pt x="22797" y="7052"/>
                  </a:lnTo>
                  <a:cubicBezTo>
                    <a:pt x="23800" y="7052"/>
                    <a:pt x="24591" y="6292"/>
                    <a:pt x="24591" y="5289"/>
                  </a:cubicBezTo>
                  <a:lnTo>
                    <a:pt x="24591" y="1794"/>
                  </a:lnTo>
                  <a:cubicBezTo>
                    <a:pt x="24591" y="791"/>
                    <a:pt x="23800" y="0"/>
                    <a:pt x="22797" y="0"/>
                  </a:cubicBezTo>
                  <a:close/>
                </a:path>
              </a:pathLst>
            </a:custGeom>
            <a:solidFill>
              <a:srgbClr val="C8EEE9">
                <a:alpha val="30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7"/>
            <p:cNvSpPr/>
            <p:nvPr/>
          </p:nvSpPr>
          <p:spPr>
            <a:xfrm>
              <a:off x="774438" y="4157025"/>
              <a:ext cx="614775" cy="176325"/>
            </a:xfrm>
            <a:custGeom>
              <a:avLst/>
              <a:gdLst/>
              <a:ahLst/>
              <a:cxnLst/>
              <a:rect l="l" t="t" r="r" b="b"/>
              <a:pathLst>
                <a:path w="24591" h="7053" fill="none" extrusionOk="0">
                  <a:moveTo>
                    <a:pt x="22797" y="7052"/>
                  </a:moveTo>
                  <a:lnTo>
                    <a:pt x="1794" y="7052"/>
                  </a:lnTo>
                  <a:cubicBezTo>
                    <a:pt x="821" y="7052"/>
                    <a:pt x="0" y="6262"/>
                    <a:pt x="0" y="5289"/>
                  </a:cubicBezTo>
                  <a:lnTo>
                    <a:pt x="0" y="1794"/>
                  </a:lnTo>
                  <a:cubicBezTo>
                    <a:pt x="0" y="791"/>
                    <a:pt x="821" y="0"/>
                    <a:pt x="1794" y="0"/>
                  </a:cubicBezTo>
                  <a:lnTo>
                    <a:pt x="22797" y="0"/>
                  </a:lnTo>
                  <a:cubicBezTo>
                    <a:pt x="23800" y="0"/>
                    <a:pt x="24591" y="791"/>
                    <a:pt x="24591" y="1794"/>
                  </a:cubicBezTo>
                  <a:lnTo>
                    <a:pt x="24591" y="5289"/>
                  </a:lnTo>
                  <a:cubicBezTo>
                    <a:pt x="24591" y="6292"/>
                    <a:pt x="23800" y="7052"/>
                    <a:pt x="22797" y="7052"/>
                  </a:cubicBezTo>
                  <a:close/>
                </a:path>
              </a:pathLst>
            </a:custGeom>
            <a:noFill/>
            <a:ln w="987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7"/>
            <p:cNvSpPr/>
            <p:nvPr/>
          </p:nvSpPr>
          <p:spPr>
            <a:xfrm>
              <a:off x="807113" y="4245925"/>
              <a:ext cx="550950" cy="64625"/>
            </a:xfrm>
            <a:custGeom>
              <a:avLst/>
              <a:gdLst/>
              <a:ahLst/>
              <a:cxnLst/>
              <a:rect l="l" t="t" r="r" b="b"/>
              <a:pathLst>
                <a:path w="22038" h="2585" extrusionOk="0">
                  <a:moveTo>
                    <a:pt x="1277" y="1"/>
                  </a:moveTo>
                  <a:cubicBezTo>
                    <a:pt x="578" y="1"/>
                    <a:pt x="0" y="578"/>
                    <a:pt x="0" y="1308"/>
                  </a:cubicBezTo>
                  <a:cubicBezTo>
                    <a:pt x="0" y="2037"/>
                    <a:pt x="578" y="2584"/>
                    <a:pt x="1277" y="2584"/>
                  </a:cubicBezTo>
                  <a:lnTo>
                    <a:pt x="20700" y="2584"/>
                  </a:lnTo>
                  <a:cubicBezTo>
                    <a:pt x="21429" y="2584"/>
                    <a:pt x="22037" y="2037"/>
                    <a:pt x="22007" y="1308"/>
                  </a:cubicBezTo>
                  <a:cubicBezTo>
                    <a:pt x="22007" y="578"/>
                    <a:pt x="21429" y="1"/>
                    <a:pt x="207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 xmlns:p14="http://schemas.microsoft.com/office/powerpoint/2010/main" val="268899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12"/>
        <p:cNvGrpSpPr/>
        <p:nvPr/>
      </p:nvGrpSpPr>
      <p:grpSpPr>
        <a:xfrm>
          <a:off x="0" y="0"/>
          <a:ext cx="0" cy="0"/>
          <a:chOff x="0" y="0"/>
          <a:chExt cx="0" cy="0"/>
        </a:xfrm>
      </p:grpSpPr>
      <p:grpSp>
        <p:nvGrpSpPr>
          <p:cNvPr id="2013" name="Google Shape;2013;p47"/>
          <p:cNvGrpSpPr/>
          <p:nvPr/>
        </p:nvGrpSpPr>
        <p:grpSpPr>
          <a:xfrm>
            <a:off x="8388253" y="2345503"/>
            <a:ext cx="561693" cy="1609734"/>
            <a:chOff x="5522347" y="1956830"/>
            <a:chExt cx="634394" cy="1818086"/>
          </a:xfrm>
        </p:grpSpPr>
        <p:sp>
          <p:nvSpPr>
            <p:cNvPr id="2014" name="Google Shape;2014;p47"/>
            <p:cNvSpPr/>
            <p:nvPr/>
          </p:nvSpPr>
          <p:spPr>
            <a:xfrm>
              <a:off x="5522347" y="2109346"/>
              <a:ext cx="342059" cy="933667"/>
            </a:xfrm>
            <a:custGeom>
              <a:avLst/>
              <a:gdLst/>
              <a:ahLst/>
              <a:cxnLst/>
              <a:rect l="l" t="t" r="r" b="b"/>
              <a:pathLst>
                <a:path w="17996" h="49121" extrusionOk="0">
                  <a:moveTo>
                    <a:pt x="2797" y="1"/>
                  </a:moveTo>
                  <a:cubicBezTo>
                    <a:pt x="2797" y="1"/>
                    <a:pt x="1" y="4408"/>
                    <a:pt x="2068" y="19485"/>
                  </a:cubicBezTo>
                  <a:cubicBezTo>
                    <a:pt x="3557" y="30093"/>
                    <a:pt x="8420" y="38877"/>
                    <a:pt x="12676" y="49120"/>
                  </a:cubicBezTo>
                  <a:cubicBezTo>
                    <a:pt x="12676" y="49120"/>
                    <a:pt x="17995" y="41278"/>
                    <a:pt x="11490" y="28634"/>
                  </a:cubicBezTo>
                  <a:cubicBezTo>
                    <a:pt x="4165" y="14348"/>
                    <a:pt x="2797" y="1"/>
                    <a:pt x="2797" y="1"/>
                  </a:cubicBezTo>
                  <a:close/>
                </a:path>
              </a:pathLst>
            </a:custGeom>
            <a:solidFill>
              <a:srgbClr val="53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7"/>
            <p:cNvSpPr/>
            <p:nvPr/>
          </p:nvSpPr>
          <p:spPr>
            <a:xfrm>
              <a:off x="5548349" y="2178115"/>
              <a:ext cx="37578" cy="328164"/>
            </a:xfrm>
            <a:custGeom>
              <a:avLst/>
              <a:gdLst/>
              <a:ahLst/>
              <a:cxnLst/>
              <a:rect l="l" t="t" r="r" b="b"/>
              <a:pathLst>
                <a:path w="1977" h="17265" fill="none" extrusionOk="0">
                  <a:moveTo>
                    <a:pt x="1976" y="0"/>
                  </a:moveTo>
                  <a:cubicBezTo>
                    <a:pt x="1" y="7933"/>
                    <a:pt x="943" y="17265"/>
                    <a:pt x="943" y="17265"/>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7"/>
            <p:cNvSpPr/>
            <p:nvPr/>
          </p:nvSpPr>
          <p:spPr>
            <a:xfrm>
              <a:off x="5584178" y="2375109"/>
              <a:ext cx="46815" cy="286595"/>
            </a:xfrm>
            <a:custGeom>
              <a:avLst/>
              <a:gdLst/>
              <a:ahLst/>
              <a:cxnLst/>
              <a:rect l="l" t="t" r="r" b="b"/>
              <a:pathLst>
                <a:path w="2463" h="15078" fill="none" extrusionOk="0">
                  <a:moveTo>
                    <a:pt x="2462" y="1"/>
                  </a:moveTo>
                  <a:cubicBezTo>
                    <a:pt x="0" y="3679"/>
                    <a:pt x="1094" y="15077"/>
                    <a:pt x="1094" y="15077"/>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7"/>
            <p:cNvSpPr/>
            <p:nvPr/>
          </p:nvSpPr>
          <p:spPr>
            <a:xfrm>
              <a:off x="5628086" y="2491245"/>
              <a:ext cx="41607" cy="312578"/>
            </a:xfrm>
            <a:custGeom>
              <a:avLst/>
              <a:gdLst/>
              <a:ahLst/>
              <a:cxnLst/>
              <a:rect l="l" t="t" r="r" b="b"/>
              <a:pathLst>
                <a:path w="2189" h="16445" fill="none" extrusionOk="0">
                  <a:moveTo>
                    <a:pt x="2189" y="0"/>
                  </a:moveTo>
                  <a:cubicBezTo>
                    <a:pt x="0" y="4864"/>
                    <a:pt x="1642" y="16444"/>
                    <a:pt x="1642" y="16444"/>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7"/>
            <p:cNvSpPr/>
            <p:nvPr/>
          </p:nvSpPr>
          <p:spPr>
            <a:xfrm>
              <a:off x="5696246" y="2632204"/>
              <a:ext cx="34118" cy="256544"/>
            </a:xfrm>
            <a:custGeom>
              <a:avLst/>
              <a:gdLst/>
              <a:ahLst/>
              <a:cxnLst/>
              <a:rect l="l" t="t" r="r" b="b"/>
              <a:pathLst>
                <a:path w="1795" h="13497" fill="none" extrusionOk="0">
                  <a:moveTo>
                    <a:pt x="1794" y="1"/>
                  </a:moveTo>
                  <a:cubicBezTo>
                    <a:pt x="882" y="5320"/>
                    <a:pt x="1" y="13497"/>
                    <a:pt x="1" y="13497"/>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7"/>
            <p:cNvSpPr/>
            <p:nvPr/>
          </p:nvSpPr>
          <p:spPr>
            <a:xfrm>
              <a:off x="5730346" y="2741992"/>
              <a:ext cx="47386" cy="223604"/>
            </a:xfrm>
            <a:custGeom>
              <a:avLst/>
              <a:gdLst/>
              <a:ahLst/>
              <a:cxnLst/>
              <a:rect l="l" t="t" r="r" b="b"/>
              <a:pathLst>
                <a:path w="2493" h="11764" fill="none" extrusionOk="0">
                  <a:moveTo>
                    <a:pt x="2493" y="0"/>
                  </a:moveTo>
                  <a:cubicBezTo>
                    <a:pt x="2219" y="6687"/>
                    <a:pt x="0" y="11763"/>
                    <a:pt x="0" y="11763"/>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7"/>
            <p:cNvSpPr/>
            <p:nvPr/>
          </p:nvSpPr>
          <p:spPr>
            <a:xfrm>
              <a:off x="5522347" y="2109346"/>
              <a:ext cx="364013" cy="1394694"/>
            </a:xfrm>
            <a:custGeom>
              <a:avLst/>
              <a:gdLst/>
              <a:ahLst/>
              <a:cxnLst/>
              <a:rect l="l" t="t" r="r" b="b"/>
              <a:pathLst>
                <a:path w="19151" h="73376" fill="none" extrusionOk="0">
                  <a:moveTo>
                    <a:pt x="19150" y="73376"/>
                  </a:moveTo>
                  <a:cubicBezTo>
                    <a:pt x="16658" y="49971"/>
                    <a:pt x="4591" y="37357"/>
                    <a:pt x="2068" y="19485"/>
                  </a:cubicBezTo>
                  <a:cubicBezTo>
                    <a:pt x="1" y="4408"/>
                    <a:pt x="2797" y="1"/>
                    <a:pt x="2797" y="1"/>
                  </a:cubicBez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7"/>
            <p:cNvSpPr/>
            <p:nvPr/>
          </p:nvSpPr>
          <p:spPr>
            <a:xfrm>
              <a:off x="5777142" y="1956830"/>
              <a:ext cx="379599" cy="1195363"/>
            </a:xfrm>
            <a:custGeom>
              <a:avLst/>
              <a:gdLst/>
              <a:ahLst/>
              <a:cxnLst/>
              <a:rect l="l" t="t" r="r" b="b"/>
              <a:pathLst>
                <a:path w="19971" h="62889" extrusionOk="0">
                  <a:moveTo>
                    <a:pt x="14438" y="1"/>
                  </a:moveTo>
                  <a:lnTo>
                    <a:pt x="14438" y="1"/>
                  </a:lnTo>
                  <a:cubicBezTo>
                    <a:pt x="14438" y="1"/>
                    <a:pt x="12766" y="8694"/>
                    <a:pt x="8845" y="19332"/>
                  </a:cubicBezTo>
                  <a:cubicBezTo>
                    <a:pt x="4894" y="29971"/>
                    <a:pt x="0" y="47661"/>
                    <a:pt x="7478" y="62889"/>
                  </a:cubicBezTo>
                  <a:cubicBezTo>
                    <a:pt x="7478" y="62889"/>
                    <a:pt x="8177" y="59819"/>
                    <a:pt x="14104" y="37539"/>
                  </a:cubicBezTo>
                  <a:cubicBezTo>
                    <a:pt x="19970" y="15229"/>
                    <a:pt x="14439" y="1"/>
                    <a:pt x="14438" y="1"/>
                  </a:cubicBezTo>
                  <a:close/>
                </a:path>
              </a:pathLst>
            </a:custGeom>
            <a:solidFill>
              <a:srgbClr val="53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7"/>
            <p:cNvSpPr/>
            <p:nvPr/>
          </p:nvSpPr>
          <p:spPr>
            <a:xfrm>
              <a:off x="5844733" y="2604472"/>
              <a:ext cx="99979" cy="441430"/>
            </a:xfrm>
            <a:custGeom>
              <a:avLst/>
              <a:gdLst/>
              <a:ahLst/>
              <a:cxnLst/>
              <a:rect l="l" t="t" r="r" b="b"/>
              <a:pathLst>
                <a:path w="5260" h="23224" fill="none" extrusionOk="0">
                  <a:moveTo>
                    <a:pt x="1064" y="1"/>
                  </a:moveTo>
                  <a:cubicBezTo>
                    <a:pt x="1" y="10700"/>
                    <a:pt x="5259" y="23223"/>
                    <a:pt x="5259" y="23223"/>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7"/>
            <p:cNvSpPr/>
            <p:nvPr/>
          </p:nvSpPr>
          <p:spPr>
            <a:xfrm>
              <a:off x="5866117" y="2436940"/>
              <a:ext cx="122503" cy="439092"/>
            </a:xfrm>
            <a:custGeom>
              <a:avLst/>
              <a:gdLst/>
              <a:ahLst/>
              <a:cxnLst/>
              <a:rect l="l" t="t" r="r" b="b"/>
              <a:pathLst>
                <a:path w="6445" h="23101" fill="none" extrusionOk="0">
                  <a:moveTo>
                    <a:pt x="2158" y="0"/>
                  </a:moveTo>
                  <a:cubicBezTo>
                    <a:pt x="0" y="8845"/>
                    <a:pt x="6444" y="23101"/>
                    <a:pt x="6444" y="23101"/>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7"/>
            <p:cNvSpPr/>
            <p:nvPr/>
          </p:nvSpPr>
          <p:spPr>
            <a:xfrm>
              <a:off x="5934277" y="2278057"/>
              <a:ext cx="101139" cy="426965"/>
            </a:xfrm>
            <a:custGeom>
              <a:avLst/>
              <a:gdLst/>
              <a:ahLst/>
              <a:cxnLst/>
              <a:rect l="l" t="t" r="r" b="b"/>
              <a:pathLst>
                <a:path w="5321" h="22463" fill="none" extrusionOk="0">
                  <a:moveTo>
                    <a:pt x="1460" y="0"/>
                  </a:moveTo>
                  <a:cubicBezTo>
                    <a:pt x="1" y="9484"/>
                    <a:pt x="5320" y="22463"/>
                    <a:pt x="5320" y="22463"/>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7"/>
            <p:cNvSpPr/>
            <p:nvPr/>
          </p:nvSpPr>
          <p:spPr>
            <a:xfrm>
              <a:off x="5976455" y="2133048"/>
              <a:ext cx="87834" cy="403852"/>
            </a:xfrm>
            <a:custGeom>
              <a:avLst/>
              <a:gdLst/>
              <a:ahLst/>
              <a:cxnLst/>
              <a:rect l="l" t="t" r="r" b="b"/>
              <a:pathLst>
                <a:path w="4621" h="21247" fill="none" extrusionOk="0">
                  <a:moveTo>
                    <a:pt x="1642" y="0"/>
                  </a:moveTo>
                  <a:cubicBezTo>
                    <a:pt x="1" y="11095"/>
                    <a:pt x="4621" y="21247"/>
                    <a:pt x="4621" y="21247"/>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7"/>
            <p:cNvSpPr/>
            <p:nvPr/>
          </p:nvSpPr>
          <p:spPr>
            <a:xfrm>
              <a:off x="6029030" y="2053882"/>
              <a:ext cx="48564" cy="393474"/>
            </a:xfrm>
            <a:custGeom>
              <a:avLst/>
              <a:gdLst/>
              <a:ahLst/>
              <a:cxnLst/>
              <a:rect l="l" t="t" r="r" b="b"/>
              <a:pathLst>
                <a:path w="2555" h="20701" fill="none" extrusionOk="0">
                  <a:moveTo>
                    <a:pt x="1" y="1"/>
                  </a:moveTo>
                  <a:cubicBezTo>
                    <a:pt x="2402" y="5411"/>
                    <a:pt x="2554" y="20700"/>
                    <a:pt x="2554" y="20700"/>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7"/>
            <p:cNvSpPr/>
            <p:nvPr/>
          </p:nvSpPr>
          <p:spPr>
            <a:xfrm>
              <a:off x="5859179" y="2392444"/>
              <a:ext cx="225334" cy="1382472"/>
            </a:xfrm>
            <a:custGeom>
              <a:avLst/>
              <a:gdLst/>
              <a:ahLst/>
              <a:cxnLst/>
              <a:rect l="l" t="t" r="r" b="b"/>
              <a:pathLst>
                <a:path w="11855" h="72733" extrusionOk="0">
                  <a:moveTo>
                    <a:pt x="11855" y="1"/>
                  </a:moveTo>
                  <a:cubicBezTo>
                    <a:pt x="11854" y="5"/>
                    <a:pt x="8237" y="21127"/>
                    <a:pt x="4499" y="34378"/>
                  </a:cubicBezTo>
                  <a:cubicBezTo>
                    <a:pt x="730" y="47631"/>
                    <a:pt x="0" y="64865"/>
                    <a:pt x="0" y="70579"/>
                  </a:cubicBezTo>
                  <a:cubicBezTo>
                    <a:pt x="17" y="72160"/>
                    <a:pt x="229" y="72733"/>
                    <a:pt x="528" y="72733"/>
                  </a:cubicBezTo>
                  <a:cubicBezTo>
                    <a:pt x="1316" y="72733"/>
                    <a:pt x="2706" y="68756"/>
                    <a:pt x="2706" y="68756"/>
                  </a:cubicBezTo>
                  <a:cubicBezTo>
                    <a:pt x="2371" y="52555"/>
                    <a:pt x="4773" y="39029"/>
                    <a:pt x="6627" y="31035"/>
                  </a:cubicBezTo>
                  <a:cubicBezTo>
                    <a:pt x="9271" y="19637"/>
                    <a:pt x="11854" y="5"/>
                    <a:pt x="11855" y="1"/>
                  </a:cubicBezTo>
                  <a:close/>
                </a:path>
              </a:pathLst>
            </a:custGeom>
            <a:solidFill>
              <a:srgbClr val="70BF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8" name="Google Shape;2028;p47"/>
          <p:cNvSpPr txBox="1">
            <a:spLocks noGrp="1"/>
          </p:cNvSpPr>
          <p:nvPr>
            <p:ph type="title"/>
          </p:nvPr>
        </p:nvSpPr>
        <p:spPr>
          <a:xfrm>
            <a:off x="142844" y="21429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smtClean="0">
                <a:solidFill>
                  <a:schemeClr val="accent1"/>
                </a:solidFill>
              </a:rPr>
              <a:t>Introduction</a:t>
            </a:r>
            <a:endParaRPr sz="4000" dirty="0">
              <a:solidFill>
                <a:schemeClr val="accent1"/>
              </a:solidFill>
            </a:endParaRPr>
          </a:p>
        </p:txBody>
      </p:sp>
      <p:sp>
        <p:nvSpPr>
          <p:cNvPr id="2029" name="Google Shape;2029;p47"/>
          <p:cNvSpPr txBox="1">
            <a:spLocks noGrp="1"/>
          </p:cNvSpPr>
          <p:nvPr>
            <p:ph type="body" idx="1"/>
          </p:nvPr>
        </p:nvSpPr>
        <p:spPr>
          <a:xfrm>
            <a:off x="925774" y="1071552"/>
            <a:ext cx="6217993" cy="3167473"/>
          </a:xfrm>
          <a:prstGeom prst="rect">
            <a:avLst/>
          </a:prstGeom>
        </p:spPr>
        <p:txBody>
          <a:bodyPr spcFirstLastPara="1" wrap="square" lIns="91425" tIns="91425" rIns="91425" bIns="91425" anchor="t" anchorCtr="0">
            <a:noAutofit/>
          </a:bodyPr>
          <a:lstStyle/>
          <a:p>
            <a:pPr marL="0" indent="0"/>
            <a:r>
              <a:rPr lang="en-IN" sz="1800" dirty="0" err="1" smtClean="0">
                <a:latin typeface="Lucida Fax" pitchFamily="18" charset="0"/>
              </a:rPr>
              <a:t>Vcare</a:t>
            </a:r>
            <a:r>
              <a:rPr lang="en-IN" sz="1800" dirty="0" smtClean="0">
                <a:latin typeface="Lucida Fax" pitchFamily="18" charset="0"/>
              </a:rPr>
              <a:t> is the website for doctors and patients .</a:t>
            </a:r>
          </a:p>
          <a:p>
            <a:pPr marL="0" indent="0"/>
            <a:r>
              <a:rPr lang="en-IN" sz="1800" dirty="0" smtClean="0">
                <a:latin typeface="Lucida Fax" pitchFamily="18" charset="0"/>
              </a:rPr>
              <a:t> In which there will be two dashboards for doctors and patients.</a:t>
            </a:r>
          </a:p>
          <a:p>
            <a:pPr marL="0" indent="0"/>
            <a:r>
              <a:rPr lang="en-IN" sz="1800" dirty="0" smtClean="0">
                <a:latin typeface="Lucida Fax" pitchFamily="18" charset="0"/>
              </a:rPr>
              <a:t>The doctors with different specializations can login  to the website</a:t>
            </a:r>
          </a:p>
          <a:p>
            <a:pPr marL="0" indent="0"/>
            <a:r>
              <a:rPr lang="en-IN" sz="1800" dirty="0" smtClean="0">
                <a:latin typeface="Lucida Fax" pitchFamily="18" charset="0"/>
              </a:rPr>
              <a:t> Patients can visit the website and identify their illness .</a:t>
            </a:r>
          </a:p>
          <a:p>
            <a:pPr marL="0" indent="0"/>
            <a:r>
              <a:rPr lang="en-IN" sz="1800" dirty="0" smtClean="0">
                <a:latin typeface="Lucida Fax" pitchFamily="18" charset="0"/>
              </a:rPr>
              <a:t>And also book the appointment with there </a:t>
            </a:r>
            <a:r>
              <a:rPr lang="en-IN" sz="1800" dirty="0" err="1" smtClean="0">
                <a:latin typeface="Lucida Fax" pitchFamily="18" charset="0"/>
              </a:rPr>
              <a:t>prefered</a:t>
            </a:r>
            <a:r>
              <a:rPr lang="en-IN" sz="1800" dirty="0" smtClean="0">
                <a:latin typeface="Lucida Fax" pitchFamily="18" charset="0"/>
              </a:rPr>
              <a:t> doctor.</a:t>
            </a:r>
          </a:p>
          <a:p>
            <a:pPr marL="0" indent="0"/>
            <a:r>
              <a:rPr lang="en-IN" sz="1800" dirty="0" smtClean="0">
                <a:latin typeface="Lucida Fax" pitchFamily="18" charset="0"/>
              </a:rPr>
              <a:t> Time slot will be given to the patient according to the doctor availability.</a:t>
            </a:r>
          </a:p>
          <a:p>
            <a:pPr marL="0" indent="0">
              <a:buNone/>
            </a:pPr>
            <a:endParaRPr lang="en-IN" sz="1800" dirty="0" smtClean="0"/>
          </a:p>
        </p:txBody>
      </p:sp>
      <p:sp>
        <p:nvSpPr>
          <p:cNvPr id="2030" name="Google Shape;2030;p47"/>
          <p:cNvSpPr txBox="1">
            <a:spLocks noGrp="1"/>
          </p:cNvSpPr>
          <p:nvPr>
            <p:ph type="body" idx="2"/>
          </p:nvPr>
        </p:nvSpPr>
        <p:spPr>
          <a:xfrm>
            <a:off x="10215602" y="1357304"/>
            <a:ext cx="216803" cy="223337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grpSp>
        <p:nvGrpSpPr>
          <p:cNvPr id="2031" name="Google Shape;2031;p47"/>
          <p:cNvGrpSpPr/>
          <p:nvPr/>
        </p:nvGrpSpPr>
        <p:grpSpPr>
          <a:xfrm>
            <a:off x="8507468" y="3501544"/>
            <a:ext cx="414119" cy="1349632"/>
            <a:chOff x="5052025" y="1339225"/>
            <a:chExt cx="1014500" cy="3306300"/>
          </a:xfrm>
        </p:grpSpPr>
        <p:sp>
          <p:nvSpPr>
            <p:cNvPr id="2032" name="Google Shape;2032;p47"/>
            <p:cNvSpPr/>
            <p:nvPr/>
          </p:nvSpPr>
          <p:spPr>
            <a:xfrm>
              <a:off x="5052025" y="1339225"/>
              <a:ext cx="1013725" cy="3265250"/>
            </a:xfrm>
            <a:custGeom>
              <a:avLst/>
              <a:gdLst/>
              <a:ahLst/>
              <a:cxnLst/>
              <a:rect l="l" t="t" r="r" b="b"/>
              <a:pathLst>
                <a:path w="40549" h="130610" extrusionOk="0">
                  <a:moveTo>
                    <a:pt x="2584" y="0"/>
                  </a:moveTo>
                  <a:cubicBezTo>
                    <a:pt x="1186" y="0"/>
                    <a:pt x="1" y="1125"/>
                    <a:pt x="1" y="2584"/>
                  </a:cubicBezTo>
                  <a:cubicBezTo>
                    <a:pt x="1" y="3982"/>
                    <a:pt x="1125" y="5167"/>
                    <a:pt x="2584" y="5167"/>
                  </a:cubicBezTo>
                  <a:lnTo>
                    <a:pt x="3375" y="5167"/>
                  </a:lnTo>
                  <a:lnTo>
                    <a:pt x="3375" y="125686"/>
                  </a:lnTo>
                  <a:cubicBezTo>
                    <a:pt x="3375" y="128969"/>
                    <a:pt x="11817" y="130610"/>
                    <a:pt x="20260" y="130610"/>
                  </a:cubicBezTo>
                  <a:cubicBezTo>
                    <a:pt x="28702" y="130610"/>
                    <a:pt x="37144" y="128969"/>
                    <a:pt x="37144" y="125686"/>
                  </a:cubicBezTo>
                  <a:lnTo>
                    <a:pt x="37144" y="5167"/>
                  </a:lnTo>
                  <a:lnTo>
                    <a:pt x="37965" y="5167"/>
                  </a:lnTo>
                  <a:cubicBezTo>
                    <a:pt x="39363" y="5167"/>
                    <a:pt x="40549" y="4012"/>
                    <a:pt x="40549" y="2584"/>
                  </a:cubicBezTo>
                  <a:cubicBezTo>
                    <a:pt x="40549" y="1155"/>
                    <a:pt x="39394" y="0"/>
                    <a:pt x="37995" y="0"/>
                  </a:cubicBezTo>
                  <a:close/>
                </a:path>
              </a:pathLst>
            </a:custGeom>
            <a:solidFill>
              <a:srgbClr val="C8EEE9">
                <a:alpha val="30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7"/>
            <p:cNvSpPr/>
            <p:nvPr/>
          </p:nvSpPr>
          <p:spPr>
            <a:xfrm>
              <a:off x="5136375" y="1944100"/>
              <a:ext cx="845025" cy="2660375"/>
            </a:xfrm>
            <a:custGeom>
              <a:avLst/>
              <a:gdLst/>
              <a:ahLst/>
              <a:cxnLst/>
              <a:rect l="l" t="t" r="r" b="b"/>
              <a:pathLst>
                <a:path w="33801" h="106415" extrusionOk="0">
                  <a:moveTo>
                    <a:pt x="1" y="0"/>
                  </a:moveTo>
                  <a:lnTo>
                    <a:pt x="1" y="101491"/>
                  </a:lnTo>
                  <a:cubicBezTo>
                    <a:pt x="1" y="104774"/>
                    <a:pt x="8451" y="106415"/>
                    <a:pt x="16901" y="106415"/>
                  </a:cubicBezTo>
                  <a:cubicBezTo>
                    <a:pt x="25351" y="106415"/>
                    <a:pt x="33801" y="104774"/>
                    <a:pt x="33801" y="101491"/>
                  </a:cubicBezTo>
                  <a:lnTo>
                    <a:pt x="338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7"/>
            <p:cNvSpPr/>
            <p:nvPr/>
          </p:nvSpPr>
          <p:spPr>
            <a:xfrm>
              <a:off x="5391700" y="2203175"/>
              <a:ext cx="68425" cy="68450"/>
            </a:xfrm>
            <a:custGeom>
              <a:avLst/>
              <a:gdLst/>
              <a:ahLst/>
              <a:cxnLst/>
              <a:rect l="l" t="t" r="r" b="b"/>
              <a:pathLst>
                <a:path w="2737" h="2738" extrusionOk="0">
                  <a:moveTo>
                    <a:pt x="1423" y="1"/>
                  </a:moveTo>
                  <a:cubicBezTo>
                    <a:pt x="1405" y="1"/>
                    <a:pt x="1387" y="1"/>
                    <a:pt x="1368" y="2"/>
                  </a:cubicBezTo>
                  <a:cubicBezTo>
                    <a:pt x="609" y="2"/>
                    <a:pt x="1" y="610"/>
                    <a:pt x="1" y="1370"/>
                  </a:cubicBezTo>
                  <a:cubicBezTo>
                    <a:pt x="1" y="2130"/>
                    <a:pt x="609" y="2738"/>
                    <a:pt x="1368" y="2738"/>
                  </a:cubicBezTo>
                  <a:cubicBezTo>
                    <a:pt x="2128" y="2738"/>
                    <a:pt x="2736" y="2130"/>
                    <a:pt x="2736" y="1370"/>
                  </a:cubicBezTo>
                  <a:cubicBezTo>
                    <a:pt x="2736" y="627"/>
                    <a:pt x="2185" y="1"/>
                    <a:pt x="1423" y="1"/>
                  </a:cubicBezTo>
                  <a:close/>
                </a:path>
              </a:pathLst>
            </a:custGeom>
            <a:solidFill>
              <a:srgbClr val="F7D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47"/>
            <p:cNvSpPr/>
            <p:nvPr/>
          </p:nvSpPr>
          <p:spPr>
            <a:xfrm>
              <a:off x="5507975" y="2631025"/>
              <a:ext cx="102600" cy="102625"/>
            </a:xfrm>
            <a:custGeom>
              <a:avLst/>
              <a:gdLst/>
              <a:ahLst/>
              <a:cxnLst/>
              <a:rect l="l" t="t" r="r" b="b"/>
              <a:pathLst>
                <a:path w="4104" h="4105" extrusionOk="0">
                  <a:moveTo>
                    <a:pt x="2067" y="1"/>
                  </a:moveTo>
                  <a:cubicBezTo>
                    <a:pt x="912" y="1"/>
                    <a:pt x="0" y="912"/>
                    <a:pt x="0" y="2037"/>
                  </a:cubicBezTo>
                  <a:cubicBezTo>
                    <a:pt x="0" y="3192"/>
                    <a:pt x="912" y="4104"/>
                    <a:pt x="2067" y="4104"/>
                  </a:cubicBezTo>
                  <a:cubicBezTo>
                    <a:pt x="3192" y="4104"/>
                    <a:pt x="4104" y="3192"/>
                    <a:pt x="4104" y="2037"/>
                  </a:cubicBezTo>
                  <a:cubicBezTo>
                    <a:pt x="4104" y="912"/>
                    <a:pt x="3192" y="1"/>
                    <a:pt x="2067" y="1"/>
                  </a:cubicBezTo>
                  <a:close/>
                </a:path>
              </a:pathLst>
            </a:custGeom>
            <a:solidFill>
              <a:srgbClr val="F7D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7"/>
            <p:cNvSpPr/>
            <p:nvPr/>
          </p:nvSpPr>
          <p:spPr>
            <a:xfrm>
              <a:off x="5248075" y="2889400"/>
              <a:ext cx="57025" cy="57000"/>
            </a:xfrm>
            <a:custGeom>
              <a:avLst/>
              <a:gdLst/>
              <a:ahLst/>
              <a:cxnLst/>
              <a:rect l="l" t="t" r="r" b="b"/>
              <a:pathLst>
                <a:path w="2281" h="2280" extrusionOk="0">
                  <a:moveTo>
                    <a:pt x="1126" y="0"/>
                  </a:moveTo>
                  <a:cubicBezTo>
                    <a:pt x="518" y="0"/>
                    <a:pt x="1" y="486"/>
                    <a:pt x="1" y="1125"/>
                  </a:cubicBezTo>
                  <a:cubicBezTo>
                    <a:pt x="1" y="1733"/>
                    <a:pt x="487" y="2280"/>
                    <a:pt x="1126" y="2280"/>
                  </a:cubicBezTo>
                  <a:cubicBezTo>
                    <a:pt x="1733" y="2280"/>
                    <a:pt x="2281" y="1763"/>
                    <a:pt x="2281" y="1125"/>
                  </a:cubicBezTo>
                  <a:cubicBezTo>
                    <a:pt x="2281" y="486"/>
                    <a:pt x="1764" y="0"/>
                    <a:pt x="1126" y="0"/>
                  </a:cubicBezTo>
                  <a:close/>
                </a:path>
              </a:pathLst>
            </a:custGeom>
            <a:solidFill>
              <a:srgbClr val="F7D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47"/>
            <p:cNvSpPr/>
            <p:nvPr/>
          </p:nvSpPr>
          <p:spPr>
            <a:xfrm>
              <a:off x="5358275" y="3654600"/>
              <a:ext cx="68400" cy="68425"/>
            </a:xfrm>
            <a:custGeom>
              <a:avLst/>
              <a:gdLst/>
              <a:ahLst/>
              <a:cxnLst/>
              <a:rect l="l" t="t" r="r" b="b"/>
              <a:pathLst>
                <a:path w="2736" h="2737" extrusionOk="0">
                  <a:moveTo>
                    <a:pt x="1368" y="0"/>
                  </a:moveTo>
                  <a:cubicBezTo>
                    <a:pt x="608" y="0"/>
                    <a:pt x="0" y="608"/>
                    <a:pt x="0" y="1368"/>
                  </a:cubicBezTo>
                  <a:cubicBezTo>
                    <a:pt x="0" y="2128"/>
                    <a:pt x="608" y="2736"/>
                    <a:pt x="1368" y="2736"/>
                  </a:cubicBezTo>
                  <a:cubicBezTo>
                    <a:pt x="2128" y="2736"/>
                    <a:pt x="2736" y="2128"/>
                    <a:pt x="2736" y="1368"/>
                  </a:cubicBezTo>
                  <a:cubicBezTo>
                    <a:pt x="2736" y="608"/>
                    <a:pt x="2128" y="0"/>
                    <a:pt x="1368" y="0"/>
                  </a:cubicBezTo>
                  <a:close/>
                </a:path>
              </a:pathLst>
            </a:custGeom>
            <a:solidFill>
              <a:srgbClr val="F7D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47"/>
            <p:cNvSpPr/>
            <p:nvPr/>
          </p:nvSpPr>
          <p:spPr>
            <a:xfrm>
              <a:off x="5280000" y="4086225"/>
              <a:ext cx="49425" cy="49400"/>
            </a:xfrm>
            <a:custGeom>
              <a:avLst/>
              <a:gdLst/>
              <a:ahLst/>
              <a:cxnLst/>
              <a:rect l="l" t="t" r="r" b="b"/>
              <a:pathLst>
                <a:path w="1977" h="1976" extrusionOk="0">
                  <a:moveTo>
                    <a:pt x="1004" y="0"/>
                  </a:moveTo>
                  <a:cubicBezTo>
                    <a:pt x="456" y="0"/>
                    <a:pt x="0" y="456"/>
                    <a:pt x="0" y="973"/>
                  </a:cubicBezTo>
                  <a:cubicBezTo>
                    <a:pt x="0" y="1520"/>
                    <a:pt x="456" y="1976"/>
                    <a:pt x="1004" y="1976"/>
                  </a:cubicBezTo>
                  <a:cubicBezTo>
                    <a:pt x="1520" y="1976"/>
                    <a:pt x="1976" y="1520"/>
                    <a:pt x="1976" y="973"/>
                  </a:cubicBezTo>
                  <a:cubicBezTo>
                    <a:pt x="1976" y="456"/>
                    <a:pt x="1551" y="0"/>
                    <a:pt x="1004" y="0"/>
                  </a:cubicBezTo>
                  <a:close/>
                </a:path>
              </a:pathLst>
            </a:custGeom>
            <a:solidFill>
              <a:srgbClr val="F7D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7"/>
            <p:cNvSpPr/>
            <p:nvPr/>
          </p:nvSpPr>
          <p:spPr>
            <a:xfrm>
              <a:off x="5219200" y="2042125"/>
              <a:ext cx="57025" cy="57000"/>
            </a:xfrm>
            <a:custGeom>
              <a:avLst/>
              <a:gdLst/>
              <a:ahLst/>
              <a:cxnLst/>
              <a:rect l="l" t="t" r="r" b="b"/>
              <a:pathLst>
                <a:path w="2281" h="2280" extrusionOk="0">
                  <a:moveTo>
                    <a:pt x="1156" y="0"/>
                  </a:moveTo>
                  <a:cubicBezTo>
                    <a:pt x="518" y="0"/>
                    <a:pt x="1" y="517"/>
                    <a:pt x="1" y="1125"/>
                  </a:cubicBezTo>
                  <a:cubicBezTo>
                    <a:pt x="1" y="1733"/>
                    <a:pt x="487" y="2280"/>
                    <a:pt x="1156" y="2280"/>
                  </a:cubicBezTo>
                  <a:cubicBezTo>
                    <a:pt x="1764" y="2280"/>
                    <a:pt x="2281" y="1763"/>
                    <a:pt x="2281" y="1125"/>
                  </a:cubicBezTo>
                  <a:cubicBezTo>
                    <a:pt x="2281" y="486"/>
                    <a:pt x="1764" y="0"/>
                    <a:pt x="1156" y="0"/>
                  </a:cubicBezTo>
                  <a:close/>
                </a:path>
              </a:pathLst>
            </a:custGeom>
            <a:solidFill>
              <a:srgbClr val="F7D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47"/>
            <p:cNvSpPr/>
            <p:nvPr/>
          </p:nvSpPr>
          <p:spPr>
            <a:xfrm>
              <a:off x="5136375" y="1468400"/>
              <a:ext cx="845025" cy="3136075"/>
            </a:xfrm>
            <a:custGeom>
              <a:avLst/>
              <a:gdLst/>
              <a:ahLst/>
              <a:cxnLst/>
              <a:rect l="l" t="t" r="r" b="b"/>
              <a:pathLst>
                <a:path w="33801" h="125443" extrusionOk="0">
                  <a:moveTo>
                    <a:pt x="22007" y="0"/>
                  </a:moveTo>
                  <a:cubicBezTo>
                    <a:pt x="21642" y="33952"/>
                    <a:pt x="18360" y="88907"/>
                    <a:pt x="1" y="104713"/>
                  </a:cubicBezTo>
                  <a:lnTo>
                    <a:pt x="1" y="120519"/>
                  </a:lnTo>
                  <a:cubicBezTo>
                    <a:pt x="1" y="123802"/>
                    <a:pt x="8451" y="125443"/>
                    <a:pt x="16901" y="125443"/>
                  </a:cubicBezTo>
                  <a:cubicBezTo>
                    <a:pt x="25351" y="125443"/>
                    <a:pt x="33801" y="123802"/>
                    <a:pt x="33801" y="120519"/>
                  </a:cubicBezTo>
                  <a:lnTo>
                    <a:pt x="33801" y="0"/>
                  </a:lnTo>
                  <a:close/>
                </a:path>
              </a:pathLst>
            </a:custGeom>
            <a:solidFill>
              <a:srgbClr val="C8EEE9">
                <a:alpha val="30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47"/>
            <p:cNvSpPr/>
            <p:nvPr/>
          </p:nvSpPr>
          <p:spPr>
            <a:xfrm>
              <a:off x="5136375" y="1468400"/>
              <a:ext cx="25" cy="228000"/>
            </a:xfrm>
            <a:custGeom>
              <a:avLst/>
              <a:gdLst/>
              <a:ahLst/>
              <a:cxnLst/>
              <a:rect l="l" t="t" r="r" b="b"/>
              <a:pathLst>
                <a:path w="1" h="9120" fill="none" extrusionOk="0">
                  <a:moveTo>
                    <a:pt x="1" y="9119"/>
                  </a:moveTo>
                  <a:lnTo>
                    <a:pt x="1" y="0"/>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47"/>
            <p:cNvSpPr/>
            <p:nvPr/>
          </p:nvSpPr>
          <p:spPr>
            <a:xfrm>
              <a:off x="5136375" y="2119625"/>
              <a:ext cx="25" cy="1273600"/>
            </a:xfrm>
            <a:custGeom>
              <a:avLst/>
              <a:gdLst/>
              <a:ahLst/>
              <a:cxnLst/>
              <a:rect l="l" t="t" r="r" b="b"/>
              <a:pathLst>
                <a:path w="1" h="50944" fill="none" extrusionOk="0">
                  <a:moveTo>
                    <a:pt x="1" y="50943"/>
                  </a:moveTo>
                  <a:lnTo>
                    <a:pt x="1" y="0"/>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47"/>
            <p:cNvSpPr/>
            <p:nvPr/>
          </p:nvSpPr>
          <p:spPr>
            <a:xfrm>
              <a:off x="5136375" y="1468400"/>
              <a:ext cx="845025" cy="3177125"/>
            </a:xfrm>
            <a:custGeom>
              <a:avLst/>
              <a:gdLst/>
              <a:ahLst/>
              <a:cxnLst/>
              <a:rect l="l" t="t" r="r" b="b"/>
              <a:pathLst>
                <a:path w="33801" h="127085" fill="none" extrusionOk="0">
                  <a:moveTo>
                    <a:pt x="33801" y="0"/>
                  </a:moveTo>
                  <a:lnTo>
                    <a:pt x="33801" y="120519"/>
                  </a:lnTo>
                  <a:cubicBezTo>
                    <a:pt x="33801" y="127084"/>
                    <a:pt x="1" y="127084"/>
                    <a:pt x="1" y="120519"/>
                  </a:cubicBez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47"/>
            <p:cNvSpPr/>
            <p:nvPr/>
          </p:nvSpPr>
          <p:spPr>
            <a:xfrm>
              <a:off x="5052025" y="1339225"/>
              <a:ext cx="1014500" cy="129200"/>
            </a:xfrm>
            <a:custGeom>
              <a:avLst/>
              <a:gdLst/>
              <a:ahLst/>
              <a:cxnLst/>
              <a:rect l="l" t="t" r="r" b="b"/>
              <a:pathLst>
                <a:path w="40580" h="5168" fill="none" extrusionOk="0">
                  <a:moveTo>
                    <a:pt x="10123" y="5167"/>
                  </a:moveTo>
                  <a:lnTo>
                    <a:pt x="2584" y="5167"/>
                  </a:lnTo>
                  <a:cubicBezTo>
                    <a:pt x="1186" y="5167"/>
                    <a:pt x="1" y="4012"/>
                    <a:pt x="1" y="2584"/>
                  </a:cubicBezTo>
                  <a:lnTo>
                    <a:pt x="1" y="2584"/>
                  </a:lnTo>
                  <a:cubicBezTo>
                    <a:pt x="1" y="1155"/>
                    <a:pt x="1156" y="0"/>
                    <a:pt x="2584" y="0"/>
                  </a:cubicBezTo>
                  <a:lnTo>
                    <a:pt x="37995" y="0"/>
                  </a:lnTo>
                  <a:cubicBezTo>
                    <a:pt x="39394" y="0"/>
                    <a:pt x="40579" y="1125"/>
                    <a:pt x="40579" y="2584"/>
                  </a:cubicBezTo>
                  <a:lnTo>
                    <a:pt x="40579" y="2584"/>
                  </a:lnTo>
                  <a:cubicBezTo>
                    <a:pt x="40579" y="3982"/>
                    <a:pt x="39454" y="5167"/>
                    <a:pt x="37995" y="5167"/>
                  </a:cubicBezTo>
                  <a:lnTo>
                    <a:pt x="20974" y="5167"/>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47"/>
            <p:cNvSpPr/>
            <p:nvPr/>
          </p:nvSpPr>
          <p:spPr>
            <a:xfrm>
              <a:off x="5653875" y="3254125"/>
              <a:ext cx="88175" cy="87425"/>
            </a:xfrm>
            <a:custGeom>
              <a:avLst/>
              <a:gdLst/>
              <a:ahLst/>
              <a:cxnLst/>
              <a:rect l="l" t="t" r="r" b="b"/>
              <a:pathLst>
                <a:path w="3527" h="3497" extrusionOk="0">
                  <a:moveTo>
                    <a:pt x="1763" y="1"/>
                  </a:moveTo>
                  <a:cubicBezTo>
                    <a:pt x="821" y="1"/>
                    <a:pt x="0" y="791"/>
                    <a:pt x="0" y="1734"/>
                  </a:cubicBezTo>
                  <a:cubicBezTo>
                    <a:pt x="0" y="2676"/>
                    <a:pt x="821" y="3496"/>
                    <a:pt x="1763" y="3496"/>
                  </a:cubicBezTo>
                  <a:cubicBezTo>
                    <a:pt x="2705" y="3496"/>
                    <a:pt x="3526" y="2737"/>
                    <a:pt x="3526" y="1734"/>
                  </a:cubicBezTo>
                  <a:cubicBezTo>
                    <a:pt x="3526" y="761"/>
                    <a:pt x="2705" y="1"/>
                    <a:pt x="1763" y="1"/>
                  </a:cubicBezTo>
                  <a:close/>
                </a:path>
              </a:pathLst>
            </a:custGeom>
            <a:solidFill>
              <a:srgbClr val="F7D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47"/>
            <p:cNvSpPr/>
            <p:nvPr/>
          </p:nvSpPr>
          <p:spPr>
            <a:xfrm>
              <a:off x="5506450" y="3939550"/>
              <a:ext cx="106400" cy="106425"/>
            </a:xfrm>
            <a:custGeom>
              <a:avLst/>
              <a:gdLst/>
              <a:ahLst/>
              <a:cxnLst/>
              <a:rect l="l" t="t" r="r" b="b"/>
              <a:pathLst>
                <a:path w="4256" h="4257" extrusionOk="0">
                  <a:moveTo>
                    <a:pt x="2128" y="1"/>
                  </a:moveTo>
                  <a:cubicBezTo>
                    <a:pt x="943" y="1"/>
                    <a:pt x="0" y="943"/>
                    <a:pt x="0" y="2128"/>
                  </a:cubicBezTo>
                  <a:cubicBezTo>
                    <a:pt x="0" y="3314"/>
                    <a:pt x="943" y="4256"/>
                    <a:pt x="2128" y="4256"/>
                  </a:cubicBezTo>
                  <a:cubicBezTo>
                    <a:pt x="3283" y="4256"/>
                    <a:pt x="4256" y="3314"/>
                    <a:pt x="4256" y="2128"/>
                  </a:cubicBezTo>
                  <a:cubicBezTo>
                    <a:pt x="4256" y="943"/>
                    <a:pt x="3283" y="1"/>
                    <a:pt x="2128" y="1"/>
                  </a:cubicBezTo>
                  <a:close/>
                </a:path>
              </a:pathLst>
            </a:custGeom>
            <a:solidFill>
              <a:srgbClr val="F7D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47"/>
            <p:cNvSpPr/>
            <p:nvPr/>
          </p:nvSpPr>
          <p:spPr>
            <a:xfrm>
              <a:off x="5755700" y="3574800"/>
              <a:ext cx="79800" cy="79825"/>
            </a:xfrm>
            <a:custGeom>
              <a:avLst/>
              <a:gdLst/>
              <a:ahLst/>
              <a:cxnLst/>
              <a:rect l="l" t="t" r="r" b="b"/>
              <a:pathLst>
                <a:path w="3192" h="3193" extrusionOk="0">
                  <a:moveTo>
                    <a:pt x="1611" y="1"/>
                  </a:moveTo>
                  <a:cubicBezTo>
                    <a:pt x="730" y="1"/>
                    <a:pt x="0" y="730"/>
                    <a:pt x="0" y="1612"/>
                  </a:cubicBezTo>
                  <a:cubicBezTo>
                    <a:pt x="0" y="2463"/>
                    <a:pt x="730" y="3192"/>
                    <a:pt x="1611" y="3192"/>
                  </a:cubicBezTo>
                  <a:cubicBezTo>
                    <a:pt x="2493" y="3192"/>
                    <a:pt x="3192" y="2463"/>
                    <a:pt x="3192" y="1612"/>
                  </a:cubicBezTo>
                  <a:cubicBezTo>
                    <a:pt x="3192" y="730"/>
                    <a:pt x="2493" y="31"/>
                    <a:pt x="1611" y="1"/>
                  </a:cubicBezTo>
                  <a:close/>
                </a:path>
              </a:pathLst>
            </a:custGeom>
            <a:solidFill>
              <a:srgbClr val="F7D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7"/>
            <p:cNvSpPr/>
            <p:nvPr/>
          </p:nvSpPr>
          <p:spPr>
            <a:xfrm>
              <a:off x="5762525" y="2168250"/>
              <a:ext cx="68425" cy="68425"/>
            </a:xfrm>
            <a:custGeom>
              <a:avLst/>
              <a:gdLst/>
              <a:ahLst/>
              <a:cxnLst/>
              <a:rect l="l" t="t" r="r" b="b"/>
              <a:pathLst>
                <a:path w="2737" h="2737" extrusionOk="0">
                  <a:moveTo>
                    <a:pt x="1369" y="1"/>
                  </a:moveTo>
                  <a:cubicBezTo>
                    <a:pt x="609" y="1"/>
                    <a:pt x="1" y="609"/>
                    <a:pt x="1" y="1369"/>
                  </a:cubicBezTo>
                  <a:cubicBezTo>
                    <a:pt x="1" y="2128"/>
                    <a:pt x="609" y="2736"/>
                    <a:pt x="1369" y="2736"/>
                  </a:cubicBezTo>
                  <a:cubicBezTo>
                    <a:pt x="2128" y="2736"/>
                    <a:pt x="2736" y="2128"/>
                    <a:pt x="2736" y="1369"/>
                  </a:cubicBezTo>
                  <a:cubicBezTo>
                    <a:pt x="2736" y="609"/>
                    <a:pt x="2128" y="1"/>
                    <a:pt x="1369" y="1"/>
                  </a:cubicBezTo>
                  <a:close/>
                </a:path>
              </a:pathLst>
            </a:custGeom>
            <a:solidFill>
              <a:srgbClr val="C8EEE9">
                <a:alpha val="30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9" name="Google Shape;2049;p47"/>
          <p:cNvGrpSpPr/>
          <p:nvPr/>
        </p:nvGrpSpPr>
        <p:grpSpPr>
          <a:xfrm>
            <a:off x="7606033" y="4479623"/>
            <a:ext cx="1168106" cy="406203"/>
            <a:chOff x="708925" y="4517175"/>
            <a:chExt cx="1608075" cy="559200"/>
          </a:xfrm>
        </p:grpSpPr>
        <p:sp>
          <p:nvSpPr>
            <p:cNvPr id="2050" name="Google Shape;2050;p47"/>
            <p:cNvSpPr/>
            <p:nvPr/>
          </p:nvSpPr>
          <p:spPr>
            <a:xfrm>
              <a:off x="708925" y="4626150"/>
              <a:ext cx="1608075" cy="450225"/>
            </a:xfrm>
            <a:custGeom>
              <a:avLst/>
              <a:gdLst/>
              <a:ahLst/>
              <a:cxnLst/>
              <a:rect l="l" t="t" r="r" b="b"/>
              <a:pathLst>
                <a:path w="64323" h="18009" extrusionOk="0">
                  <a:moveTo>
                    <a:pt x="34694" y="0"/>
                  </a:moveTo>
                  <a:cubicBezTo>
                    <a:pt x="31586" y="0"/>
                    <a:pt x="28529" y="1520"/>
                    <a:pt x="26905" y="4331"/>
                  </a:cubicBezTo>
                  <a:cubicBezTo>
                    <a:pt x="24451" y="1921"/>
                    <a:pt x="21550" y="740"/>
                    <a:pt x="18857" y="740"/>
                  </a:cubicBezTo>
                  <a:cubicBezTo>
                    <a:pt x="14179" y="740"/>
                    <a:pt x="10127" y="4302"/>
                    <a:pt x="10127" y="11170"/>
                  </a:cubicBezTo>
                  <a:cubicBezTo>
                    <a:pt x="8933" y="10508"/>
                    <a:pt x="7759" y="10217"/>
                    <a:pt x="6680" y="10217"/>
                  </a:cubicBezTo>
                  <a:cubicBezTo>
                    <a:pt x="2703" y="10217"/>
                    <a:pt x="1" y="14160"/>
                    <a:pt x="2224" y="18009"/>
                  </a:cubicBezTo>
                  <a:lnTo>
                    <a:pt x="64322" y="18009"/>
                  </a:lnTo>
                  <a:cubicBezTo>
                    <a:pt x="64217" y="15377"/>
                    <a:pt x="62639" y="13970"/>
                    <a:pt x="60709" y="13970"/>
                  </a:cubicBezTo>
                  <a:cubicBezTo>
                    <a:pt x="59853" y="13970"/>
                    <a:pt x="58927" y="14247"/>
                    <a:pt x="58030" y="14817"/>
                  </a:cubicBezTo>
                  <a:cubicBezTo>
                    <a:pt x="57624" y="10471"/>
                    <a:pt x="54487" y="6863"/>
                    <a:pt x="50150" y="6863"/>
                  </a:cubicBezTo>
                  <a:cubicBezTo>
                    <a:pt x="48330" y="6863"/>
                    <a:pt x="46299" y="7499"/>
                    <a:pt x="44170" y="8981"/>
                  </a:cubicBezTo>
                  <a:cubicBezTo>
                    <a:pt x="43225" y="2802"/>
                    <a:pt x="38913" y="0"/>
                    <a:pt x="346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7"/>
            <p:cNvSpPr/>
            <p:nvPr/>
          </p:nvSpPr>
          <p:spPr>
            <a:xfrm>
              <a:off x="1322275" y="4527850"/>
              <a:ext cx="139850" cy="99300"/>
            </a:xfrm>
            <a:custGeom>
              <a:avLst/>
              <a:gdLst/>
              <a:ahLst/>
              <a:cxnLst/>
              <a:rect l="l" t="t" r="r" b="b"/>
              <a:pathLst>
                <a:path w="5594" h="3972" extrusionOk="0">
                  <a:moveTo>
                    <a:pt x="3265" y="0"/>
                  </a:moveTo>
                  <a:cubicBezTo>
                    <a:pt x="2927" y="0"/>
                    <a:pt x="2572" y="57"/>
                    <a:pt x="2219" y="177"/>
                  </a:cubicBezTo>
                  <a:cubicBezTo>
                    <a:pt x="851" y="633"/>
                    <a:pt x="0" y="1819"/>
                    <a:pt x="365" y="2791"/>
                  </a:cubicBezTo>
                  <a:cubicBezTo>
                    <a:pt x="589" y="3530"/>
                    <a:pt x="1389" y="3972"/>
                    <a:pt x="2341" y="3972"/>
                  </a:cubicBezTo>
                  <a:cubicBezTo>
                    <a:pt x="2683" y="3972"/>
                    <a:pt x="3044" y="3915"/>
                    <a:pt x="3405" y="3794"/>
                  </a:cubicBezTo>
                  <a:cubicBezTo>
                    <a:pt x="4772" y="3338"/>
                    <a:pt x="5593" y="2153"/>
                    <a:pt x="5259" y="1180"/>
                  </a:cubicBezTo>
                  <a:cubicBezTo>
                    <a:pt x="5013" y="442"/>
                    <a:pt x="4207" y="0"/>
                    <a:pt x="32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7"/>
            <p:cNvSpPr/>
            <p:nvPr/>
          </p:nvSpPr>
          <p:spPr>
            <a:xfrm>
              <a:off x="1788300" y="4517175"/>
              <a:ext cx="265975" cy="190125"/>
            </a:xfrm>
            <a:custGeom>
              <a:avLst/>
              <a:gdLst/>
              <a:ahLst/>
              <a:cxnLst/>
              <a:rect l="l" t="t" r="r" b="b"/>
              <a:pathLst>
                <a:path w="10639" h="7605" extrusionOk="0">
                  <a:moveTo>
                    <a:pt x="4287" y="0"/>
                  </a:moveTo>
                  <a:cubicBezTo>
                    <a:pt x="2632" y="0"/>
                    <a:pt x="1230" y="700"/>
                    <a:pt x="730" y="1972"/>
                  </a:cubicBezTo>
                  <a:cubicBezTo>
                    <a:pt x="0" y="3826"/>
                    <a:pt x="1459" y="6106"/>
                    <a:pt x="3982" y="7139"/>
                  </a:cubicBezTo>
                  <a:cubicBezTo>
                    <a:pt x="4785" y="7455"/>
                    <a:pt x="5599" y="7605"/>
                    <a:pt x="6361" y="7605"/>
                  </a:cubicBezTo>
                  <a:cubicBezTo>
                    <a:pt x="8022" y="7605"/>
                    <a:pt x="9430" y="6891"/>
                    <a:pt x="9909" y="5620"/>
                  </a:cubicBezTo>
                  <a:cubicBezTo>
                    <a:pt x="10639" y="3765"/>
                    <a:pt x="9210" y="1455"/>
                    <a:pt x="6657" y="452"/>
                  </a:cubicBezTo>
                  <a:cubicBezTo>
                    <a:pt x="5855" y="147"/>
                    <a:pt x="5045" y="0"/>
                    <a:pt x="42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3" name="Google Shape;2053;p47"/>
          <p:cNvGrpSpPr/>
          <p:nvPr/>
        </p:nvGrpSpPr>
        <p:grpSpPr>
          <a:xfrm>
            <a:off x="308145" y="3655064"/>
            <a:ext cx="528656" cy="860793"/>
            <a:chOff x="3744632" y="3148714"/>
            <a:chExt cx="528656" cy="860793"/>
          </a:xfrm>
        </p:grpSpPr>
        <p:sp>
          <p:nvSpPr>
            <p:cNvPr id="2054" name="Google Shape;2054;p47"/>
            <p:cNvSpPr/>
            <p:nvPr/>
          </p:nvSpPr>
          <p:spPr>
            <a:xfrm>
              <a:off x="3744632" y="3148714"/>
              <a:ext cx="311419" cy="641313"/>
            </a:xfrm>
            <a:custGeom>
              <a:avLst/>
              <a:gdLst/>
              <a:ahLst/>
              <a:cxnLst/>
              <a:rect l="l" t="t" r="r" b="b"/>
              <a:pathLst>
                <a:path w="16384" h="33740" extrusionOk="0">
                  <a:moveTo>
                    <a:pt x="0" y="1"/>
                  </a:moveTo>
                  <a:cubicBezTo>
                    <a:pt x="0" y="1"/>
                    <a:pt x="5593" y="12919"/>
                    <a:pt x="5532" y="21764"/>
                  </a:cubicBezTo>
                  <a:cubicBezTo>
                    <a:pt x="5411" y="30609"/>
                    <a:pt x="9666" y="33740"/>
                    <a:pt x="9666" y="33740"/>
                  </a:cubicBezTo>
                  <a:cubicBezTo>
                    <a:pt x="16383" y="18877"/>
                    <a:pt x="1" y="1"/>
                    <a:pt x="0" y="1"/>
                  </a:cubicBezTo>
                  <a:close/>
                </a:path>
              </a:pathLst>
            </a:custGeom>
            <a:solidFill>
              <a:srgbClr val="53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7"/>
            <p:cNvSpPr/>
            <p:nvPr/>
          </p:nvSpPr>
          <p:spPr>
            <a:xfrm>
              <a:off x="3850352" y="3413318"/>
              <a:ext cx="133490" cy="376710"/>
            </a:xfrm>
            <a:custGeom>
              <a:avLst/>
              <a:gdLst/>
              <a:ahLst/>
              <a:cxnLst/>
              <a:rect l="l" t="t" r="r" b="b"/>
              <a:pathLst>
                <a:path w="7023" h="19819" extrusionOk="0">
                  <a:moveTo>
                    <a:pt x="3010" y="1"/>
                  </a:moveTo>
                  <a:cubicBezTo>
                    <a:pt x="2037" y="2584"/>
                    <a:pt x="1156" y="5229"/>
                    <a:pt x="396" y="7843"/>
                  </a:cubicBezTo>
                  <a:cubicBezTo>
                    <a:pt x="274" y="8451"/>
                    <a:pt x="92" y="9059"/>
                    <a:pt x="1" y="9697"/>
                  </a:cubicBezTo>
                  <a:cubicBezTo>
                    <a:pt x="457" y="17144"/>
                    <a:pt x="4104" y="19819"/>
                    <a:pt x="4104" y="19819"/>
                  </a:cubicBezTo>
                  <a:cubicBezTo>
                    <a:pt x="7022" y="13344"/>
                    <a:pt x="5563" y="6080"/>
                    <a:pt x="3010" y="1"/>
                  </a:cubicBezTo>
                  <a:close/>
                </a:path>
              </a:pathLst>
            </a:custGeom>
            <a:solidFill>
              <a:srgbClr val="53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7"/>
            <p:cNvSpPr/>
            <p:nvPr/>
          </p:nvSpPr>
          <p:spPr>
            <a:xfrm>
              <a:off x="3815682" y="3245196"/>
              <a:ext cx="457606" cy="764311"/>
            </a:xfrm>
            <a:custGeom>
              <a:avLst/>
              <a:gdLst/>
              <a:ahLst/>
              <a:cxnLst/>
              <a:rect l="l" t="t" r="r" b="b"/>
              <a:pathLst>
                <a:path w="24075" h="40211" extrusionOk="0">
                  <a:moveTo>
                    <a:pt x="24074" y="1"/>
                  </a:moveTo>
                  <a:cubicBezTo>
                    <a:pt x="24074" y="1"/>
                    <a:pt x="16566" y="5259"/>
                    <a:pt x="11156" y="10821"/>
                  </a:cubicBezTo>
                  <a:cubicBezTo>
                    <a:pt x="5776" y="16414"/>
                    <a:pt x="1" y="32615"/>
                    <a:pt x="7752" y="39393"/>
                  </a:cubicBezTo>
                  <a:cubicBezTo>
                    <a:pt x="7752" y="39393"/>
                    <a:pt x="8124" y="40210"/>
                    <a:pt x="8899" y="40210"/>
                  </a:cubicBezTo>
                  <a:cubicBezTo>
                    <a:pt x="9253" y="40210"/>
                    <a:pt x="9690" y="40040"/>
                    <a:pt x="10214" y="39545"/>
                  </a:cubicBezTo>
                  <a:cubicBezTo>
                    <a:pt x="11886" y="37995"/>
                    <a:pt x="13527" y="31095"/>
                    <a:pt x="14925" y="22433"/>
                  </a:cubicBezTo>
                  <a:cubicBezTo>
                    <a:pt x="16323" y="13770"/>
                    <a:pt x="24074" y="1"/>
                    <a:pt x="24074" y="1"/>
                  </a:cubicBezTo>
                  <a:close/>
                </a:path>
              </a:pathLst>
            </a:custGeom>
            <a:solidFill>
              <a:srgbClr val="53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47"/>
            <p:cNvSpPr/>
            <p:nvPr/>
          </p:nvSpPr>
          <p:spPr>
            <a:xfrm>
              <a:off x="4001139" y="3245196"/>
              <a:ext cx="272149" cy="751671"/>
            </a:xfrm>
            <a:custGeom>
              <a:avLst/>
              <a:gdLst/>
              <a:ahLst/>
              <a:cxnLst/>
              <a:rect l="l" t="t" r="r" b="b"/>
              <a:pathLst>
                <a:path w="14318" h="39546" fill="none" extrusionOk="0">
                  <a:moveTo>
                    <a:pt x="14317" y="1"/>
                  </a:moveTo>
                  <a:cubicBezTo>
                    <a:pt x="3040" y="10791"/>
                    <a:pt x="1" y="35411"/>
                    <a:pt x="457" y="39545"/>
                  </a:cubicBez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47"/>
            <p:cNvSpPr/>
            <p:nvPr/>
          </p:nvSpPr>
          <p:spPr>
            <a:xfrm>
              <a:off x="3890800" y="3814851"/>
              <a:ext cx="181997" cy="126552"/>
            </a:xfrm>
            <a:custGeom>
              <a:avLst/>
              <a:gdLst/>
              <a:ahLst/>
              <a:cxnLst/>
              <a:rect l="l" t="t" r="r" b="b"/>
              <a:pathLst>
                <a:path w="9575" h="6658" fill="none" extrusionOk="0">
                  <a:moveTo>
                    <a:pt x="0" y="1"/>
                  </a:moveTo>
                  <a:cubicBezTo>
                    <a:pt x="1976" y="4621"/>
                    <a:pt x="6231" y="6657"/>
                    <a:pt x="6231" y="6657"/>
                  </a:cubicBezTo>
                  <a:cubicBezTo>
                    <a:pt x="6231" y="6657"/>
                    <a:pt x="8997" y="2858"/>
                    <a:pt x="9575" y="1"/>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47"/>
            <p:cNvSpPr/>
            <p:nvPr/>
          </p:nvSpPr>
          <p:spPr>
            <a:xfrm>
              <a:off x="3912165" y="3668683"/>
              <a:ext cx="177967" cy="209159"/>
            </a:xfrm>
            <a:custGeom>
              <a:avLst/>
              <a:gdLst/>
              <a:ahLst/>
              <a:cxnLst/>
              <a:rect l="l" t="t" r="r" b="b"/>
              <a:pathLst>
                <a:path w="9363" h="11004" fill="none" extrusionOk="0">
                  <a:moveTo>
                    <a:pt x="1" y="1"/>
                  </a:moveTo>
                  <a:cubicBezTo>
                    <a:pt x="244" y="7356"/>
                    <a:pt x="5472" y="11004"/>
                    <a:pt x="5472" y="11004"/>
                  </a:cubicBezTo>
                  <a:cubicBezTo>
                    <a:pt x="5472" y="11004"/>
                    <a:pt x="8755" y="6323"/>
                    <a:pt x="9363" y="2797"/>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47"/>
            <p:cNvSpPr/>
            <p:nvPr/>
          </p:nvSpPr>
          <p:spPr>
            <a:xfrm>
              <a:off x="3956661" y="3551977"/>
              <a:ext cx="143298" cy="244417"/>
            </a:xfrm>
            <a:custGeom>
              <a:avLst/>
              <a:gdLst/>
              <a:ahLst/>
              <a:cxnLst/>
              <a:rect l="l" t="t" r="r" b="b"/>
              <a:pathLst>
                <a:path w="7539" h="12859" fill="none" extrusionOk="0">
                  <a:moveTo>
                    <a:pt x="122" y="1"/>
                  </a:moveTo>
                  <a:cubicBezTo>
                    <a:pt x="0" y="7296"/>
                    <a:pt x="3861" y="12858"/>
                    <a:pt x="3861" y="12858"/>
                  </a:cubicBezTo>
                  <a:cubicBezTo>
                    <a:pt x="3861" y="12858"/>
                    <a:pt x="6839" y="9423"/>
                    <a:pt x="7539" y="6323"/>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47"/>
            <p:cNvSpPr/>
            <p:nvPr/>
          </p:nvSpPr>
          <p:spPr>
            <a:xfrm>
              <a:off x="4003458" y="3450876"/>
              <a:ext cx="128852" cy="235161"/>
            </a:xfrm>
            <a:custGeom>
              <a:avLst/>
              <a:gdLst/>
              <a:ahLst/>
              <a:cxnLst/>
              <a:rect l="l" t="t" r="r" b="b"/>
              <a:pathLst>
                <a:path w="6779" h="12372" fill="none" extrusionOk="0">
                  <a:moveTo>
                    <a:pt x="1277" y="0"/>
                  </a:moveTo>
                  <a:cubicBezTo>
                    <a:pt x="0" y="5715"/>
                    <a:pt x="2645" y="12371"/>
                    <a:pt x="2645" y="12371"/>
                  </a:cubicBezTo>
                  <a:cubicBezTo>
                    <a:pt x="2645" y="12371"/>
                    <a:pt x="6019" y="7356"/>
                    <a:pt x="6779" y="5320"/>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47"/>
            <p:cNvSpPr/>
            <p:nvPr/>
          </p:nvSpPr>
          <p:spPr>
            <a:xfrm>
              <a:off x="4072778" y="3383286"/>
              <a:ext cx="88423" cy="185475"/>
            </a:xfrm>
            <a:custGeom>
              <a:avLst/>
              <a:gdLst/>
              <a:ahLst/>
              <a:cxnLst/>
              <a:rect l="l" t="t" r="r" b="b"/>
              <a:pathLst>
                <a:path w="4652" h="9758" fill="none" extrusionOk="0">
                  <a:moveTo>
                    <a:pt x="1399" y="0"/>
                  </a:moveTo>
                  <a:cubicBezTo>
                    <a:pt x="1" y="5198"/>
                    <a:pt x="791" y="9757"/>
                    <a:pt x="791" y="9757"/>
                  </a:cubicBezTo>
                  <a:lnTo>
                    <a:pt x="4652" y="4894"/>
                  </a:ln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7"/>
            <p:cNvSpPr/>
            <p:nvPr/>
          </p:nvSpPr>
          <p:spPr>
            <a:xfrm>
              <a:off x="4131720" y="3326092"/>
              <a:ext cx="71069" cy="125963"/>
            </a:xfrm>
            <a:custGeom>
              <a:avLst/>
              <a:gdLst/>
              <a:ahLst/>
              <a:cxnLst/>
              <a:rect l="l" t="t" r="r" b="b"/>
              <a:pathLst>
                <a:path w="3739" h="6627" fill="none" extrusionOk="0">
                  <a:moveTo>
                    <a:pt x="1885" y="0"/>
                  </a:moveTo>
                  <a:cubicBezTo>
                    <a:pt x="92" y="3313"/>
                    <a:pt x="0" y="6626"/>
                    <a:pt x="0" y="6626"/>
                  </a:cubicBezTo>
                  <a:lnTo>
                    <a:pt x="3739" y="3040"/>
                  </a:ln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4" name="Google Shape;2064;p47"/>
          <p:cNvGrpSpPr/>
          <p:nvPr/>
        </p:nvGrpSpPr>
        <p:grpSpPr>
          <a:xfrm>
            <a:off x="143187" y="4479635"/>
            <a:ext cx="858595" cy="336476"/>
            <a:chOff x="774438" y="4092425"/>
            <a:chExt cx="614775" cy="240925"/>
          </a:xfrm>
        </p:grpSpPr>
        <p:sp>
          <p:nvSpPr>
            <p:cNvPr id="2065" name="Google Shape;2065;p47"/>
            <p:cNvSpPr/>
            <p:nvPr/>
          </p:nvSpPr>
          <p:spPr>
            <a:xfrm>
              <a:off x="856513" y="4092425"/>
              <a:ext cx="421750" cy="171775"/>
            </a:xfrm>
            <a:custGeom>
              <a:avLst/>
              <a:gdLst/>
              <a:ahLst/>
              <a:cxnLst/>
              <a:rect l="l" t="t" r="r" b="b"/>
              <a:pathLst>
                <a:path w="16870" h="6871" extrusionOk="0">
                  <a:moveTo>
                    <a:pt x="7903" y="1"/>
                  </a:moveTo>
                  <a:cubicBezTo>
                    <a:pt x="6900" y="1"/>
                    <a:pt x="6079" y="669"/>
                    <a:pt x="5806" y="1581"/>
                  </a:cubicBezTo>
                  <a:cubicBezTo>
                    <a:pt x="5502" y="1338"/>
                    <a:pt x="5107" y="1186"/>
                    <a:pt x="4651" y="1186"/>
                  </a:cubicBezTo>
                  <a:cubicBezTo>
                    <a:pt x="3708" y="1186"/>
                    <a:pt x="2918" y="1946"/>
                    <a:pt x="2918" y="2919"/>
                  </a:cubicBezTo>
                  <a:cubicBezTo>
                    <a:pt x="2918" y="3071"/>
                    <a:pt x="2949" y="3223"/>
                    <a:pt x="3009" y="3375"/>
                  </a:cubicBezTo>
                  <a:cubicBezTo>
                    <a:pt x="2797" y="3344"/>
                    <a:pt x="2645" y="3314"/>
                    <a:pt x="2462" y="3314"/>
                  </a:cubicBezTo>
                  <a:cubicBezTo>
                    <a:pt x="1094" y="3314"/>
                    <a:pt x="0" y="4408"/>
                    <a:pt x="0" y="5776"/>
                  </a:cubicBezTo>
                  <a:cubicBezTo>
                    <a:pt x="0" y="6201"/>
                    <a:pt x="91" y="6566"/>
                    <a:pt x="274" y="6870"/>
                  </a:cubicBezTo>
                  <a:lnTo>
                    <a:pt x="16019" y="6870"/>
                  </a:lnTo>
                  <a:lnTo>
                    <a:pt x="16019" y="6840"/>
                  </a:lnTo>
                  <a:cubicBezTo>
                    <a:pt x="16566" y="6353"/>
                    <a:pt x="16870" y="5685"/>
                    <a:pt x="16870" y="4925"/>
                  </a:cubicBezTo>
                  <a:cubicBezTo>
                    <a:pt x="16870" y="3496"/>
                    <a:pt x="15684" y="2311"/>
                    <a:pt x="14256" y="2311"/>
                  </a:cubicBezTo>
                  <a:cubicBezTo>
                    <a:pt x="13982" y="2311"/>
                    <a:pt x="13739" y="2341"/>
                    <a:pt x="13526" y="2432"/>
                  </a:cubicBezTo>
                  <a:cubicBezTo>
                    <a:pt x="13253" y="1551"/>
                    <a:pt x="12462" y="913"/>
                    <a:pt x="11520" y="913"/>
                  </a:cubicBezTo>
                  <a:cubicBezTo>
                    <a:pt x="10912" y="913"/>
                    <a:pt x="10365" y="1186"/>
                    <a:pt x="10000" y="1551"/>
                  </a:cubicBezTo>
                  <a:cubicBezTo>
                    <a:pt x="9727" y="669"/>
                    <a:pt x="8876" y="1"/>
                    <a:pt x="79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7"/>
            <p:cNvSpPr/>
            <p:nvPr/>
          </p:nvSpPr>
          <p:spPr>
            <a:xfrm>
              <a:off x="1176413" y="4166900"/>
              <a:ext cx="16750" cy="17500"/>
            </a:xfrm>
            <a:custGeom>
              <a:avLst/>
              <a:gdLst/>
              <a:ahLst/>
              <a:cxnLst/>
              <a:rect l="l" t="t" r="r" b="b"/>
              <a:pathLst>
                <a:path w="670" h="700" extrusionOk="0">
                  <a:moveTo>
                    <a:pt x="335" y="0"/>
                  </a:moveTo>
                  <a:cubicBezTo>
                    <a:pt x="153" y="0"/>
                    <a:pt x="1" y="183"/>
                    <a:pt x="1" y="365"/>
                  </a:cubicBezTo>
                  <a:cubicBezTo>
                    <a:pt x="1" y="548"/>
                    <a:pt x="153" y="700"/>
                    <a:pt x="335" y="700"/>
                  </a:cubicBezTo>
                  <a:cubicBezTo>
                    <a:pt x="518" y="700"/>
                    <a:pt x="670" y="548"/>
                    <a:pt x="670" y="365"/>
                  </a:cubicBezTo>
                  <a:cubicBezTo>
                    <a:pt x="670" y="183"/>
                    <a:pt x="518" y="0"/>
                    <a:pt x="335" y="0"/>
                  </a:cubicBezTo>
                  <a:close/>
                </a:path>
              </a:pathLst>
            </a:custGeom>
            <a:solidFill>
              <a:srgbClr val="7F4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7"/>
            <p:cNvSpPr/>
            <p:nvPr/>
          </p:nvSpPr>
          <p:spPr>
            <a:xfrm>
              <a:off x="898288" y="4214000"/>
              <a:ext cx="8400" cy="7625"/>
            </a:xfrm>
            <a:custGeom>
              <a:avLst/>
              <a:gdLst/>
              <a:ahLst/>
              <a:cxnLst/>
              <a:rect l="l" t="t" r="r" b="b"/>
              <a:pathLst>
                <a:path w="336" h="305" extrusionOk="0">
                  <a:moveTo>
                    <a:pt x="153" y="1"/>
                  </a:moveTo>
                  <a:cubicBezTo>
                    <a:pt x="62" y="1"/>
                    <a:pt x="1" y="62"/>
                    <a:pt x="1" y="153"/>
                  </a:cubicBezTo>
                  <a:cubicBezTo>
                    <a:pt x="1" y="214"/>
                    <a:pt x="62" y="305"/>
                    <a:pt x="153" y="305"/>
                  </a:cubicBezTo>
                  <a:cubicBezTo>
                    <a:pt x="214" y="305"/>
                    <a:pt x="305" y="214"/>
                    <a:pt x="305" y="153"/>
                  </a:cubicBezTo>
                  <a:cubicBezTo>
                    <a:pt x="335" y="31"/>
                    <a:pt x="275" y="1"/>
                    <a:pt x="153" y="1"/>
                  </a:cubicBezTo>
                  <a:close/>
                </a:path>
              </a:pathLst>
            </a:custGeom>
            <a:solidFill>
              <a:srgbClr val="7F4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7"/>
            <p:cNvSpPr/>
            <p:nvPr/>
          </p:nvSpPr>
          <p:spPr>
            <a:xfrm>
              <a:off x="1095863" y="4157025"/>
              <a:ext cx="7625" cy="7625"/>
            </a:xfrm>
            <a:custGeom>
              <a:avLst/>
              <a:gdLst/>
              <a:ahLst/>
              <a:cxnLst/>
              <a:rect l="l" t="t" r="r" b="b"/>
              <a:pathLst>
                <a:path w="305" h="305" extrusionOk="0">
                  <a:moveTo>
                    <a:pt x="153" y="0"/>
                  </a:moveTo>
                  <a:cubicBezTo>
                    <a:pt x="62" y="0"/>
                    <a:pt x="1" y="61"/>
                    <a:pt x="1" y="152"/>
                  </a:cubicBezTo>
                  <a:cubicBezTo>
                    <a:pt x="1" y="243"/>
                    <a:pt x="62" y="304"/>
                    <a:pt x="153" y="304"/>
                  </a:cubicBezTo>
                  <a:cubicBezTo>
                    <a:pt x="244" y="304"/>
                    <a:pt x="305" y="243"/>
                    <a:pt x="305" y="152"/>
                  </a:cubicBezTo>
                  <a:cubicBezTo>
                    <a:pt x="305" y="61"/>
                    <a:pt x="244" y="0"/>
                    <a:pt x="153" y="0"/>
                  </a:cubicBezTo>
                  <a:close/>
                </a:path>
              </a:pathLst>
            </a:custGeom>
            <a:solidFill>
              <a:srgbClr val="7F4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7"/>
            <p:cNvSpPr/>
            <p:nvPr/>
          </p:nvSpPr>
          <p:spPr>
            <a:xfrm>
              <a:off x="959088" y="4145625"/>
              <a:ext cx="30425" cy="30425"/>
            </a:xfrm>
            <a:custGeom>
              <a:avLst/>
              <a:gdLst/>
              <a:ahLst/>
              <a:cxnLst/>
              <a:rect l="l" t="t" r="r" b="b"/>
              <a:pathLst>
                <a:path w="1217" h="1217" extrusionOk="0">
                  <a:moveTo>
                    <a:pt x="609" y="0"/>
                  </a:moveTo>
                  <a:cubicBezTo>
                    <a:pt x="274" y="0"/>
                    <a:pt x="1" y="274"/>
                    <a:pt x="1" y="608"/>
                  </a:cubicBezTo>
                  <a:cubicBezTo>
                    <a:pt x="1" y="943"/>
                    <a:pt x="274" y="1216"/>
                    <a:pt x="609" y="1216"/>
                  </a:cubicBezTo>
                  <a:cubicBezTo>
                    <a:pt x="943" y="1216"/>
                    <a:pt x="1216" y="943"/>
                    <a:pt x="1216" y="608"/>
                  </a:cubicBezTo>
                  <a:cubicBezTo>
                    <a:pt x="1216" y="274"/>
                    <a:pt x="943" y="0"/>
                    <a:pt x="609" y="0"/>
                  </a:cubicBezTo>
                  <a:close/>
                </a:path>
              </a:pathLst>
            </a:custGeom>
            <a:solidFill>
              <a:srgbClr val="7F4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7"/>
            <p:cNvSpPr/>
            <p:nvPr/>
          </p:nvSpPr>
          <p:spPr>
            <a:xfrm>
              <a:off x="1066988" y="4124350"/>
              <a:ext cx="21300" cy="21300"/>
            </a:xfrm>
            <a:custGeom>
              <a:avLst/>
              <a:gdLst/>
              <a:ahLst/>
              <a:cxnLst/>
              <a:rect l="l" t="t" r="r" b="b"/>
              <a:pathLst>
                <a:path w="852" h="852" extrusionOk="0">
                  <a:moveTo>
                    <a:pt x="426" y="0"/>
                  </a:moveTo>
                  <a:cubicBezTo>
                    <a:pt x="214" y="0"/>
                    <a:pt x="1" y="183"/>
                    <a:pt x="1" y="426"/>
                  </a:cubicBezTo>
                  <a:cubicBezTo>
                    <a:pt x="1" y="669"/>
                    <a:pt x="214" y="851"/>
                    <a:pt x="426" y="851"/>
                  </a:cubicBezTo>
                  <a:cubicBezTo>
                    <a:pt x="670" y="851"/>
                    <a:pt x="852" y="669"/>
                    <a:pt x="852" y="426"/>
                  </a:cubicBezTo>
                  <a:cubicBezTo>
                    <a:pt x="852" y="183"/>
                    <a:pt x="670" y="0"/>
                    <a:pt x="426" y="0"/>
                  </a:cubicBezTo>
                  <a:close/>
                </a:path>
              </a:pathLst>
            </a:custGeom>
            <a:solidFill>
              <a:srgbClr val="7F4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7"/>
            <p:cNvSpPr/>
            <p:nvPr/>
          </p:nvSpPr>
          <p:spPr>
            <a:xfrm>
              <a:off x="1025213" y="4157025"/>
              <a:ext cx="13700" cy="12925"/>
            </a:xfrm>
            <a:custGeom>
              <a:avLst/>
              <a:gdLst/>
              <a:ahLst/>
              <a:cxnLst/>
              <a:rect l="l" t="t" r="r" b="b"/>
              <a:pathLst>
                <a:path w="548" h="517" extrusionOk="0">
                  <a:moveTo>
                    <a:pt x="274" y="0"/>
                  </a:moveTo>
                  <a:cubicBezTo>
                    <a:pt x="122" y="0"/>
                    <a:pt x="0" y="122"/>
                    <a:pt x="0" y="274"/>
                  </a:cubicBezTo>
                  <a:cubicBezTo>
                    <a:pt x="0" y="426"/>
                    <a:pt x="122" y="517"/>
                    <a:pt x="274" y="517"/>
                  </a:cubicBezTo>
                  <a:cubicBezTo>
                    <a:pt x="426" y="517"/>
                    <a:pt x="547" y="426"/>
                    <a:pt x="547" y="274"/>
                  </a:cubicBezTo>
                  <a:cubicBezTo>
                    <a:pt x="547" y="122"/>
                    <a:pt x="426" y="0"/>
                    <a:pt x="274" y="0"/>
                  </a:cubicBezTo>
                  <a:close/>
                </a:path>
              </a:pathLst>
            </a:custGeom>
            <a:solidFill>
              <a:srgbClr val="7F4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7"/>
            <p:cNvSpPr/>
            <p:nvPr/>
          </p:nvSpPr>
          <p:spPr>
            <a:xfrm>
              <a:off x="908188" y="4163850"/>
              <a:ext cx="313100" cy="99575"/>
            </a:xfrm>
            <a:custGeom>
              <a:avLst/>
              <a:gdLst/>
              <a:ahLst/>
              <a:cxnLst/>
              <a:rect l="l" t="t" r="r" b="b"/>
              <a:pathLst>
                <a:path w="12524" h="3983" extrusionOk="0">
                  <a:moveTo>
                    <a:pt x="8754" y="1"/>
                  </a:moveTo>
                  <a:cubicBezTo>
                    <a:pt x="7842" y="1"/>
                    <a:pt x="7113" y="609"/>
                    <a:pt x="6900" y="1399"/>
                  </a:cubicBezTo>
                  <a:cubicBezTo>
                    <a:pt x="6626" y="852"/>
                    <a:pt x="6110" y="518"/>
                    <a:pt x="5471" y="518"/>
                  </a:cubicBezTo>
                  <a:cubicBezTo>
                    <a:pt x="4651" y="518"/>
                    <a:pt x="3952" y="1156"/>
                    <a:pt x="3891" y="1977"/>
                  </a:cubicBezTo>
                  <a:cubicBezTo>
                    <a:pt x="3556" y="1855"/>
                    <a:pt x="3192" y="1764"/>
                    <a:pt x="2857" y="1764"/>
                  </a:cubicBezTo>
                  <a:cubicBezTo>
                    <a:pt x="1490" y="1764"/>
                    <a:pt x="365" y="2676"/>
                    <a:pt x="0" y="3983"/>
                  </a:cubicBezTo>
                  <a:lnTo>
                    <a:pt x="12432" y="3983"/>
                  </a:lnTo>
                  <a:cubicBezTo>
                    <a:pt x="12462" y="3831"/>
                    <a:pt x="12523" y="3679"/>
                    <a:pt x="12523" y="3496"/>
                  </a:cubicBezTo>
                  <a:cubicBezTo>
                    <a:pt x="12432" y="2615"/>
                    <a:pt x="11733" y="1885"/>
                    <a:pt x="10851" y="1885"/>
                  </a:cubicBezTo>
                  <a:lnTo>
                    <a:pt x="10730" y="1885"/>
                  </a:lnTo>
                  <a:cubicBezTo>
                    <a:pt x="10699" y="822"/>
                    <a:pt x="9818" y="1"/>
                    <a:pt x="8754" y="1"/>
                  </a:cubicBezTo>
                  <a:close/>
                </a:path>
              </a:pathLst>
            </a:custGeom>
            <a:solidFill>
              <a:srgbClr val="3F456E">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7"/>
            <p:cNvSpPr/>
            <p:nvPr/>
          </p:nvSpPr>
          <p:spPr>
            <a:xfrm>
              <a:off x="774438" y="4157025"/>
              <a:ext cx="614775" cy="176325"/>
            </a:xfrm>
            <a:custGeom>
              <a:avLst/>
              <a:gdLst/>
              <a:ahLst/>
              <a:cxnLst/>
              <a:rect l="l" t="t" r="r" b="b"/>
              <a:pathLst>
                <a:path w="24591" h="7053" extrusionOk="0">
                  <a:moveTo>
                    <a:pt x="1794" y="0"/>
                  </a:moveTo>
                  <a:cubicBezTo>
                    <a:pt x="821" y="0"/>
                    <a:pt x="0" y="791"/>
                    <a:pt x="0" y="1794"/>
                  </a:cubicBezTo>
                  <a:lnTo>
                    <a:pt x="0" y="5289"/>
                  </a:lnTo>
                  <a:cubicBezTo>
                    <a:pt x="0" y="6262"/>
                    <a:pt x="821" y="7052"/>
                    <a:pt x="1794" y="7052"/>
                  </a:cubicBezTo>
                  <a:lnTo>
                    <a:pt x="22797" y="7052"/>
                  </a:lnTo>
                  <a:cubicBezTo>
                    <a:pt x="23800" y="7052"/>
                    <a:pt x="24591" y="6292"/>
                    <a:pt x="24591" y="5289"/>
                  </a:cubicBezTo>
                  <a:lnTo>
                    <a:pt x="24591" y="1794"/>
                  </a:lnTo>
                  <a:cubicBezTo>
                    <a:pt x="24591" y="791"/>
                    <a:pt x="23800" y="0"/>
                    <a:pt x="22797" y="0"/>
                  </a:cubicBezTo>
                  <a:close/>
                </a:path>
              </a:pathLst>
            </a:custGeom>
            <a:solidFill>
              <a:srgbClr val="C8EEE9">
                <a:alpha val="30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7"/>
            <p:cNvSpPr/>
            <p:nvPr/>
          </p:nvSpPr>
          <p:spPr>
            <a:xfrm>
              <a:off x="774438" y="4157025"/>
              <a:ext cx="614775" cy="176325"/>
            </a:xfrm>
            <a:custGeom>
              <a:avLst/>
              <a:gdLst/>
              <a:ahLst/>
              <a:cxnLst/>
              <a:rect l="l" t="t" r="r" b="b"/>
              <a:pathLst>
                <a:path w="24591" h="7053" fill="none" extrusionOk="0">
                  <a:moveTo>
                    <a:pt x="22797" y="7052"/>
                  </a:moveTo>
                  <a:lnTo>
                    <a:pt x="1794" y="7052"/>
                  </a:lnTo>
                  <a:cubicBezTo>
                    <a:pt x="821" y="7052"/>
                    <a:pt x="0" y="6262"/>
                    <a:pt x="0" y="5289"/>
                  </a:cubicBezTo>
                  <a:lnTo>
                    <a:pt x="0" y="1794"/>
                  </a:lnTo>
                  <a:cubicBezTo>
                    <a:pt x="0" y="791"/>
                    <a:pt x="821" y="0"/>
                    <a:pt x="1794" y="0"/>
                  </a:cubicBezTo>
                  <a:lnTo>
                    <a:pt x="22797" y="0"/>
                  </a:lnTo>
                  <a:cubicBezTo>
                    <a:pt x="23800" y="0"/>
                    <a:pt x="24591" y="791"/>
                    <a:pt x="24591" y="1794"/>
                  </a:cubicBezTo>
                  <a:lnTo>
                    <a:pt x="24591" y="5289"/>
                  </a:lnTo>
                  <a:cubicBezTo>
                    <a:pt x="24591" y="6292"/>
                    <a:pt x="23800" y="7052"/>
                    <a:pt x="22797" y="7052"/>
                  </a:cubicBezTo>
                  <a:close/>
                </a:path>
              </a:pathLst>
            </a:custGeom>
            <a:noFill/>
            <a:ln w="987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7"/>
            <p:cNvSpPr/>
            <p:nvPr/>
          </p:nvSpPr>
          <p:spPr>
            <a:xfrm>
              <a:off x="807113" y="4245925"/>
              <a:ext cx="550950" cy="64625"/>
            </a:xfrm>
            <a:custGeom>
              <a:avLst/>
              <a:gdLst/>
              <a:ahLst/>
              <a:cxnLst/>
              <a:rect l="l" t="t" r="r" b="b"/>
              <a:pathLst>
                <a:path w="22038" h="2585" extrusionOk="0">
                  <a:moveTo>
                    <a:pt x="1277" y="1"/>
                  </a:moveTo>
                  <a:cubicBezTo>
                    <a:pt x="578" y="1"/>
                    <a:pt x="0" y="578"/>
                    <a:pt x="0" y="1308"/>
                  </a:cubicBezTo>
                  <a:cubicBezTo>
                    <a:pt x="0" y="2037"/>
                    <a:pt x="578" y="2584"/>
                    <a:pt x="1277" y="2584"/>
                  </a:cubicBezTo>
                  <a:lnTo>
                    <a:pt x="20700" y="2584"/>
                  </a:lnTo>
                  <a:cubicBezTo>
                    <a:pt x="21429" y="2584"/>
                    <a:pt x="22037" y="2037"/>
                    <a:pt x="22007" y="1308"/>
                  </a:cubicBezTo>
                  <a:cubicBezTo>
                    <a:pt x="22007" y="578"/>
                    <a:pt x="21429" y="1"/>
                    <a:pt x="207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 xmlns:p14="http://schemas.microsoft.com/office/powerpoint/2010/main" val="1492734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23"/>
        <p:cNvGrpSpPr/>
        <p:nvPr/>
      </p:nvGrpSpPr>
      <p:grpSpPr>
        <a:xfrm>
          <a:off x="0" y="0"/>
          <a:ext cx="0" cy="0"/>
          <a:chOff x="0" y="0"/>
          <a:chExt cx="0" cy="0"/>
        </a:xfrm>
      </p:grpSpPr>
      <p:sp>
        <p:nvSpPr>
          <p:cNvPr id="1724" name="Google Shape;1724;p45"/>
          <p:cNvSpPr txBox="1">
            <a:spLocks noGrp="1"/>
          </p:cNvSpPr>
          <p:nvPr>
            <p:ph type="title"/>
          </p:nvPr>
        </p:nvSpPr>
        <p:spPr>
          <a:xfrm>
            <a:off x="928662" y="142858"/>
            <a:ext cx="3894600" cy="67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NEED OF SYSTEM</a:t>
            </a:r>
            <a:endParaRPr/>
          </a:p>
        </p:txBody>
      </p:sp>
      <p:sp>
        <p:nvSpPr>
          <p:cNvPr id="1725" name="Google Shape;1725;p45"/>
          <p:cNvSpPr txBox="1">
            <a:spLocks noGrp="1"/>
          </p:cNvSpPr>
          <p:nvPr>
            <p:ph type="subTitle" idx="1"/>
          </p:nvPr>
        </p:nvSpPr>
        <p:spPr>
          <a:xfrm>
            <a:off x="285720" y="1285866"/>
            <a:ext cx="5643602" cy="1768800"/>
          </a:xfrm>
          <a:prstGeom prst="rect">
            <a:avLst/>
          </a:prstGeom>
        </p:spPr>
        <p:txBody>
          <a:bodyPr spcFirstLastPara="1" wrap="square" lIns="91425" tIns="91425" rIns="91425" bIns="91425" anchor="t" anchorCtr="0">
            <a:noAutofit/>
          </a:bodyPr>
          <a:lstStyle/>
          <a:p>
            <a:pPr marL="0" lvl="0" indent="0"/>
            <a:r>
              <a:rPr lang="en-US" dirty="0" smtClean="0">
                <a:latin typeface="Lucida Fax" pitchFamily="18" charset="0"/>
              </a:rPr>
              <a:t>Medical care has several important functions other than restoring or maintaining health. These other functions are </a:t>
            </a:r>
          </a:p>
          <a:p>
            <a:pPr marL="0" lvl="0" indent="0"/>
            <a:r>
              <a:rPr lang="en-US" dirty="0" smtClean="0">
                <a:latin typeface="Lucida Fax" pitchFamily="18" charset="0"/>
              </a:rPr>
              <a:t>assessment and certification of health status, prognostication, segregation of the ill to limit communication of illness, and helping to cope with the problems of illness--the caring function.</a:t>
            </a:r>
          </a:p>
          <a:p>
            <a:pPr marL="0" lvl="0" indent="0"/>
            <a:r>
              <a:rPr lang="en-US" dirty="0" smtClean="0">
                <a:latin typeface="Lucida Fax" pitchFamily="18" charset="0"/>
              </a:rPr>
              <a:t>Doctors are responsible for increased life expectancy and </a:t>
            </a:r>
          </a:p>
          <a:p>
            <a:pPr marL="0" lvl="0" indent="0"/>
            <a:r>
              <a:rPr lang="en-US" dirty="0" smtClean="0">
                <a:latin typeface="Lucida Fax" pitchFamily="18" charset="0"/>
              </a:rPr>
              <a:t>improved well-being in society. </a:t>
            </a:r>
            <a:endParaRPr>
              <a:latin typeface="Lucida Fax" pitchFamily="18" charset="0"/>
            </a:endParaRPr>
          </a:p>
        </p:txBody>
      </p:sp>
      <p:grpSp>
        <p:nvGrpSpPr>
          <p:cNvPr id="1726" name="Google Shape;1726;p45"/>
          <p:cNvGrpSpPr/>
          <p:nvPr/>
        </p:nvGrpSpPr>
        <p:grpSpPr>
          <a:xfrm>
            <a:off x="5837149" y="1876322"/>
            <a:ext cx="1750915" cy="2647328"/>
            <a:chOff x="-93400" y="1431925"/>
            <a:chExt cx="2410400" cy="3644450"/>
          </a:xfrm>
        </p:grpSpPr>
        <p:sp>
          <p:nvSpPr>
            <p:cNvPr id="1727" name="Google Shape;1727;p45"/>
            <p:cNvSpPr/>
            <p:nvPr/>
          </p:nvSpPr>
          <p:spPr>
            <a:xfrm>
              <a:off x="-93400" y="1431925"/>
              <a:ext cx="1938500" cy="3506150"/>
            </a:xfrm>
            <a:custGeom>
              <a:avLst/>
              <a:gdLst/>
              <a:ahLst/>
              <a:cxnLst/>
              <a:rect l="l" t="t" r="r" b="b"/>
              <a:pathLst>
                <a:path w="77540" h="140246" extrusionOk="0">
                  <a:moveTo>
                    <a:pt x="23587" y="0"/>
                  </a:moveTo>
                  <a:cubicBezTo>
                    <a:pt x="21946" y="0"/>
                    <a:pt x="20669" y="1338"/>
                    <a:pt x="20669" y="2918"/>
                  </a:cubicBezTo>
                  <a:cubicBezTo>
                    <a:pt x="20669" y="4560"/>
                    <a:pt x="22007" y="5867"/>
                    <a:pt x="23587" y="5867"/>
                  </a:cubicBezTo>
                  <a:lnTo>
                    <a:pt x="24134" y="5867"/>
                  </a:lnTo>
                  <a:lnTo>
                    <a:pt x="24134" y="65564"/>
                  </a:lnTo>
                  <a:cubicBezTo>
                    <a:pt x="9939" y="71339"/>
                    <a:pt x="0" y="85260"/>
                    <a:pt x="0" y="101491"/>
                  </a:cubicBezTo>
                  <a:cubicBezTo>
                    <a:pt x="0" y="122920"/>
                    <a:pt x="17356" y="140246"/>
                    <a:pt x="38755" y="140246"/>
                  </a:cubicBezTo>
                  <a:cubicBezTo>
                    <a:pt x="60184" y="140246"/>
                    <a:pt x="77509" y="122890"/>
                    <a:pt x="77509" y="101491"/>
                  </a:cubicBezTo>
                  <a:cubicBezTo>
                    <a:pt x="77539" y="85260"/>
                    <a:pt x="67539" y="71369"/>
                    <a:pt x="53405" y="65594"/>
                  </a:cubicBezTo>
                  <a:lnTo>
                    <a:pt x="53405" y="5867"/>
                  </a:lnTo>
                  <a:lnTo>
                    <a:pt x="53952" y="5867"/>
                  </a:lnTo>
                  <a:cubicBezTo>
                    <a:pt x="55594" y="5867"/>
                    <a:pt x="56870" y="4529"/>
                    <a:pt x="56870" y="2918"/>
                  </a:cubicBezTo>
                  <a:cubicBezTo>
                    <a:pt x="56870" y="1307"/>
                    <a:pt x="55533" y="0"/>
                    <a:pt x="53952" y="0"/>
                  </a:cubicBezTo>
                  <a:close/>
                </a:path>
              </a:pathLst>
            </a:custGeom>
            <a:solidFill>
              <a:srgbClr val="C8EEE9">
                <a:alpha val="30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5"/>
            <p:cNvSpPr/>
            <p:nvPr/>
          </p:nvSpPr>
          <p:spPr>
            <a:xfrm>
              <a:off x="-92650" y="3436500"/>
              <a:ext cx="1937750" cy="1501575"/>
            </a:xfrm>
            <a:custGeom>
              <a:avLst/>
              <a:gdLst/>
              <a:ahLst/>
              <a:cxnLst/>
              <a:rect l="l" t="t" r="r" b="b"/>
              <a:pathLst>
                <a:path w="77510" h="60063" extrusionOk="0">
                  <a:moveTo>
                    <a:pt x="6384" y="1"/>
                  </a:moveTo>
                  <a:cubicBezTo>
                    <a:pt x="2341" y="6110"/>
                    <a:pt x="0" y="13436"/>
                    <a:pt x="0" y="21308"/>
                  </a:cubicBezTo>
                  <a:cubicBezTo>
                    <a:pt x="0" y="42707"/>
                    <a:pt x="17326" y="60063"/>
                    <a:pt x="38755" y="60063"/>
                  </a:cubicBezTo>
                  <a:cubicBezTo>
                    <a:pt x="60154" y="60063"/>
                    <a:pt x="77509" y="42737"/>
                    <a:pt x="77509" y="21308"/>
                  </a:cubicBezTo>
                  <a:cubicBezTo>
                    <a:pt x="77509" y="13436"/>
                    <a:pt x="75169" y="6110"/>
                    <a:pt x="711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5"/>
            <p:cNvSpPr/>
            <p:nvPr/>
          </p:nvSpPr>
          <p:spPr>
            <a:xfrm>
              <a:off x="423325" y="3919050"/>
              <a:ext cx="123125" cy="123125"/>
            </a:xfrm>
            <a:custGeom>
              <a:avLst/>
              <a:gdLst/>
              <a:ahLst/>
              <a:cxnLst/>
              <a:rect l="l" t="t" r="r" b="b"/>
              <a:pathLst>
                <a:path w="4925" h="4925" extrusionOk="0">
                  <a:moveTo>
                    <a:pt x="2462" y="0"/>
                  </a:moveTo>
                  <a:cubicBezTo>
                    <a:pt x="1094" y="31"/>
                    <a:pt x="0" y="1125"/>
                    <a:pt x="0" y="2462"/>
                  </a:cubicBezTo>
                  <a:cubicBezTo>
                    <a:pt x="0" y="3830"/>
                    <a:pt x="1094" y="4924"/>
                    <a:pt x="2462" y="4924"/>
                  </a:cubicBezTo>
                  <a:cubicBezTo>
                    <a:pt x="3830" y="4924"/>
                    <a:pt x="4924" y="3830"/>
                    <a:pt x="4924" y="2462"/>
                  </a:cubicBezTo>
                  <a:cubicBezTo>
                    <a:pt x="4924" y="1094"/>
                    <a:pt x="3830" y="0"/>
                    <a:pt x="24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5"/>
            <p:cNvSpPr/>
            <p:nvPr/>
          </p:nvSpPr>
          <p:spPr>
            <a:xfrm>
              <a:off x="1267550" y="4418300"/>
              <a:ext cx="123900" cy="123875"/>
            </a:xfrm>
            <a:custGeom>
              <a:avLst/>
              <a:gdLst/>
              <a:ahLst/>
              <a:cxnLst/>
              <a:rect l="l" t="t" r="r" b="b"/>
              <a:pathLst>
                <a:path w="4956" h="4955" extrusionOk="0">
                  <a:moveTo>
                    <a:pt x="2463" y="0"/>
                  </a:moveTo>
                  <a:cubicBezTo>
                    <a:pt x="1095" y="0"/>
                    <a:pt x="1" y="1094"/>
                    <a:pt x="1" y="2462"/>
                  </a:cubicBezTo>
                  <a:cubicBezTo>
                    <a:pt x="1" y="3830"/>
                    <a:pt x="1095" y="4954"/>
                    <a:pt x="2463" y="4954"/>
                  </a:cubicBezTo>
                  <a:cubicBezTo>
                    <a:pt x="3831" y="4954"/>
                    <a:pt x="4955" y="3830"/>
                    <a:pt x="4955" y="2462"/>
                  </a:cubicBezTo>
                  <a:cubicBezTo>
                    <a:pt x="4955" y="1094"/>
                    <a:pt x="3831" y="0"/>
                    <a:pt x="24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5"/>
            <p:cNvSpPr/>
            <p:nvPr/>
          </p:nvSpPr>
          <p:spPr>
            <a:xfrm>
              <a:off x="747800" y="3585250"/>
              <a:ext cx="256100" cy="224425"/>
            </a:xfrm>
            <a:custGeom>
              <a:avLst/>
              <a:gdLst/>
              <a:ahLst/>
              <a:cxnLst/>
              <a:rect l="l" t="t" r="r" b="b"/>
              <a:pathLst>
                <a:path w="10244" h="8977" extrusionOk="0">
                  <a:moveTo>
                    <a:pt x="5125" y="0"/>
                  </a:moveTo>
                  <a:cubicBezTo>
                    <a:pt x="4318" y="0"/>
                    <a:pt x="3501" y="219"/>
                    <a:pt x="2766" y="677"/>
                  </a:cubicBezTo>
                  <a:cubicBezTo>
                    <a:pt x="669" y="1984"/>
                    <a:pt x="0" y="4750"/>
                    <a:pt x="1307" y="6847"/>
                  </a:cubicBezTo>
                  <a:cubicBezTo>
                    <a:pt x="2160" y="8216"/>
                    <a:pt x="3634" y="8976"/>
                    <a:pt x="5138" y="8976"/>
                  </a:cubicBezTo>
                  <a:cubicBezTo>
                    <a:pt x="5939" y="8976"/>
                    <a:pt x="6749" y="8761"/>
                    <a:pt x="7477" y="8306"/>
                  </a:cubicBezTo>
                  <a:cubicBezTo>
                    <a:pt x="9575" y="6999"/>
                    <a:pt x="10243" y="4233"/>
                    <a:pt x="8936" y="2136"/>
                  </a:cubicBezTo>
                  <a:cubicBezTo>
                    <a:pt x="8087" y="754"/>
                    <a:pt x="6622" y="0"/>
                    <a:pt x="51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5"/>
            <p:cNvSpPr/>
            <p:nvPr/>
          </p:nvSpPr>
          <p:spPr>
            <a:xfrm>
              <a:off x="700675" y="4101425"/>
              <a:ext cx="123125" cy="123125"/>
            </a:xfrm>
            <a:custGeom>
              <a:avLst/>
              <a:gdLst/>
              <a:ahLst/>
              <a:cxnLst/>
              <a:rect l="l" t="t" r="r" b="b"/>
              <a:pathLst>
                <a:path w="4925" h="4925" extrusionOk="0">
                  <a:moveTo>
                    <a:pt x="2463" y="0"/>
                  </a:moveTo>
                  <a:cubicBezTo>
                    <a:pt x="1095" y="0"/>
                    <a:pt x="1" y="1094"/>
                    <a:pt x="1" y="2462"/>
                  </a:cubicBezTo>
                  <a:cubicBezTo>
                    <a:pt x="1" y="3830"/>
                    <a:pt x="1095" y="4924"/>
                    <a:pt x="2463" y="4924"/>
                  </a:cubicBezTo>
                  <a:cubicBezTo>
                    <a:pt x="3830" y="4924"/>
                    <a:pt x="4925" y="3830"/>
                    <a:pt x="4925" y="2462"/>
                  </a:cubicBezTo>
                  <a:cubicBezTo>
                    <a:pt x="4925" y="1094"/>
                    <a:pt x="3830" y="0"/>
                    <a:pt x="24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5"/>
            <p:cNvSpPr/>
            <p:nvPr/>
          </p:nvSpPr>
          <p:spPr>
            <a:xfrm>
              <a:off x="143675" y="4080475"/>
              <a:ext cx="310825" cy="288650"/>
            </a:xfrm>
            <a:custGeom>
              <a:avLst/>
              <a:gdLst/>
              <a:ahLst/>
              <a:cxnLst/>
              <a:rect l="l" t="t" r="r" b="b"/>
              <a:pathLst>
                <a:path w="12433" h="11546" extrusionOk="0">
                  <a:moveTo>
                    <a:pt x="6229" y="1"/>
                  </a:moveTo>
                  <a:cubicBezTo>
                    <a:pt x="5919" y="1"/>
                    <a:pt x="5605" y="26"/>
                    <a:pt x="5289" y="78"/>
                  </a:cubicBezTo>
                  <a:cubicBezTo>
                    <a:pt x="2128" y="565"/>
                    <a:pt x="1" y="3543"/>
                    <a:pt x="517" y="6704"/>
                  </a:cubicBezTo>
                  <a:cubicBezTo>
                    <a:pt x="957" y="9535"/>
                    <a:pt x="3434" y="11546"/>
                    <a:pt x="6242" y="11546"/>
                  </a:cubicBezTo>
                  <a:cubicBezTo>
                    <a:pt x="6539" y="11546"/>
                    <a:pt x="6840" y="11523"/>
                    <a:pt x="7143" y="11477"/>
                  </a:cubicBezTo>
                  <a:cubicBezTo>
                    <a:pt x="10274" y="10960"/>
                    <a:pt x="12432" y="7981"/>
                    <a:pt x="11916" y="4850"/>
                  </a:cubicBezTo>
                  <a:cubicBezTo>
                    <a:pt x="11451" y="2008"/>
                    <a:pt x="8996" y="1"/>
                    <a:pt x="62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5"/>
            <p:cNvSpPr/>
            <p:nvPr/>
          </p:nvSpPr>
          <p:spPr>
            <a:xfrm>
              <a:off x="738675" y="4568750"/>
              <a:ext cx="224200" cy="224200"/>
            </a:xfrm>
            <a:custGeom>
              <a:avLst/>
              <a:gdLst/>
              <a:ahLst/>
              <a:cxnLst/>
              <a:rect l="l" t="t" r="r" b="b"/>
              <a:pathLst>
                <a:path w="8968" h="8968" extrusionOk="0">
                  <a:moveTo>
                    <a:pt x="4469" y="0"/>
                  </a:moveTo>
                  <a:cubicBezTo>
                    <a:pt x="2006" y="0"/>
                    <a:pt x="0" y="2006"/>
                    <a:pt x="0" y="4468"/>
                  </a:cubicBezTo>
                  <a:cubicBezTo>
                    <a:pt x="0" y="6931"/>
                    <a:pt x="2006" y="8967"/>
                    <a:pt x="4469" y="8967"/>
                  </a:cubicBezTo>
                  <a:cubicBezTo>
                    <a:pt x="6961" y="8967"/>
                    <a:pt x="8967" y="6931"/>
                    <a:pt x="8967" y="4468"/>
                  </a:cubicBezTo>
                  <a:cubicBezTo>
                    <a:pt x="8967" y="2006"/>
                    <a:pt x="6961" y="0"/>
                    <a:pt x="44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5"/>
            <p:cNvSpPr/>
            <p:nvPr/>
          </p:nvSpPr>
          <p:spPr>
            <a:xfrm>
              <a:off x="1381550" y="3837725"/>
              <a:ext cx="199100" cy="199875"/>
            </a:xfrm>
            <a:custGeom>
              <a:avLst/>
              <a:gdLst/>
              <a:ahLst/>
              <a:cxnLst/>
              <a:rect l="l" t="t" r="r" b="b"/>
              <a:pathLst>
                <a:path w="7964" h="7995" extrusionOk="0">
                  <a:moveTo>
                    <a:pt x="3982" y="1"/>
                  </a:moveTo>
                  <a:cubicBezTo>
                    <a:pt x="1793" y="1"/>
                    <a:pt x="0" y="1794"/>
                    <a:pt x="0" y="4013"/>
                  </a:cubicBezTo>
                  <a:cubicBezTo>
                    <a:pt x="0" y="6201"/>
                    <a:pt x="1793" y="7995"/>
                    <a:pt x="3982" y="7995"/>
                  </a:cubicBezTo>
                  <a:cubicBezTo>
                    <a:pt x="6201" y="7995"/>
                    <a:pt x="7964" y="6201"/>
                    <a:pt x="7964" y="4013"/>
                  </a:cubicBezTo>
                  <a:cubicBezTo>
                    <a:pt x="7964" y="1794"/>
                    <a:pt x="6201" y="1"/>
                    <a:pt x="39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5"/>
            <p:cNvSpPr/>
            <p:nvPr/>
          </p:nvSpPr>
          <p:spPr>
            <a:xfrm>
              <a:off x="-93400" y="1578575"/>
              <a:ext cx="1405050" cy="3359500"/>
            </a:xfrm>
            <a:custGeom>
              <a:avLst/>
              <a:gdLst/>
              <a:ahLst/>
              <a:cxnLst/>
              <a:rect l="l" t="t" r="r" b="b"/>
              <a:pathLst>
                <a:path w="56202" h="134380" extrusionOk="0">
                  <a:moveTo>
                    <a:pt x="24073" y="1"/>
                  </a:moveTo>
                  <a:lnTo>
                    <a:pt x="24073" y="59698"/>
                  </a:lnTo>
                  <a:cubicBezTo>
                    <a:pt x="19940" y="61369"/>
                    <a:pt x="16171" y="63771"/>
                    <a:pt x="12888" y="66689"/>
                  </a:cubicBezTo>
                  <a:cubicBezTo>
                    <a:pt x="5015" y="73801"/>
                    <a:pt x="0" y="84136"/>
                    <a:pt x="0" y="95625"/>
                  </a:cubicBezTo>
                  <a:cubicBezTo>
                    <a:pt x="0" y="117024"/>
                    <a:pt x="17356" y="134380"/>
                    <a:pt x="38755" y="134380"/>
                  </a:cubicBezTo>
                  <a:cubicBezTo>
                    <a:pt x="45016" y="134380"/>
                    <a:pt x="50943" y="132860"/>
                    <a:pt x="56202" y="130246"/>
                  </a:cubicBezTo>
                  <a:lnTo>
                    <a:pt x="56202" y="130246"/>
                  </a:lnTo>
                  <a:cubicBezTo>
                    <a:pt x="54743" y="130398"/>
                    <a:pt x="53314" y="130459"/>
                    <a:pt x="51825" y="130459"/>
                  </a:cubicBezTo>
                  <a:cubicBezTo>
                    <a:pt x="30153" y="130459"/>
                    <a:pt x="12614" y="112920"/>
                    <a:pt x="12614" y="91248"/>
                  </a:cubicBezTo>
                  <a:cubicBezTo>
                    <a:pt x="12614" y="85321"/>
                    <a:pt x="13891" y="79728"/>
                    <a:pt x="16262" y="74713"/>
                  </a:cubicBezTo>
                  <a:cubicBezTo>
                    <a:pt x="19544" y="67570"/>
                    <a:pt x="24985" y="61613"/>
                    <a:pt x="31672" y="57631"/>
                  </a:cubicBezTo>
                  <a:lnTo>
                    <a:pt x="31672" y="1"/>
                  </a:lnTo>
                  <a:close/>
                </a:path>
              </a:pathLst>
            </a:custGeom>
            <a:solidFill>
              <a:srgbClr val="C8EEE9">
                <a:alpha val="30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5"/>
            <p:cNvSpPr/>
            <p:nvPr/>
          </p:nvSpPr>
          <p:spPr>
            <a:xfrm>
              <a:off x="423325" y="1431925"/>
              <a:ext cx="905050" cy="146675"/>
            </a:xfrm>
            <a:custGeom>
              <a:avLst/>
              <a:gdLst/>
              <a:ahLst/>
              <a:cxnLst/>
              <a:rect l="l" t="t" r="r" b="b"/>
              <a:pathLst>
                <a:path w="36202" h="5867" fill="none" extrusionOk="0">
                  <a:moveTo>
                    <a:pt x="13952" y="5867"/>
                  </a:moveTo>
                  <a:lnTo>
                    <a:pt x="33253" y="5867"/>
                  </a:lnTo>
                  <a:cubicBezTo>
                    <a:pt x="34864" y="5867"/>
                    <a:pt x="36201" y="4529"/>
                    <a:pt x="36201" y="2888"/>
                  </a:cubicBezTo>
                  <a:lnTo>
                    <a:pt x="36201" y="2858"/>
                  </a:lnTo>
                  <a:cubicBezTo>
                    <a:pt x="36201" y="1247"/>
                    <a:pt x="34925" y="0"/>
                    <a:pt x="33344" y="0"/>
                  </a:cubicBezTo>
                  <a:lnTo>
                    <a:pt x="2857" y="0"/>
                  </a:lnTo>
                  <a:cubicBezTo>
                    <a:pt x="1277" y="0"/>
                    <a:pt x="0" y="1307"/>
                    <a:pt x="0" y="2858"/>
                  </a:cubicBezTo>
                  <a:lnTo>
                    <a:pt x="0" y="2858"/>
                  </a:lnTo>
                  <a:cubicBezTo>
                    <a:pt x="0" y="4529"/>
                    <a:pt x="1368" y="5867"/>
                    <a:pt x="3009" y="5867"/>
                  </a:cubicBezTo>
                  <a:lnTo>
                    <a:pt x="6110" y="5867"/>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5"/>
            <p:cNvSpPr/>
            <p:nvPr/>
          </p:nvSpPr>
          <p:spPr>
            <a:xfrm>
              <a:off x="510700" y="1578575"/>
              <a:ext cx="25" cy="25"/>
            </a:xfrm>
            <a:custGeom>
              <a:avLst/>
              <a:gdLst/>
              <a:ahLst/>
              <a:cxnLst/>
              <a:rect l="l" t="t" r="r" b="b"/>
              <a:pathLst>
                <a:path w="1" h="1" fill="none" extrusionOk="0">
                  <a:moveTo>
                    <a:pt x="1" y="1"/>
                  </a:moveTo>
                  <a:close/>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5"/>
            <p:cNvSpPr/>
            <p:nvPr/>
          </p:nvSpPr>
          <p:spPr>
            <a:xfrm>
              <a:off x="-92650" y="3071775"/>
              <a:ext cx="1937750" cy="1866300"/>
            </a:xfrm>
            <a:custGeom>
              <a:avLst/>
              <a:gdLst/>
              <a:ahLst/>
              <a:cxnLst/>
              <a:rect l="l" t="t" r="r" b="b"/>
              <a:pathLst>
                <a:path w="77510" h="74652" fill="none" extrusionOk="0">
                  <a:moveTo>
                    <a:pt x="68391" y="10942"/>
                  </a:moveTo>
                  <a:cubicBezTo>
                    <a:pt x="74105" y="17690"/>
                    <a:pt x="77509" y="26383"/>
                    <a:pt x="77509" y="35897"/>
                  </a:cubicBezTo>
                  <a:cubicBezTo>
                    <a:pt x="77509" y="57326"/>
                    <a:pt x="60154" y="74652"/>
                    <a:pt x="38755" y="74652"/>
                  </a:cubicBezTo>
                  <a:cubicBezTo>
                    <a:pt x="17326" y="74652"/>
                    <a:pt x="0" y="57296"/>
                    <a:pt x="0" y="35897"/>
                  </a:cubicBezTo>
                  <a:cubicBezTo>
                    <a:pt x="0" y="19666"/>
                    <a:pt x="10001" y="5775"/>
                    <a:pt x="24135" y="0"/>
                  </a:cubicBez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5"/>
            <p:cNvSpPr/>
            <p:nvPr/>
          </p:nvSpPr>
          <p:spPr>
            <a:xfrm>
              <a:off x="1241725" y="2058075"/>
              <a:ext cx="25" cy="1012950"/>
            </a:xfrm>
            <a:custGeom>
              <a:avLst/>
              <a:gdLst/>
              <a:ahLst/>
              <a:cxnLst/>
              <a:rect l="l" t="t" r="r" b="b"/>
              <a:pathLst>
                <a:path w="1" h="40518" fill="none" extrusionOk="0">
                  <a:moveTo>
                    <a:pt x="0" y="0"/>
                  </a:moveTo>
                  <a:lnTo>
                    <a:pt x="0" y="40518"/>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5"/>
            <p:cNvSpPr/>
            <p:nvPr/>
          </p:nvSpPr>
          <p:spPr>
            <a:xfrm>
              <a:off x="1241725" y="1578575"/>
              <a:ext cx="25" cy="25"/>
            </a:xfrm>
            <a:custGeom>
              <a:avLst/>
              <a:gdLst/>
              <a:ahLst/>
              <a:cxnLst/>
              <a:rect l="l" t="t" r="r" b="b"/>
              <a:pathLst>
                <a:path w="1" h="1" fill="none" extrusionOk="0">
                  <a:moveTo>
                    <a:pt x="0" y="1"/>
                  </a:moveTo>
                  <a:close/>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5"/>
            <p:cNvSpPr/>
            <p:nvPr/>
          </p:nvSpPr>
          <p:spPr>
            <a:xfrm>
              <a:off x="708925" y="4626150"/>
              <a:ext cx="1608075" cy="450225"/>
            </a:xfrm>
            <a:custGeom>
              <a:avLst/>
              <a:gdLst/>
              <a:ahLst/>
              <a:cxnLst/>
              <a:rect l="l" t="t" r="r" b="b"/>
              <a:pathLst>
                <a:path w="64323" h="18009" extrusionOk="0">
                  <a:moveTo>
                    <a:pt x="34694" y="0"/>
                  </a:moveTo>
                  <a:cubicBezTo>
                    <a:pt x="31586" y="0"/>
                    <a:pt x="28529" y="1520"/>
                    <a:pt x="26905" y="4331"/>
                  </a:cubicBezTo>
                  <a:cubicBezTo>
                    <a:pt x="24451" y="1921"/>
                    <a:pt x="21550" y="740"/>
                    <a:pt x="18857" y="740"/>
                  </a:cubicBezTo>
                  <a:cubicBezTo>
                    <a:pt x="14179" y="740"/>
                    <a:pt x="10127" y="4302"/>
                    <a:pt x="10127" y="11170"/>
                  </a:cubicBezTo>
                  <a:cubicBezTo>
                    <a:pt x="8933" y="10508"/>
                    <a:pt x="7759" y="10217"/>
                    <a:pt x="6680" y="10217"/>
                  </a:cubicBezTo>
                  <a:cubicBezTo>
                    <a:pt x="2703" y="10217"/>
                    <a:pt x="1" y="14160"/>
                    <a:pt x="2224" y="18009"/>
                  </a:cubicBezTo>
                  <a:lnTo>
                    <a:pt x="64322" y="18009"/>
                  </a:lnTo>
                  <a:cubicBezTo>
                    <a:pt x="64217" y="15377"/>
                    <a:pt x="62639" y="13970"/>
                    <a:pt x="60709" y="13970"/>
                  </a:cubicBezTo>
                  <a:cubicBezTo>
                    <a:pt x="59853" y="13970"/>
                    <a:pt x="58927" y="14247"/>
                    <a:pt x="58030" y="14817"/>
                  </a:cubicBezTo>
                  <a:cubicBezTo>
                    <a:pt x="57624" y="10471"/>
                    <a:pt x="54487" y="6863"/>
                    <a:pt x="50150" y="6863"/>
                  </a:cubicBezTo>
                  <a:cubicBezTo>
                    <a:pt x="48330" y="6863"/>
                    <a:pt x="46299" y="7499"/>
                    <a:pt x="44170" y="8981"/>
                  </a:cubicBezTo>
                  <a:cubicBezTo>
                    <a:pt x="43225" y="2802"/>
                    <a:pt x="38913" y="0"/>
                    <a:pt x="346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5"/>
            <p:cNvSpPr/>
            <p:nvPr/>
          </p:nvSpPr>
          <p:spPr>
            <a:xfrm>
              <a:off x="1322275" y="4527850"/>
              <a:ext cx="139850" cy="99300"/>
            </a:xfrm>
            <a:custGeom>
              <a:avLst/>
              <a:gdLst/>
              <a:ahLst/>
              <a:cxnLst/>
              <a:rect l="l" t="t" r="r" b="b"/>
              <a:pathLst>
                <a:path w="5594" h="3972" extrusionOk="0">
                  <a:moveTo>
                    <a:pt x="3265" y="0"/>
                  </a:moveTo>
                  <a:cubicBezTo>
                    <a:pt x="2927" y="0"/>
                    <a:pt x="2572" y="57"/>
                    <a:pt x="2219" y="177"/>
                  </a:cubicBezTo>
                  <a:cubicBezTo>
                    <a:pt x="851" y="633"/>
                    <a:pt x="0" y="1819"/>
                    <a:pt x="365" y="2791"/>
                  </a:cubicBezTo>
                  <a:cubicBezTo>
                    <a:pt x="589" y="3530"/>
                    <a:pt x="1389" y="3972"/>
                    <a:pt x="2341" y="3972"/>
                  </a:cubicBezTo>
                  <a:cubicBezTo>
                    <a:pt x="2683" y="3972"/>
                    <a:pt x="3044" y="3915"/>
                    <a:pt x="3405" y="3794"/>
                  </a:cubicBezTo>
                  <a:cubicBezTo>
                    <a:pt x="4772" y="3338"/>
                    <a:pt x="5593" y="2153"/>
                    <a:pt x="5259" y="1180"/>
                  </a:cubicBezTo>
                  <a:cubicBezTo>
                    <a:pt x="5013" y="442"/>
                    <a:pt x="4207" y="0"/>
                    <a:pt x="32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5"/>
            <p:cNvSpPr/>
            <p:nvPr/>
          </p:nvSpPr>
          <p:spPr>
            <a:xfrm>
              <a:off x="1788300" y="4517175"/>
              <a:ext cx="265975" cy="190125"/>
            </a:xfrm>
            <a:custGeom>
              <a:avLst/>
              <a:gdLst/>
              <a:ahLst/>
              <a:cxnLst/>
              <a:rect l="l" t="t" r="r" b="b"/>
              <a:pathLst>
                <a:path w="10639" h="7605" extrusionOk="0">
                  <a:moveTo>
                    <a:pt x="4287" y="0"/>
                  </a:moveTo>
                  <a:cubicBezTo>
                    <a:pt x="2632" y="0"/>
                    <a:pt x="1230" y="700"/>
                    <a:pt x="730" y="1972"/>
                  </a:cubicBezTo>
                  <a:cubicBezTo>
                    <a:pt x="0" y="3826"/>
                    <a:pt x="1459" y="6106"/>
                    <a:pt x="3982" y="7139"/>
                  </a:cubicBezTo>
                  <a:cubicBezTo>
                    <a:pt x="4785" y="7455"/>
                    <a:pt x="5599" y="7605"/>
                    <a:pt x="6361" y="7605"/>
                  </a:cubicBezTo>
                  <a:cubicBezTo>
                    <a:pt x="8022" y="7605"/>
                    <a:pt x="9430" y="6891"/>
                    <a:pt x="9909" y="5620"/>
                  </a:cubicBezTo>
                  <a:cubicBezTo>
                    <a:pt x="10639" y="3765"/>
                    <a:pt x="9210" y="1455"/>
                    <a:pt x="6657" y="452"/>
                  </a:cubicBezTo>
                  <a:cubicBezTo>
                    <a:pt x="5855" y="147"/>
                    <a:pt x="5045" y="0"/>
                    <a:pt x="42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5" name="Google Shape;1745;p45"/>
          <p:cNvGrpSpPr/>
          <p:nvPr/>
        </p:nvGrpSpPr>
        <p:grpSpPr>
          <a:xfrm>
            <a:off x="5997926" y="344024"/>
            <a:ext cx="915942" cy="3145260"/>
            <a:chOff x="5448684" y="1956830"/>
            <a:chExt cx="708057" cy="2431401"/>
          </a:xfrm>
        </p:grpSpPr>
        <p:sp>
          <p:nvSpPr>
            <p:cNvPr id="1746" name="Google Shape;1746;p45"/>
            <p:cNvSpPr/>
            <p:nvPr/>
          </p:nvSpPr>
          <p:spPr>
            <a:xfrm rot="246231">
              <a:off x="5481596" y="2112887"/>
              <a:ext cx="382857" cy="933727"/>
            </a:xfrm>
            <a:custGeom>
              <a:avLst/>
              <a:gdLst/>
              <a:ahLst/>
              <a:cxnLst/>
              <a:rect l="l" t="t" r="r" b="b"/>
              <a:pathLst>
                <a:path w="17996" h="49121" extrusionOk="0">
                  <a:moveTo>
                    <a:pt x="2797" y="1"/>
                  </a:moveTo>
                  <a:cubicBezTo>
                    <a:pt x="2797" y="1"/>
                    <a:pt x="1" y="4408"/>
                    <a:pt x="2068" y="19485"/>
                  </a:cubicBezTo>
                  <a:cubicBezTo>
                    <a:pt x="3557" y="30093"/>
                    <a:pt x="8420" y="38877"/>
                    <a:pt x="12676" y="49120"/>
                  </a:cubicBezTo>
                  <a:cubicBezTo>
                    <a:pt x="12676" y="49120"/>
                    <a:pt x="17995" y="41278"/>
                    <a:pt x="11490" y="28634"/>
                  </a:cubicBezTo>
                  <a:cubicBezTo>
                    <a:pt x="4165" y="14348"/>
                    <a:pt x="2797" y="1"/>
                    <a:pt x="2797" y="1"/>
                  </a:cubicBezTo>
                  <a:close/>
                </a:path>
              </a:pathLst>
            </a:custGeom>
            <a:solidFill>
              <a:srgbClr val="53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5"/>
            <p:cNvSpPr/>
            <p:nvPr/>
          </p:nvSpPr>
          <p:spPr>
            <a:xfrm>
              <a:off x="5548349" y="2178115"/>
              <a:ext cx="37578" cy="328164"/>
            </a:xfrm>
            <a:custGeom>
              <a:avLst/>
              <a:gdLst/>
              <a:ahLst/>
              <a:cxnLst/>
              <a:rect l="l" t="t" r="r" b="b"/>
              <a:pathLst>
                <a:path w="1977" h="17265" fill="none" extrusionOk="0">
                  <a:moveTo>
                    <a:pt x="1976" y="0"/>
                  </a:moveTo>
                  <a:cubicBezTo>
                    <a:pt x="1" y="7933"/>
                    <a:pt x="943" y="17265"/>
                    <a:pt x="943" y="17265"/>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5"/>
            <p:cNvSpPr/>
            <p:nvPr/>
          </p:nvSpPr>
          <p:spPr>
            <a:xfrm>
              <a:off x="5584178" y="2375109"/>
              <a:ext cx="46815" cy="286595"/>
            </a:xfrm>
            <a:custGeom>
              <a:avLst/>
              <a:gdLst/>
              <a:ahLst/>
              <a:cxnLst/>
              <a:rect l="l" t="t" r="r" b="b"/>
              <a:pathLst>
                <a:path w="2463" h="15078" fill="none" extrusionOk="0">
                  <a:moveTo>
                    <a:pt x="2462" y="1"/>
                  </a:moveTo>
                  <a:cubicBezTo>
                    <a:pt x="0" y="3679"/>
                    <a:pt x="1094" y="15077"/>
                    <a:pt x="1094" y="15077"/>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5"/>
            <p:cNvSpPr/>
            <p:nvPr/>
          </p:nvSpPr>
          <p:spPr>
            <a:xfrm>
              <a:off x="5618151" y="2540919"/>
              <a:ext cx="41607" cy="312578"/>
            </a:xfrm>
            <a:custGeom>
              <a:avLst/>
              <a:gdLst/>
              <a:ahLst/>
              <a:cxnLst/>
              <a:rect l="l" t="t" r="r" b="b"/>
              <a:pathLst>
                <a:path w="2189" h="16445" fill="none" extrusionOk="0">
                  <a:moveTo>
                    <a:pt x="2189" y="0"/>
                  </a:moveTo>
                  <a:cubicBezTo>
                    <a:pt x="0" y="4864"/>
                    <a:pt x="1642" y="16444"/>
                    <a:pt x="1642" y="16444"/>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5"/>
            <p:cNvSpPr/>
            <p:nvPr/>
          </p:nvSpPr>
          <p:spPr>
            <a:xfrm>
              <a:off x="5686312" y="2681879"/>
              <a:ext cx="34118" cy="256544"/>
            </a:xfrm>
            <a:custGeom>
              <a:avLst/>
              <a:gdLst/>
              <a:ahLst/>
              <a:cxnLst/>
              <a:rect l="l" t="t" r="r" b="b"/>
              <a:pathLst>
                <a:path w="1795" h="13497" fill="none" extrusionOk="0">
                  <a:moveTo>
                    <a:pt x="1794" y="1"/>
                  </a:moveTo>
                  <a:cubicBezTo>
                    <a:pt x="882" y="5320"/>
                    <a:pt x="1" y="13497"/>
                    <a:pt x="1" y="13497"/>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5"/>
            <p:cNvSpPr/>
            <p:nvPr/>
          </p:nvSpPr>
          <p:spPr>
            <a:xfrm>
              <a:off x="5720411" y="2791666"/>
              <a:ext cx="47386" cy="223604"/>
            </a:xfrm>
            <a:custGeom>
              <a:avLst/>
              <a:gdLst/>
              <a:ahLst/>
              <a:cxnLst/>
              <a:rect l="l" t="t" r="r" b="b"/>
              <a:pathLst>
                <a:path w="2493" h="11764" fill="none" extrusionOk="0">
                  <a:moveTo>
                    <a:pt x="2493" y="0"/>
                  </a:moveTo>
                  <a:cubicBezTo>
                    <a:pt x="2219" y="6687"/>
                    <a:pt x="0" y="11763"/>
                    <a:pt x="0" y="11763"/>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5"/>
            <p:cNvSpPr/>
            <p:nvPr/>
          </p:nvSpPr>
          <p:spPr>
            <a:xfrm rot="-371924">
              <a:off x="5611957" y="2103153"/>
              <a:ext cx="364034" cy="2022866"/>
            </a:xfrm>
            <a:custGeom>
              <a:avLst/>
              <a:gdLst/>
              <a:ahLst/>
              <a:cxnLst/>
              <a:rect l="l" t="t" r="r" b="b"/>
              <a:pathLst>
                <a:path w="19151" h="73376" fill="none" extrusionOk="0">
                  <a:moveTo>
                    <a:pt x="19150" y="73376"/>
                  </a:moveTo>
                  <a:cubicBezTo>
                    <a:pt x="16658" y="49971"/>
                    <a:pt x="4591" y="37357"/>
                    <a:pt x="2068" y="19485"/>
                  </a:cubicBezTo>
                  <a:cubicBezTo>
                    <a:pt x="1" y="4408"/>
                    <a:pt x="2797" y="1"/>
                    <a:pt x="2797" y="1"/>
                  </a:cubicBez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5"/>
            <p:cNvSpPr/>
            <p:nvPr/>
          </p:nvSpPr>
          <p:spPr>
            <a:xfrm>
              <a:off x="5777142" y="1956830"/>
              <a:ext cx="379599" cy="1195363"/>
            </a:xfrm>
            <a:custGeom>
              <a:avLst/>
              <a:gdLst/>
              <a:ahLst/>
              <a:cxnLst/>
              <a:rect l="l" t="t" r="r" b="b"/>
              <a:pathLst>
                <a:path w="19971" h="62889" extrusionOk="0">
                  <a:moveTo>
                    <a:pt x="14438" y="1"/>
                  </a:moveTo>
                  <a:lnTo>
                    <a:pt x="14438" y="1"/>
                  </a:lnTo>
                  <a:cubicBezTo>
                    <a:pt x="14438" y="1"/>
                    <a:pt x="12766" y="8694"/>
                    <a:pt x="8845" y="19332"/>
                  </a:cubicBezTo>
                  <a:cubicBezTo>
                    <a:pt x="4894" y="29971"/>
                    <a:pt x="0" y="47661"/>
                    <a:pt x="7478" y="62889"/>
                  </a:cubicBezTo>
                  <a:cubicBezTo>
                    <a:pt x="7478" y="62889"/>
                    <a:pt x="8177" y="59819"/>
                    <a:pt x="14104" y="37539"/>
                  </a:cubicBezTo>
                  <a:cubicBezTo>
                    <a:pt x="19970" y="15229"/>
                    <a:pt x="14439" y="1"/>
                    <a:pt x="14438" y="1"/>
                  </a:cubicBezTo>
                  <a:close/>
                </a:path>
              </a:pathLst>
            </a:custGeom>
            <a:solidFill>
              <a:srgbClr val="53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5"/>
            <p:cNvSpPr/>
            <p:nvPr/>
          </p:nvSpPr>
          <p:spPr>
            <a:xfrm>
              <a:off x="5844733" y="2604472"/>
              <a:ext cx="99979" cy="441430"/>
            </a:xfrm>
            <a:custGeom>
              <a:avLst/>
              <a:gdLst/>
              <a:ahLst/>
              <a:cxnLst/>
              <a:rect l="l" t="t" r="r" b="b"/>
              <a:pathLst>
                <a:path w="5260" h="23224" fill="none" extrusionOk="0">
                  <a:moveTo>
                    <a:pt x="1064" y="1"/>
                  </a:moveTo>
                  <a:cubicBezTo>
                    <a:pt x="1" y="10700"/>
                    <a:pt x="5259" y="23223"/>
                    <a:pt x="5259" y="23223"/>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5"/>
            <p:cNvSpPr/>
            <p:nvPr/>
          </p:nvSpPr>
          <p:spPr>
            <a:xfrm>
              <a:off x="5866117" y="2436940"/>
              <a:ext cx="122503" cy="439092"/>
            </a:xfrm>
            <a:custGeom>
              <a:avLst/>
              <a:gdLst/>
              <a:ahLst/>
              <a:cxnLst/>
              <a:rect l="l" t="t" r="r" b="b"/>
              <a:pathLst>
                <a:path w="6445" h="23101" fill="none" extrusionOk="0">
                  <a:moveTo>
                    <a:pt x="2158" y="0"/>
                  </a:moveTo>
                  <a:cubicBezTo>
                    <a:pt x="0" y="8845"/>
                    <a:pt x="6444" y="23101"/>
                    <a:pt x="6444" y="23101"/>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5"/>
            <p:cNvSpPr/>
            <p:nvPr/>
          </p:nvSpPr>
          <p:spPr>
            <a:xfrm>
              <a:off x="5934277" y="2278057"/>
              <a:ext cx="101139" cy="426965"/>
            </a:xfrm>
            <a:custGeom>
              <a:avLst/>
              <a:gdLst/>
              <a:ahLst/>
              <a:cxnLst/>
              <a:rect l="l" t="t" r="r" b="b"/>
              <a:pathLst>
                <a:path w="5321" h="22463" fill="none" extrusionOk="0">
                  <a:moveTo>
                    <a:pt x="1460" y="0"/>
                  </a:moveTo>
                  <a:cubicBezTo>
                    <a:pt x="1" y="9484"/>
                    <a:pt x="5320" y="22463"/>
                    <a:pt x="5320" y="22463"/>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5"/>
            <p:cNvSpPr/>
            <p:nvPr/>
          </p:nvSpPr>
          <p:spPr>
            <a:xfrm>
              <a:off x="5976455" y="2133048"/>
              <a:ext cx="87834" cy="403852"/>
            </a:xfrm>
            <a:custGeom>
              <a:avLst/>
              <a:gdLst/>
              <a:ahLst/>
              <a:cxnLst/>
              <a:rect l="l" t="t" r="r" b="b"/>
              <a:pathLst>
                <a:path w="4621" h="21247" fill="none" extrusionOk="0">
                  <a:moveTo>
                    <a:pt x="1642" y="0"/>
                  </a:moveTo>
                  <a:cubicBezTo>
                    <a:pt x="1" y="11095"/>
                    <a:pt x="4621" y="21247"/>
                    <a:pt x="4621" y="21247"/>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5"/>
            <p:cNvSpPr/>
            <p:nvPr/>
          </p:nvSpPr>
          <p:spPr>
            <a:xfrm>
              <a:off x="6029030" y="2053882"/>
              <a:ext cx="48564" cy="393474"/>
            </a:xfrm>
            <a:custGeom>
              <a:avLst/>
              <a:gdLst/>
              <a:ahLst/>
              <a:cxnLst/>
              <a:rect l="l" t="t" r="r" b="b"/>
              <a:pathLst>
                <a:path w="2555" h="20701" fill="none" extrusionOk="0">
                  <a:moveTo>
                    <a:pt x="1" y="1"/>
                  </a:moveTo>
                  <a:cubicBezTo>
                    <a:pt x="2402" y="5411"/>
                    <a:pt x="2554" y="20700"/>
                    <a:pt x="2554" y="20700"/>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5"/>
            <p:cNvSpPr/>
            <p:nvPr/>
          </p:nvSpPr>
          <p:spPr>
            <a:xfrm>
              <a:off x="5742479" y="2392437"/>
              <a:ext cx="342046" cy="1995794"/>
            </a:xfrm>
            <a:custGeom>
              <a:avLst/>
              <a:gdLst/>
              <a:ahLst/>
              <a:cxnLst/>
              <a:rect l="l" t="t" r="r" b="b"/>
              <a:pathLst>
                <a:path w="11855" h="72733" extrusionOk="0">
                  <a:moveTo>
                    <a:pt x="11855" y="1"/>
                  </a:moveTo>
                  <a:cubicBezTo>
                    <a:pt x="11854" y="5"/>
                    <a:pt x="8237" y="21127"/>
                    <a:pt x="4499" y="34378"/>
                  </a:cubicBezTo>
                  <a:cubicBezTo>
                    <a:pt x="730" y="47631"/>
                    <a:pt x="0" y="64865"/>
                    <a:pt x="0" y="70579"/>
                  </a:cubicBezTo>
                  <a:cubicBezTo>
                    <a:pt x="17" y="72160"/>
                    <a:pt x="229" y="72733"/>
                    <a:pt x="528" y="72733"/>
                  </a:cubicBezTo>
                  <a:cubicBezTo>
                    <a:pt x="1316" y="72733"/>
                    <a:pt x="2706" y="68756"/>
                    <a:pt x="2706" y="68756"/>
                  </a:cubicBezTo>
                  <a:cubicBezTo>
                    <a:pt x="2371" y="52555"/>
                    <a:pt x="4773" y="39029"/>
                    <a:pt x="6627" y="31035"/>
                  </a:cubicBezTo>
                  <a:cubicBezTo>
                    <a:pt x="9271" y="19637"/>
                    <a:pt x="11854" y="5"/>
                    <a:pt x="11855" y="1"/>
                  </a:cubicBezTo>
                  <a:close/>
                </a:path>
              </a:pathLst>
            </a:custGeom>
            <a:solidFill>
              <a:srgbClr val="70BF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0" name="Google Shape;1760;p45"/>
          <p:cNvGrpSpPr/>
          <p:nvPr/>
        </p:nvGrpSpPr>
        <p:grpSpPr>
          <a:xfrm>
            <a:off x="7268412" y="2463020"/>
            <a:ext cx="1498424" cy="2060641"/>
            <a:chOff x="2559575" y="1633400"/>
            <a:chExt cx="2525150" cy="3472600"/>
          </a:xfrm>
        </p:grpSpPr>
        <p:sp>
          <p:nvSpPr>
            <p:cNvPr id="1761" name="Google Shape;1761;p45"/>
            <p:cNvSpPr/>
            <p:nvPr/>
          </p:nvSpPr>
          <p:spPr>
            <a:xfrm>
              <a:off x="3345325" y="3723750"/>
              <a:ext cx="244700" cy="717350"/>
            </a:xfrm>
            <a:custGeom>
              <a:avLst/>
              <a:gdLst/>
              <a:ahLst/>
              <a:cxnLst/>
              <a:rect l="l" t="t" r="r" b="b"/>
              <a:pathLst>
                <a:path w="9788" h="28694" fill="none" extrusionOk="0">
                  <a:moveTo>
                    <a:pt x="0" y="0"/>
                  </a:moveTo>
                  <a:lnTo>
                    <a:pt x="9787" y="28694"/>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5"/>
            <p:cNvSpPr/>
            <p:nvPr/>
          </p:nvSpPr>
          <p:spPr>
            <a:xfrm>
              <a:off x="2704725" y="4069150"/>
              <a:ext cx="265225" cy="187225"/>
            </a:xfrm>
            <a:custGeom>
              <a:avLst/>
              <a:gdLst/>
              <a:ahLst/>
              <a:cxnLst/>
              <a:rect l="l" t="t" r="r" b="b"/>
              <a:pathLst>
                <a:path w="10609" h="7489" extrusionOk="0">
                  <a:moveTo>
                    <a:pt x="6191" y="1"/>
                  </a:moveTo>
                  <a:cubicBezTo>
                    <a:pt x="5549" y="1"/>
                    <a:pt x="4872" y="103"/>
                    <a:pt x="4195" y="318"/>
                  </a:cubicBezTo>
                  <a:cubicBezTo>
                    <a:pt x="1611" y="1200"/>
                    <a:pt x="0" y="3419"/>
                    <a:pt x="608" y="5303"/>
                  </a:cubicBezTo>
                  <a:cubicBezTo>
                    <a:pt x="1056" y="6667"/>
                    <a:pt x="2605" y="7488"/>
                    <a:pt x="4421" y="7488"/>
                  </a:cubicBezTo>
                  <a:cubicBezTo>
                    <a:pt x="5074" y="7488"/>
                    <a:pt x="5761" y="7382"/>
                    <a:pt x="6444" y="7157"/>
                  </a:cubicBezTo>
                  <a:cubicBezTo>
                    <a:pt x="8998" y="6306"/>
                    <a:pt x="10609" y="4087"/>
                    <a:pt x="10001" y="2203"/>
                  </a:cubicBezTo>
                  <a:cubicBezTo>
                    <a:pt x="9530" y="812"/>
                    <a:pt x="7999" y="1"/>
                    <a:pt x="6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45"/>
            <p:cNvSpPr/>
            <p:nvPr/>
          </p:nvSpPr>
          <p:spPr>
            <a:xfrm>
              <a:off x="2559575" y="4053675"/>
              <a:ext cx="139850" cy="99325"/>
            </a:xfrm>
            <a:custGeom>
              <a:avLst/>
              <a:gdLst/>
              <a:ahLst/>
              <a:cxnLst/>
              <a:rect l="l" t="t" r="r" b="b"/>
              <a:pathLst>
                <a:path w="5594" h="3973" extrusionOk="0">
                  <a:moveTo>
                    <a:pt x="3248" y="0"/>
                  </a:moveTo>
                  <a:cubicBezTo>
                    <a:pt x="2914" y="0"/>
                    <a:pt x="2565" y="57"/>
                    <a:pt x="2220" y="178"/>
                  </a:cubicBezTo>
                  <a:cubicBezTo>
                    <a:pt x="852" y="633"/>
                    <a:pt x="1" y="1819"/>
                    <a:pt x="335" y="2822"/>
                  </a:cubicBezTo>
                  <a:cubicBezTo>
                    <a:pt x="559" y="3537"/>
                    <a:pt x="1356" y="3972"/>
                    <a:pt x="2306" y="3972"/>
                  </a:cubicBezTo>
                  <a:cubicBezTo>
                    <a:pt x="2649" y="3972"/>
                    <a:pt x="3012" y="3916"/>
                    <a:pt x="3375" y="3795"/>
                  </a:cubicBezTo>
                  <a:cubicBezTo>
                    <a:pt x="4743" y="3339"/>
                    <a:pt x="5594" y="2153"/>
                    <a:pt x="5259" y="1181"/>
                  </a:cubicBezTo>
                  <a:cubicBezTo>
                    <a:pt x="4991" y="442"/>
                    <a:pt x="4179" y="0"/>
                    <a:pt x="3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5"/>
            <p:cNvSpPr/>
            <p:nvPr/>
          </p:nvSpPr>
          <p:spPr>
            <a:xfrm>
              <a:off x="2729800" y="2761725"/>
              <a:ext cx="2002350" cy="2315025"/>
            </a:xfrm>
            <a:custGeom>
              <a:avLst/>
              <a:gdLst/>
              <a:ahLst/>
              <a:cxnLst/>
              <a:rect l="l" t="t" r="r" b="b"/>
              <a:pathLst>
                <a:path w="80094" h="92601" extrusionOk="0">
                  <a:moveTo>
                    <a:pt x="1" y="1"/>
                  </a:moveTo>
                  <a:cubicBezTo>
                    <a:pt x="8390" y="3131"/>
                    <a:pt x="14013" y="11125"/>
                    <a:pt x="14013" y="20092"/>
                  </a:cubicBezTo>
                  <a:lnTo>
                    <a:pt x="14013" y="84531"/>
                  </a:lnTo>
                  <a:cubicBezTo>
                    <a:pt x="14013" y="89911"/>
                    <a:pt x="30533" y="92601"/>
                    <a:pt x="47053" y="92601"/>
                  </a:cubicBezTo>
                  <a:cubicBezTo>
                    <a:pt x="63573" y="92601"/>
                    <a:pt x="80093" y="89911"/>
                    <a:pt x="80093" y="84531"/>
                  </a:cubicBezTo>
                  <a:lnTo>
                    <a:pt x="80093" y="1"/>
                  </a:lnTo>
                  <a:close/>
                </a:path>
              </a:pathLst>
            </a:custGeom>
            <a:solidFill>
              <a:srgbClr val="F7D154">
                <a:alpha val="31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5"/>
            <p:cNvSpPr/>
            <p:nvPr/>
          </p:nvSpPr>
          <p:spPr>
            <a:xfrm>
              <a:off x="3460050" y="4705525"/>
              <a:ext cx="1272100" cy="169475"/>
            </a:xfrm>
            <a:custGeom>
              <a:avLst/>
              <a:gdLst/>
              <a:ahLst/>
              <a:cxnLst/>
              <a:rect l="l" t="t" r="r" b="b"/>
              <a:pathLst>
                <a:path w="50884" h="6779" fill="none" extrusionOk="0">
                  <a:moveTo>
                    <a:pt x="1" y="1976"/>
                  </a:moveTo>
                  <a:cubicBezTo>
                    <a:pt x="19545" y="1"/>
                    <a:pt x="50883" y="1612"/>
                    <a:pt x="50883" y="6779"/>
                  </a:cubicBez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5"/>
            <p:cNvSpPr/>
            <p:nvPr/>
          </p:nvSpPr>
          <p:spPr>
            <a:xfrm>
              <a:off x="3693425" y="2499575"/>
              <a:ext cx="897375" cy="2383725"/>
            </a:xfrm>
            <a:custGeom>
              <a:avLst/>
              <a:gdLst/>
              <a:ahLst/>
              <a:cxnLst/>
              <a:rect l="l" t="t" r="r" b="b"/>
              <a:pathLst>
                <a:path w="35895" h="95349" extrusionOk="0">
                  <a:moveTo>
                    <a:pt x="29998" y="0"/>
                  </a:moveTo>
                  <a:cubicBezTo>
                    <a:pt x="29998" y="0"/>
                    <a:pt x="3888" y="75868"/>
                    <a:pt x="2368" y="80366"/>
                  </a:cubicBezTo>
                  <a:cubicBezTo>
                    <a:pt x="1304" y="83436"/>
                    <a:pt x="484" y="90457"/>
                    <a:pt x="58" y="94500"/>
                  </a:cubicBezTo>
                  <a:cubicBezTo>
                    <a:pt x="1" y="95014"/>
                    <a:pt x="373" y="95349"/>
                    <a:pt x="763" y="95349"/>
                  </a:cubicBezTo>
                  <a:cubicBezTo>
                    <a:pt x="996" y="95349"/>
                    <a:pt x="1236" y="95229"/>
                    <a:pt x="1395" y="94956"/>
                  </a:cubicBezTo>
                  <a:cubicBezTo>
                    <a:pt x="3554" y="91521"/>
                    <a:pt x="7201" y="85442"/>
                    <a:pt x="8265" y="82372"/>
                  </a:cubicBezTo>
                  <a:cubicBezTo>
                    <a:pt x="9785" y="77934"/>
                    <a:pt x="35895" y="2006"/>
                    <a:pt x="35895" y="2006"/>
                  </a:cubicBezTo>
                  <a:lnTo>
                    <a:pt x="32916" y="1034"/>
                  </a:lnTo>
                  <a:lnTo>
                    <a:pt x="29998" y="0"/>
                  </a:lnTo>
                  <a:close/>
                </a:path>
              </a:pathLst>
            </a:custGeom>
            <a:solidFill>
              <a:srgbClr val="C8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5"/>
            <p:cNvSpPr/>
            <p:nvPr/>
          </p:nvSpPr>
          <p:spPr>
            <a:xfrm>
              <a:off x="3692950" y="2525400"/>
              <a:ext cx="894800" cy="2357025"/>
            </a:xfrm>
            <a:custGeom>
              <a:avLst/>
              <a:gdLst/>
              <a:ahLst/>
              <a:cxnLst/>
              <a:rect l="l" t="t" r="r" b="b"/>
              <a:pathLst>
                <a:path w="35792" h="94281" extrusionOk="0">
                  <a:moveTo>
                    <a:pt x="32935" y="1"/>
                  </a:moveTo>
                  <a:cubicBezTo>
                    <a:pt x="32935" y="1"/>
                    <a:pt x="9135" y="78725"/>
                    <a:pt x="77" y="93467"/>
                  </a:cubicBezTo>
                  <a:cubicBezTo>
                    <a:pt x="1" y="93964"/>
                    <a:pt x="369" y="94281"/>
                    <a:pt x="767" y="94281"/>
                  </a:cubicBezTo>
                  <a:cubicBezTo>
                    <a:pt x="1001" y="94281"/>
                    <a:pt x="1245" y="94171"/>
                    <a:pt x="1414" y="93923"/>
                  </a:cubicBezTo>
                  <a:cubicBezTo>
                    <a:pt x="3573" y="90488"/>
                    <a:pt x="7220" y="84409"/>
                    <a:pt x="8284" y="81339"/>
                  </a:cubicBezTo>
                  <a:cubicBezTo>
                    <a:pt x="9773" y="77053"/>
                    <a:pt x="34029" y="6414"/>
                    <a:pt x="35792" y="1277"/>
                  </a:cubicBezTo>
                  <a:lnTo>
                    <a:pt x="32935" y="1"/>
                  </a:lnTo>
                  <a:close/>
                </a:path>
              </a:pathLst>
            </a:custGeom>
            <a:solidFill>
              <a:srgbClr val="70BD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45"/>
            <p:cNvSpPr/>
            <p:nvPr/>
          </p:nvSpPr>
          <p:spPr>
            <a:xfrm>
              <a:off x="4321025" y="1633400"/>
              <a:ext cx="763700" cy="1128675"/>
            </a:xfrm>
            <a:custGeom>
              <a:avLst/>
              <a:gdLst/>
              <a:ahLst/>
              <a:cxnLst/>
              <a:rect l="l" t="t" r="r" b="b"/>
              <a:pathLst>
                <a:path w="30548" h="45147" extrusionOk="0">
                  <a:moveTo>
                    <a:pt x="15241" y="0"/>
                  </a:moveTo>
                  <a:cubicBezTo>
                    <a:pt x="11938" y="0"/>
                    <a:pt x="7586" y="1420"/>
                    <a:pt x="4863" y="7869"/>
                  </a:cubicBezTo>
                  <a:cubicBezTo>
                    <a:pt x="0" y="19328"/>
                    <a:pt x="1277" y="39784"/>
                    <a:pt x="1277" y="39784"/>
                  </a:cubicBezTo>
                  <a:cubicBezTo>
                    <a:pt x="365" y="41061"/>
                    <a:pt x="973" y="42854"/>
                    <a:pt x="2462" y="43340"/>
                  </a:cubicBezTo>
                  <a:lnTo>
                    <a:pt x="4894" y="44191"/>
                  </a:lnTo>
                  <a:lnTo>
                    <a:pt x="7325" y="45012"/>
                  </a:lnTo>
                  <a:cubicBezTo>
                    <a:pt x="7588" y="45103"/>
                    <a:pt x="7853" y="45146"/>
                    <a:pt x="8111" y="45146"/>
                  </a:cubicBezTo>
                  <a:cubicBezTo>
                    <a:pt x="9316" y="45146"/>
                    <a:pt x="10376" y="44211"/>
                    <a:pt x="10426" y="42884"/>
                  </a:cubicBezTo>
                  <a:cubicBezTo>
                    <a:pt x="10426" y="42884"/>
                    <a:pt x="24013" y="27595"/>
                    <a:pt x="27265" y="15528"/>
                  </a:cubicBezTo>
                  <a:cubicBezTo>
                    <a:pt x="30548" y="3492"/>
                    <a:pt x="19788" y="878"/>
                    <a:pt x="19788" y="878"/>
                  </a:cubicBezTo>
                  <a:cubicBezTo>
                    <a:pt x="19788" y="878"/>
                    <a:pt x="17838" y="0"/>
                    <a:pt x="152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5"/>
            <p:cNvSpPr/>
            <p:nvPr/>
          </p:nvSpPr>
          <p:spPr>
            <a:xfrm>
              <a:off x="4342300" y="1678875"/>
              <a:ext cx="716600" cy="1083200"/>
            </a:xfrm>
            <a:custGeom>
              <a:avLst/>
              <a:gdLst/>
              <a:ahLst/>
              <a:cxnLst/>
              <a:rect l="l" t="t" r="r" b="b"/>
              <a:pathLst>
                <a:path w="28664" h="43328" extrusionOk="0">
                  <a:moveTo>
                    <a:pt x="21186" y="1"/>
                  </a:moveTo>
                  <a:cubicBezTo>
                    <a:pt x="18207" y="14135"/>
                    <a:pt x="12067" y="33102"/>
                    <a:pt x="0" y="39363"/>
                  </a:cubicBezTo>
                  <a:cubicBezTo>
                    <a:pt x="61" y="40305"/>
                    <a:pt x="608" y="41217"/>
                    <a:pt x="1611" y="41521"/>
                  </a:cubicBezTo>
                  <a:lnTo>
                    <a:pt x="4043" y="42372"/>
                  </a:lnTo>
                  <a:lnTo>
                    <a:pt x="6474" y="43193"/>
                  </a:lnTo>
                  <a:cubicBezTo>
                    <a:pt x="6732" y="43284"/>
                    <a:pt x="6994" y="43327"/>
                    <a:pt x="7251" y="43327"/>
                  </a:cubicBezTo>
                  <a:cubicBezTo>
                    <a:pt x="8445" y="43327"/>
                    <a:pt x="9525" y="42397"/>
                    <a:pt x="9575" y="41096"/>
                  </a:cubicBezTo>
                  <a:cubicBezTo>
                    <a:pt x="9575" y="41096"/>
                    <a:pt x="23131" y="25807"/>
                    <a:pt x="26414" y="13740"/>
                  </a:cubicBezTo>
                  <a:cubicBezTo>
                    <a:pt x="28663" y="5351"/>
                    <a:pt x="24134" y="1521"/>
                    <a:pt x="21186" y="1"/>
                  </a:cubicBezTo>
                  <a:close/>
                </a:path>
              </a:pathLst>
            </a:custGeom>
            <a:solidFill>
              <a:srgbClr val="3F456E">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45"/>
            <p:cNvSpPr/>
            <p:nvPr/>
          </p:nvSpPr>
          <p:spPr>
            <a:xfrm>
              <a:off x="3420550" y="2906875"/>
              <a:ext cx="1311600" cy="2169700"/>
            </a:xfrm>
            <a:custGeom>
              <a:avLst/>
              <a:gdLst/>
              <a:ahLst/>
              <a:cxnLst/>
              <a:rect l="l" t="t" r="r" b="b"/>
              <a:pathLst>
                <a:path w="52464" h="86788" extrusionOk="0">
                  <a:moveTo>
                    <a:pt x="52463" y="0"/>
                  </a:moveTo>
                  <a:cubicBezTo>
                    <a:pt x="52463" y="0"/>
                    <a:pt x="45807" y="83831"/>
                    <a:pt x="0" y="85381"/>
                  </a:cubicBezTo>
                  <a:cubicBezTo>
                    <a:pt x="5693" y="86320"/>
                    <a:pt x="12574" y="86788"/>
                    <a:pt x="19451" y="86788"/>
                  </a:cubicBezTo>
                  <a:cubicBezTo>
                    <a:pt x="35965" y="86788"/>
                    <a:pt x="52463" y="84089"/>
                    <a:pt x="52463" y="78725"/>
                  </a:cubicBezTo>
                  <a:lnTo>
                    <a:pt x="52463" y="0"/>
                  </a:lnTo>
                  <a:close/>
                </a:path>
              </a:pathLst>
            </a:custGeom>
            <a:solidFill>
              <a:srgbClr val="C8EEE9">
                <a:alpha val="30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45"/>
            <p:cNvSpPr/>
            <p:nvPr/>
          </p:nvSpPr>
          <p:spPr>
            <a:xfrm>
              <a:off x="2729800" y="2761725"/>
              <a:ext cx="1479525" cy="2344275"/>
            </a:xfrm>
            <a:custGeom>
              <a:avLst/>
              <a:gdLst/>
              <a:ahLst/>
              <a:cxnLst/>
              <a:rect l="l" t="t" r="r" b="b"/>
              <a:pathLst>
                <a:path w="59181" h="93771" fill="none" extrusionOk="0">
                  <a:moveTo>
                    <a:pt x="59181" y="92099"/>
                  </a:moveTo>
                  <a:cubicBezTo>
                    <a:pt x="39819" y="93771"/>
                    <a:pt x="14013" y="91279"/>
                    <a:pt x="14013" y="84531"/>
                  </a:cubicBezTo>
                  <a:lnTo>
                    <a:pt x="14013" y="20092"/>
                  </a:lnTo>
                  <a:cubicBezTo>
                    <a:pt x="14013" y="11125"/>
                    <a:pt x="8420" y="3131"/>
                    <a:pt x="1" y="1"/>
                  </a:cubicBezTo>
                  <a:lnTo>
                    <a:pt x="1" y="1"/>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5"/>
            <p:cNvSpPr/>
            <p:nvPr/>
          </p:nvSpPr>
          <p:spPr>
            <a:xfrm>
              <a:off x="4045175" y="2761725"/>
              <a:ext cx="686975" cy="1152025"/>
            </a:xfrm>
            <a:custGeom>
              <a:avLst/>
              <a:gdLst/>
              <a:ahLst/>
              <a:cxnLst/>
              <a:rect l="l" t="t" r="r" b="b"/>
              <a:pathLst>
                <a:path w="27479" h="46081" fill="none" extrusionOk="0">
                  <a:moveTo>
                    <a:pt x="27478" y="46080"/>
                  </a:moveTo>
                  <a:lnTo>
                    <a:pt x="27478" y="1"/>
                  </a:lnTo>
                  <a:lnTo>
                    <a:pt x="0" y="1"/>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5"/>
            <p:cNvSpPr/>
            <p:nvPr/>
          </p:nvSpPr>
          <p:spPr>
            <a:xfrm>
              <a:off x="4249575" y="3218425"/>
              <a:ext cx="25" cy="1631500"/>
            </a:xfrm>
            <a:custGeom>
              <a:avLst/>
              <a:gdLst/>
              <a:ahLst/>
              <a:cxnLst/>
              <a:rect l="l" t="t" r="r" b="b"/>
              <a:pathLst>
                <a:path w="1" h="65260" fill="none" extrusionOk="0">
                  <a:moveTo>
                    <a:pt x="1" y="0"/>
                  </a:moveTo>
                  <a:lnTo>
                    <a:pt x="1" y="65260"/>
                  </a:lnTo>
                </a:path>
              </a:pathLst>
            </a:custGeom>
            <a:noFill/>
            <a:ln w="9875" cap="rnd" cmpd="sng">
              <a:solidFill>
                <a:srgbClr val="545A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5"/>
            <p:cNvSpPr/>
            <p:nvPr/>
          </p:nvSpPr>
          <p:spPr>
            <a:xfrm>
              <a:off x="4249575" y="3769350"/>
              <a:ext cx="186975" cy="25"/>
            </a:xfrm>
            <a:custGeom>
              <a:avLst/>
              <a:gdLst/>
              <a:ahLst/>
              <a:cxnLst/>
              <a:rect l="l" t="t" r="r" b="b"/>
              <a:pathLst>
                <a:path w="7479" h="1" fill="none" extrusionOk="0">
                  <a:moveTo>
                    <a:pt x="7478" y="0"/>
                  </a:moveTo>
                  <a:lnTo>
                    <a:pt x="1" y="0"/>
                  </a:lnTo>
                </a:path>
              </a:pathLst>
            </a:custGeom>
            <a:noFill/>
            <a:ln w="9875" cap="rnd" cmpd="sng">
              <a:solidFill>
                <a:srgbClr val="545A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5"/>
            <p:cNvSpPr/>
            <p:nvPr/>
          </p:nvSpPr>
          <p:spPr>
            <a:xfrm>
              <a:off x="4249575" y="3267050"/>
              <a:ext cx="186975" cy="25"/>
            </a:xfrm>
            <a:custGeom>
              <a:avLst/>
              <a:gdLst/>
              <a:ahLst/>
              <a:cxnLst/>
              <a:rect l="l" t="t" r="r" b="b"/>
              <a:pathLst>
                <a:path w="7479" h="1" fill="none" extrusionOk="0">
                  <a:moveTo>
                    <a:pt x="7478" y="1"/>
                  </a:moveTo>
                  <a:lnTo>
                    <a:pt x="1" y="1"/>
                  </a:lnTo>
                </a:path>
              </a:pathLst>
            </a:custGeom>
            <a:noFill/>
            <a:ln w="9875" cap="rnd" cmpd="sng">
              <a:solidFill>
                <a:srgbClr val="545A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5"/>
            <p:cNvSpPr/>
            <p:nvPr/>
          </p:nvSpPr>
          <p:spPr>
            <a:xfrm>
              <a:off x="4249575" y="4270875"/>
              <a:ext cx="186975" cy="25"/>
            </a:xfrm>
            <a:custGeom>
              <a:avLst/>
              <a:gdLst/>
              <a:ahLst/>
              <a:cxnLst/>
              <a:rect l="l" t="t" r="r" b="b"/>
              <a:pathLst>
                <a:path w="7479" h="1" fill="none" extrusionOk="0">
                  <a:moveTo>
                    <a:pt x="7478" y="0"/>
                  </a:moveTo>
                  <a:lnTo>
                    <a:pt x="1" y="0"/>
                  </a:lnTo>
                </a:path>
              </a:pathLst>
            </a:custGeom>
            <a:noFill/>
            <a:ln w="9875" cap="rnd" cmpd="sng">
              <a:solidFill>
                <a:srgbClr val="545A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5"/>
            <p:cNvSpPr/>
            <p:nvPr/>
          </p:nvSpPr>
          <p:spPr>
            <a:xfrm>
              <a:off x="4249575" y="4771625"/>
              <a:ext cx="186975" cy="25"/>
            </a:xfrm>
            <a:custGeom>
              <a:avLst/>
              <a:gdLst/>
              <a:ahLst/>
              <a:cxnLst/>
              <a:rect l="l" t="t" r="r" b="b"/>
              <a:pathLst>
                <a:path w="7479" h="1" fill="none" extrusionOk="0">
                  <a:moveTo>
                    <a:pt x="7478" y="1"/>
                  </a:moveTo>
                  <a:lnTo>
                    <a:pt x="1" y="1"/>
                  </a:lnTo>
                </a:path>
              </a:pathLst>
            </a:custGeom>
            <a:noFill/>
            <a:ln w="9875" cap="rnd" cmpd="sng">
              <a:solidFill>
                <a:srgbClr val="545A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5"/>
            <p:cNvSpPr/>
            <p:nvPr/>
          </p:nvSpPr>
          <p:spPr>
            <a:xfrm>
              <a:off x="4258700" y="3887125"/>
              <a:ext cx="85125" cy="25"/>
            </a:xfrm>
            <a:custGeom>
              <a:avLst/>
              <a:gdLst/>
              <a:ahLst/>
              <a:cxnLst/>
              <a:rect l="l" t="t" r="r" b="b"/>
              <a:pathLst>
                <a:path w="3405" h="1" fill="none" extrusionOk="0">
                  <a:moveTo>
                    <a:pt x="3405" y="1"/>
                  </a:moveTo>
                  <a:lnTo>
                    <a:pt x="1" y="1"/>
                  </a:lnTo>
                </a:path>
              </a:pathLst>
            </a:custGeom>
            <a:noFill/>
            <a:ln w="9875" cap="rnd" cmpd="sng">
              <a:solidFill>
                <a:srgbClr val="545A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5"/>
            <p:cNvSpPr/>
            <p:nvPr/>
          </p:nvSpPr>
          <p:spPr>
            <a:xfrm>
              <a:off x="4258700" y="4020100"/>
              <a:ext cx="85125" cy="25"/>
            </a:xfrm>
            <a:custGeom>
              <a:avLst/>
              <a:gdLst/>
              <a:ahLst/>
              <a:cxnLst/>
              <a:rect l="l" t="t" r="r" b="b"/>
              <a:pathLst>
                <a:path w="3405" h="1" fill="none" extrusionOk="0">
                  <a:moveTo>
                    <a:pt x="3405" y="1"/>
                  </a:moveTo>
                  <a:lnTo>
                    <a:pt x="1" y="1"/>
                  </a:lnTo>
                </a:path>
              </a:pathLst>
            </a:custGeom>
            <a:noFill/>
            <a:ln w="9875" cap="rnd" cmpd="sng">
              <a:solidFill>
                <a:srgbClr val="545A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5"/>
            <p:cNvSpPr/>
            <p:nvPr/>
          </p:nvSpPr>
          <p:spPr>
            <a:xfrm>
              <a:off x="4258700" y="4152325"/>
              <a:ext cx="85125" cy="25"/>
            </a:xfrm>
            <a:custGeom>
              <a:avLst/>
              <a:gdLst/>
              <a:ahLst/>
              <a:cxnLst/>
              <a:rect l="l" t="t" r="r" b="b"/>
              <a:pathLst>
                <a:path w="3405" h="1" fill="none" extrusionOk="0">
                  <a:moveTo>
                    <a:pt x="3405" y="1"/>
                  </a:moveTo>
                  <a:lnTo>
                    <a:pt x="1" y="1"/>
                  </a:lnTo>
                </a:path>
              </a:pathLst>
            </a:custGeom>
            <a:noFill/>
            <a:ln w="9875" cap="rnd" cmpd="sng">
              <a:solidFill>
                <a:srgbClr val="545A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5"/>
            <p:cNvSpPr/>
            <p:nvPr/>
          </p:nvSpPr>
          <p:spPr>
            <a:xfrm>
              <a:off x="4258700" y="3385600"/>
              <a:ext cx="85125" cy="25"/>
            </a:xfrm>
            <a:custGeom>
              <a:avLst/>
              <a:gdLst/>
              <a:ahLst/>
              <a:cxnLst/>
              <a:rect l="l" t="t" r="r" b="b"/>
              <a:pathLst>
                <a:path w="3405" h="1" fill="none" extrusionOk="0">
                  <a:moveTo>
                    <a:pt x="3405" y="0"/>
                  </a:moveTo>
                  <a:lnTo>
                    <a:pt x="1" y="0"/>
                  </a:lnTo>
                </a:path>
              </a:pathLst>
            </a:custGeom>
            <a:noFill/>
            <a:ln w="9875" cap="rnd" cmpd="sng">
              <a:solidFill>
                <a:srgbClr val="545A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5"/>
            <p:cNvSpPr/>
            <p:nvPr/>
          </p:nvSpPr>
          <p:spPr>
            <a:xfrm>
              <a:off x="4258700" y="3517825"/>
              <a:ext cx="85125" cy="25"/>
            </a:xfrm>
            <a:custGeom>
              <a:avLst/>
              <a:gdLst/>
              <a:ahLst/>
              <a:cxnLst/>
              <a:rect l="l" t="t" r="r" b="b"/>
              <a:pathLst>
                <a:path w="3405" h="1" fill="none" extrusionOk="0">
                  <a:moveTo>
                    <a:pt x="3405" y="0"/>
                  </a:moveTo>
                  <a:lnTo>
                    <a:pt x="1" y="0"/>
                  </a:lnTo>
                </a:path>
              </a:pathLst>
            </a:custGeom>
            <a:noFill/>
            <a:ln w="9875" cap="rnd" cmpd="sng">
              <a:solidFill>
                <a:srgbClr val="545A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5"/>
            <p:cNvSpPr/>
            <p:nvPr/>
          </p:nvSpPr>
          <p:spPr>
            <a:xfrm>
              <a:off x="4258700" y="3650800"/>
              <a:ext cx="85125" cy="25"/>
            </a:xfrm>
            <a:custGeom>
              <a:avLst/>
              <a:gdLst/>
              <a:ahLst/>
              <a:cxnLst/>
              <a:rect l="l" t="t" r="r" b="b"/>
              <a:pathLst>
                <a:path w="3405" h="1" fill="none" extrusionOk="0">
                  <a:moveTo>
                    <a:pt x="3405" y="0"/>
                  </a:moveTo>
                  <a:lnTo>
                    <a:pt x="1" y="0"/>
                  </a:lnTo>
                </a:path>
              </a:pathLst>
            </a:custGeom>
            <a:noFill/>
            <a:ln w="9875" cap="rnd" cmpd="sng">
              <a:solidFill>
                <a:srgbClr val="545A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5"/>
            <p:cNvSpPr/>
            <p:nvPr/>
          </p:nvSpPr>
          <p:spPr>
            <a:xfrm>
              <a:off x="4258700" y="4388650"/>
              <a:ext cx="85125" cy="25"/>
            </a:xfrm>
            <a:custGeom>
              <a:avLst/>
              <a:gdLst/>
              <a:ahLst/>
              <a:cxnLst/>
              <a:rect l="l" t="t" r="r" b="b"/>
              <a:pathLst>
                <a:path w="3405" h="1" fill="none" extrusionOk="0">
                  <a:moveTo>
                    <a:pt x="3405" y="1"/>
                  </a:moveTo>
                  <a:lnTo>
                    <a:pt x="1" y="1"/>
                  </a:lnTo>
                </a:path>
              </a:pathLst>
            </a:custGeom>
            <a:noFill/>
            <a:ln w="9875" cap="rnd" cmpd="sng">
              <a:solidFill>
                <a:srgbClr val="545A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5"/>
            <p:cNvSpPr/>
            <p:nvPr/>
          </p:nvSpPr>
          <p:spPr>
            <a:xfrm>
              <a:off x="4258700" y="4521625"/>
              <a:ext cx="85125" cy="25"/>
            </a:xfrm>
            <a:custGeom>
              <a:avLst/>
              <a:gdLst/>
              <a:ahLst/>
              <a:cxnLst/>
              <a:rect l="l" t="t" r="r" b="b"/>
              <a:pathLst>
                <a:path w="3405" h="1" fill="none" extrusionOk="0">
                  <a:moveTo>
                    <a:pt x="3405" y="1"/>
                  </a:moveTo>
                  <a:lnTo>
                    <a:pt x="1" y="1"/>
                  </a:lnTo>
                </a:path>
              </a:pathLst>
            </a:custGeom>
            <a:noFill/>
            <a:ln w="9875" cap="rnd" cmpd="sng">
              <a:solidFill>
                <a:srgbClr val="545A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5"/>
            <p:cNvSpPr/>
            <p:nvPr/>
          </p:nvSpPr>
          <p:spPr>
            <a:xfrm>
              <a:off x="4258700" y="4653850"/>
              <a:ext cx="85125" cy="25"/>
            </a:xfrm>
            <a:custGeom>
              <a:avLst/>
              <a:gdLst/>
              <a:ahLst/>
              <a:cxnLst/>
              <a:rect l="l" t="t" r="r" b="b"/>
              <a:pathLst>
                <a:path w="3405" h="1" fill="none" extrusionOk="0">
                  <a:moveTo>
                    <a:pt x="3405" y="1"/>
                  </a:moveTo>
                  <a:lnTo>
                    <a:pt x="1" y="1"/>
                  </a:lnTo>
                </a:path>
              </a:pathLst>
            </a:custGeom>
            <a:noFill/>
            <a:ln w="9875" cap="rnd" cmpd="sng">
              <a:solidFill>
                <a:srgbClr val="545A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7" name="Google Shape;1787;p45"/>
          <p:cNvGrpSpPr/>
          <p:nvPr/>
        </p:nvGrpSpPr>
        <p:grpSpPr>
          <a:xfrm>
            <a:off x="7472400" y="2075471"/>
            <a:ext cx="606908" cy="2173245"/>
            <a:chOff x="5154324" y="2751800"/>
            <a:chExt cx="469162" cy="1679997"/>
          </a:xfrm>
        </p:grpSpPr>
        <p:sp>
          <p:nvSpPr>
            <p:cNvPr id="1788" name="Google Shape;1788;p45"/>
            <p:cNvSpPr/>
            <p:nvPr/>
          </p:nvSpPr>
          <p:spPr>
            <a:xfrm>
              <a:off x="5403569" y="2751800"/>
              <a:ext cx="219917" cy="573532"/>
            </a:xfrm>
            <a:custGeom>
              <a:avLst/>
              <a:gdLst/>
              <a:ahLst/>
              <a:cxnLst/>
              <a:rect l="l" t="t" r="r" b="b"/>
              <a:pathLst>
                <a:path w="11570" h="30174" extrusionOk="0">
                  <a:moveTo>
                    <a:pt x="7101" y="1"/>
                  </a:moveTo>
                  <a:cubicBezTo>
                    <a:pt x="7101" y="2"/>
                    <a:pt x="2663" y="16840"/>
                    <a:pt x="1295" y="19424"/>
                  </a:cubicBezTo>
                  <a:cubicBezTo>
                    <a:pt x="1" y="21898"/>
                    <a:pt x="2601" y="30174"/>
                    <a:pt x="3965" y="30174"/>
                  </a:cubicBezTo>
                  <a:cubicBezTo>
                    <a:pt x="4042" y="30174"/>
                    <a:pt x="4115" y="30148"/>
                    <a:pt x="4183" y="30092"/>
                  </a:cubicBezTo>
                  <a:cubicBezTo>
                    <a:pt x="5520" y="29089"/>
                    <a:pt x="11569" y="10518"/>
                    <a:pt x="7101" y="1"/>
                  </a:cubicBezTo>
                  <a:close/>
                </a:path>
              </a:pathLst>
            </a:custGeom>
            <a:solidFill>
              <a:srgbClr val="53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5"/>
            <p:cNvSpPr/>
            <p:nvPr/>
          </p:nvSpPr>
          <p:spPr>
            <a:xfrm>
              <a:off x="5403493" y="2940734"/>
              <a:ext cx="146035" cy="385586"/>
            </a:xfrm>
            <a:custGeom>
              <a:avLst/>
              <a:gdLst/>
              <a:ahLst/>
              <a:cxnLst/>
              <a:rect l="l" t="t" r="r" b="b"/>
              <a:pathLst>
                <a:path w="7683" h="20286" extrusionOk="0">
                  <a:moveTo>
                    <a:pt x="4369" y="0"/>
                  </a:moveTo>
                  <a:cubicBezTo>
                    <a:pt x="3184" y="4164"/>
                    <a:pt x="1907" y="8298"/>
                    <a:pt x="1299" y="9514"/>
                  </a:cubicBezTo>
                  <a:cubicBezTo>
                    <a:pt x="0" y="11967"/>
                    <a:pt x="2593" y="20286"/>
                    <a:pt x="3977" y="20286"/>
                  </a:cubicBezTo>
                  <a:cubicBezTo>
                    <a:pt x="4051" y="20286"/>
                    <a:pt x="4121" y="20262"/>
                    <a:pt x="4187" y="20213"/>
                  </a:cubicBezTo>
                  <a:cubicBezTo>
                    <a:pt x="4795" y="19697"/>
                    <a:pt x="6558" y="15137"/>
                    <a:pt x="7682" y="9362"/>
                  </a:cubicBezTo>
                  <a:cubicBezTo>
                    <a:pt x="6467" y="2979"/>
                    <a:pt x="4673" y="395"/>
                    <a:pt x="4369" y="0"/>
                  </a:cubicBezTo>
                  <a:close/>
                </a:path>
              </a:pathLst>
            </a:custGeom>
            <a:solidFill>
              <a:srgbClr val="53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5"/>
            <p:cNvSpPr/>
            <p:nvPr/>
          </p:nvSpPr>
          <p:spPr>
            <a:xfrm>
              <a:off x="5154324" y="2797456"/>
              <a:ext cx="405601" cy="936538"/>
            </a:xfrm>
            <a:custGeom>
              <a:avLst/>
              <a:gdLst/>
              <a:ahLst/>
              <a:cxnLst/>
              <a:rect l="l" t="t" r="r" b="b"/>
              <a:pathLst>
                <a:path w="21339" h="49272" extrusionOk="0">
                  <a:moveTo>
                    <a:pt x="4408" y="0"/>
                  </a:moveTo>
                  <a:cubicBezTo>
                    <a:pt x="4408" y="0"/>
                    <a:pt x="1" y="8784"/>
                    <a:pt x="2037" y="22979"/>
                  </a:cubicBezTo>
                  <a:cubicBezTo>
                    <a:pt x="4013" y="37174"/>
                    <a:pt x="11217" y="48937"/>
                    <a:pt x="11217" y="48937"/>
                  </a:cubicBezTo>
                  <a:lnTo>
                    <a:pt x="12554" y="49271"/>
                  </a:lnTo>
                  <a:cubicBezTo>
                    <a:pt x="12554" y="49271"/>
                    <a:pt x="19515" y="44378"/>
                    <a:pt x="20427" y="31004"/>
                  </a:cubicBezTo>
                  <a:cubicBezTo>
                    <a:pt x="21339" y="17630"/>
                    <a:pt x="8663" y="4377"/>
                    <a:pt x="4408" y="0"/>
                  </a:cubicBezTo>
                  <a:close/>
                </a:path>
              </a:pathLst>
            </a:custGeom>
            <a:solidFill>
              <a:srgbClr val="53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5"/>
            <p:cNvSpPr/>
            <p:nvPr/>
          </p:nvSpPr>
          <p:spPr>
            <a:xfrm>
              <a:off x="5202850" y="2864457"/>
              <a:ext cx="158903" cy="317786"/>
            </a:xfrm>
            <a:custGeom>
              <a:avLst/>
              <a:gdLst/>
              <a:ahLst/>
              <a:cxnLst/>
              <a:rect l="l" t="t" r="r" b="b"/>
              <a:pathLst>
                <a:path w="8360" h="16719" fill="none" extrusionOk="0">
                  <a:moveTo>
                    <a:pt x="1" y="2129"/>
                  </a:moveTo>
                  <a:cubicBezTo>
                    <a:pt x="1" y="7114"/>
                    <a:pt x="7235" y="16719"/>
                    <a:pt x="7235" y="16719"/>
                  </a:cubicBezTo>
                  <a:cubicBezTo>
                    <a:pt x="7235" y="16719"/>
                    <a:pt x="8360" y="6870"/>
                    <a:pt x="5168" y="1"/>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5"/>
            <p:cNvSpPr/>
            <p:nvPr/>
          </p:nvSpPr>
          <p:spPr>
            <a:xfrm>
              <a:off x="5182645" y="3019292"/>
              <a:ext cx="260574" cy="292944"/>
            </a:xfrm>
            <a:custGeom>
              <a:avLst/>
              <a:gdLst/>
              <a:ahLst/>
              <a:cxnLst/>
              <a:rect l="l" t="t" r="r" b="b"/>
              <a:pathLst>
                <a:path w="13709" h="15412" fill="none" extrusionOk="0">
                  <a:moveTo>
                    <a:pt x="0" y="2767"/>
                  </a:moveTo>
                  <a:cubicBezTo>
                    <a:pt x="2918" y="11369"/>
                    <a:pt x="9757" y="15412"/>
                    <a:pt x="9757" y="15412"/>
                  </a:cubicBezTo>
                  <a:cubicBezTo>
                    <a:pt x="9757" y="15412"/>
                    <a:pt x="13709" y="8846"/>
                    <a:pt x="12554" y="1"/>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5"/>
            <p:cNvSpPr/>
            <p:nvPr/>
          </p:nvSpPr>
          <p:spPr>
            <a:xfrm>
              <a:off x="5202850" y="3182224"/>
              <a:ext cx="303930" cy="291784"/>
            </a:xfrm>
            <a:custGeom>
              <a:avLst/>
              <a:gdLst/>
              <a:ahLst/>
              <a:cxnLst/>
              <a:rect l="l" t="t" r="r" b="b"/>
              <a:pathLst>
                <a:path w="15990" h="15351" fill="none" extrusionOk="0">
                  <a:moveTo>
                    <a:pt x="1" y="6140"/>
                  </a:moveTo>
                  <a:cubicBezTo>
                    <a:pt x="4682" y="13162"/>
                    <a:pt x="9211" y="15350"/>
                    <a:pt x="9211" y="15350"/>
                  </a:cubicBezTo>
                  <a:cubicBezTo>
                    <a:pt x="9211" y="15350"/>
                    <a:pt x="15655" y="7265"/>
                    <a:pt x="15989" y="1"/>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5"/>
            <p:cNvSpPr/>
            <p:nvPr/>
          </p:nvSpPr>
          <p:spPr>
            <a:xfrm>
              <a:off x="5235220" y="3354394"/>
              <a:ext cx="307370" cy="268082"/>
            </a:xfrm>
            <a:custGeom>
              <a:avLst/>
              <a:gdLst/>
              <a:ahLst/>
              <a:cxnLst/>
              <a:rect l="l" t="t" r="r" b="b"/>
              <a:pathLst>
                <a:path w="16171" h="14104" fill="none" extrusionOk="0">
                  <a:moveTo>
                    <a:pt x="0" y="3678"/>
                  </a:moveTo>
                  <a:cubicBezTo>
                    <a:pt x="5228" y="12797"/>
                    <a:pt x="7295" y="14104"/>
                    <a:pt x="7295" y="14104"/>
                  </a:cubicBezTo>
                  <a:cubicBezTo>
                    <a:pt x="7295" y="14104"/>
                    <a:pt x="14377" y="9575"/>
                    <a:pt x="16171" y="0"/>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5"/>
            <p:cNvSpPr/>
            <p:nvPr/>
          </p:nvSpPr>
          <p:spPr>
            <a:xfrm>
              <a:off x="5301072" y="3081697"/>
              <a:ext cx="133488" cy="1350100"/>
            </a:xfrm>
            <a:custGeom>
              <a:avLst/>
              <a:gdLst/>
              <a:ahLst/>
              <a:cxnLst/>
              <a:rect l="l" t="t" r="r" b="b"/>
              <a:pathLst>
                <a:path w="7022" h="49668" extrusionOk="0">
                  <a:moveTo>
                    <a:pt x="0" y="1"/>
                  </a:moveTo>
                  <a:lnTo>
                    <a:pt x="0" y="1"/>
                  </a:lnTo>
                  <a:cubicBezTo>
                    <a:pt x="1" y="2"/>
                    <a:pt x="4104" y="12099"/>
                    <a:pt x="4073" y="22433"/>
                  </a:cubicBezTo>
                  <a:cubicBezTo>
                    <a:pt x="4043" y="32767"/>
                    <a:pt x="2219" y="37752"/>
                    <a:pt x="4286" y="47904"/>
                  </a:cubicBezTo>
                  <a:lnTo>
                    <a:pt x="7022" y="49667"/>
                  </a:lnTo>
                  <a:cubicBezTo>
                    <a:pt x="7022" y="49667"/>
                    <a:pt x="3921" y="41187"/>
                    <a:pt x="4985" y="26870"/>
                  </a:cubicBezTo>
                  <a:cubicBezTo>
                    <a:pt x="6049" y="12525"/>
                    <a:pt x="1" y="2"/>
                    <a:pt x="0" y="1"/>
                  </a:cubicBezTo>
                  <a:close/>
                </a:path>
              </a:pathLst>
            </a:custGeom>
            <a:solidFill>
              <a:srgbClr val="70BF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6" name="Google Shape;1796;p45"/>
          <p:cNvGrpSpPr/>
          <p:nvPr/>
        </p:nvGrpSpPr>
        <p:grpSpPr>
          <a:xfrm>
            <a:off x="0" y="357172"/>
            <a:ext cx="753971" cy="649980"/>
            <a:chOff x="6618338" y="2032518"/>
            <a:chExt cx="753971" cy="649980"/>
          </a:xfrm>
        </p:grpSpPr>
        <p:sp>
          <p:nvSpPr>
            <p:cNvPr id="1797" name="Google Shape;1797;p45"/>
            <p:cNvSpPr/>
            <p:nvPr/>
          </p:nvSpPr>
          <p:spPr>
            <a:xfrm>
              <a:off x="6689978" y="2053882"/>
              <a:ext cx="447779" cy="517688"/>
            </a:xfrm>
            <a:custGeom>
              <a:avLst/>
              <a:gdLst/>
              <a:ahLst/>
              <a:cxnLst/>
              <a:rect l="l" t="t" r="r" b="b"/>
              <a:pathLst>
                <a:path w="23558" h="27236" extrusionOk="0">
                  <a:moveTo>
                    <a:pt x="11764" y="1"/>
                  </a:moveTo>
                  <a:lnTo>
                    <a:pt x="1" y="6779"/>
                  </a:lnTo>
                  <a:lnTo>
                    <a:pt x="1" y="20396"/>
                  </a:lnTo>
                  <a:lnTo>
                    <a:pt x="11764" y="27235"/>
                  </a:lnTo>
                  <a:lnTo>
                    <a:pt x="23557" y="20396"/>
                  </a:lnTo>
                  <a:lnTo>
                    <a:pt x="23557" y="6779"/>
                  </a:lnTo>
                  <a:lnTo>
                    <a:pt x="117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5"/>
            <p:cNvSpPr/>
            <p:nvPr/>
          </p:nvSpPr>
          <p:spPr>
            <a:xfrm>
              <a:off x="6761617" y="2032518"/>
              <a:ext cx="447779" cy="518258"/>
            </a:xfrm>
            <a:custGeom>
              <a:avLst/>
              <a:gdLst/>
              <a:ahLst/>
              <a:cxnLst/>
              <a:rect l="l" t="t" r="r" b="b"/>
              <a:pathLst>
                <a:path w="23558" h="27266" fill="none" extrusionOk="0">
                  <a:moveTo>
                    <a:pt x="11764" y="0"/>
                  </a:moveTo>
                  <a:lnTo>
                    <a:pt x="1" y="6809"/>
                  </a:lnTo>
                  <a:lnTo>
                    <a:pt x="1" y="20457"/>
                  </a:lnTo>
                  <a:lnTo>
                    <a:pt x="11764" y="27265"/>
                  </a:lnTo>
                  <a:lnTo>
                    <a:pt x="23557" y="20457"/>
                  </a:lnTo>
                  <a:lnTo>
                    <a:pt x="23557" y="6809"/>
                  </a:lnTo>
                  <a:close/>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5"/>
            <p:cNvSpPr/>
            <p:nvPr/>
          </p:nvSpPr>
          <p:spPr>
            <a:xfrm>
              <a:off x="7209377" y="2068328"/>
              <a:ext cx="162932" cy="444890"/>
            </a:xfrm>
            <a:custGeom>
              <a:avLst/>
              <a:gdLst/>
              <a:ahLst/>
              <a:cxnLst/>
              <a:rect l="l" t="t" r="r" b="b"/>
              <a:pathLst>
                <a:path w="8572" h="23406" fill="none" extrusionOk="0">
                  <a:moveTo>
                    <a:pt x="8572" y="1"/>
                  </a:moveTo>
                  <a:lnTo>
                    <a:pt x="0" y="4925"/>
                  </a:lnTo>
                  <a:lnTo>
                    <a:pt x="0" y="18573"/>
                  </a:lnTo>
                  <a:lnTo>
                    <a:pt x="8389" y="23405"/>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5"/>
            <p:cNvSpPr/>
            <p:nvPr/>
          </p:nvSpPr>
          <p:spPr>
            <a:xfrm>
              <a:off x="6985202" y="2083363"/>
              <a:ext cx="179697" cy="104009"/>
            </a:xfrm>
            <a:custGeom>
              <a:avLst/>
              <a:gdLst/>
              <a:ahLst/>
              <a:cxnLst/>
              <a:rect l="l" t="t" r="r" b="b"/>
              <a:pathLst>
                <a:path w="9454" h="5472" fill="none" extrusionOk="0">
                  <a:moveTo>
                    <a:pt x="9454" y="5471"/>
                  </a:moveTo>
                  <a:lnTo>
                    <a:pt x="1" y="0"/>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5"/>
            <p:cNvSpPr/>
            <p:nvPr/>
          </p:nvSpPr>
          <p:spPr>
            <a:xfrm>
              <a:off x="6985202" y="2395922"/>
              <a:ext cx="179697" cy="104009"/>
            </a:xfrm>
            <a:custGeom>
              <a:avLst/>
              <a:gdLst/>
              <a:ahLst/>
              <a:cxnLst/>
              <a:rect l="l" t="t" r="r" b="b"/>
              <a:pathLst>
                <a:path w="9454" h="5472" fill="none" extrusionOk="0">
                  <a:moveTo>
                    <a:pt x="1" y="5471"/>
                  </a:moveTo>
                  <a:lnTo>
                    <a:pt x="9454" y="0"/>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5"/>
            <p:cNvSpPr/>
            <p:nvPr/>
          </p:nvSpPr>
          <p:spPr>
            <a:xfrm>
              <a:off x="6804954" y="2187353"/>
              <a:ext cx="19" cy="208588"/>
            </a:xfrm>
            <a:custGeom>
              <a:avLst/>
              <a:gdLst/>
              <a:ahLst/>
              <a:cxnLst/>
              <a:rect l="l" t="t" r="r" b="b"/>
              <a:pathLst>
                <a:path w="1" h="10974" fill="none" extrusionOk="0">
                  <a:moveTo>
                    <a:pt x="0" y="0"/>
                  </a:moveTo>
                  <a:lnTo>
                    <a:pt x="0" y="10973"/>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5"/>
            <p:cNvSpPr/>
            <p:nvPr/>
          </p:nvSpPr>
          <p:spPr>
            <a:xfrm>
              <a:off x="6985202" y="2550757"/>
              <a:ext cx="19" cy="131741"/>
            </a:xfrm>
            <a:custGeom>
              <a:avLst/>
              <a:gdLst/>
              <a:ahLst/>
              <a:cxnLst/>
              <a:rect l="l" t="t" r="r" b="b"/>
              <a:pathLst>
                <a:path w="1" h="6931" fill="none" extrusionOk="0">
                  <a:moveTo>
                    <a:pt x="1" y="0"/>
                  </a:moveTo>
                  <a:lnTo>
                    <a:pt x="1" y="6930"/>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5"/>
            <p:cNvSpPr/>
            <p:nvPr/>
          </p:nvSpPr>
          <p:spPr>
            <a:xfrm>
              <a:off x="6618338" y="2083363"/>
              <a:ext cx="143298" cy="78577"/>
            </a:xfrm>
            <a:custGeom>
              <a:avLst/>
              <a:gdLst/>
              <a:ahLst/>
              <a:cxnLst/>
              <a:rect l="l" t="t" r="r" b="b"/>
              <a:pathLst>
                <a:path w="7539" h="4134" fill="none" extrusionOk="0">
                  <a:moveTo>
                    <a:pt x="0" y="0"/>
                  </a:moveTo>
                  <a:lnTo>
                    <a:pt x="7539" y="4134"/>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 xmlns:p14="http://schemas.microsoft.com/office/powerpoint/2010/main" val="1274821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98"/>
        <p:cNvGrpSpPr/>
        <p:nvPr/>
      </p:nvGrpSpPr>
      <p:grpSpPr>
        <a:xfrm>
          <a:off x="0" y="0"/>
          <a:ext cx="0" cy="0"/>
          <a:chOff x="0" y="0"/>
          <a:chExt cx="0" cy="0"/>
        </a:xfrm>
      </p:grpSpPr>
      <p:grpSp>
        <p:nvGrpSpPr>
          <p:cNvPr id="2199" name="Google Shape;2199;p50"/>
          <p:cNvGrpSpPr/>
          <p:nvPr/>
        </p:nvGrpSpPr>
        <p:grpSpPr>
          <a:xfrm flipH="1">
            <a:off x="931876" y="305299"/>
            <a:ext cx="1051785" cy="3145260"/>
            <a:chOff x="5343673" y="1956830"/>
            <a:chExt cx="813068" cy="2431401"/>
          </a:xfrm>
        </p:grpSpPr>
        <p:sp>
          <p:nvSpPr>
            <p:cNvPr id="2200" name="Google Shape;2200;p50"/>
            <p:cNvSpPr/>
            <p:nvPr/>
          </p:nvSpPr>
          <p:spPr>
            <a:xfrm rot="677011">
              <a:off x="5431338" y="2341028"/>
              <a:ext cx="382842" cy="933792"/>
            </a:xfrm>
            <a:custGeom>
              <a:avLst/>
              <a:gdLst/>
              <a:ahLst/>
              <a:cxnLst/>
              <a:rect l="l" t="t" r="r" b="b"/>
              <a:pathLst>
                <a:path w="17996" h="49121" extrusionOk="0">
                  <a:moveTo>
                    <a:pt x="2797" y="1"/>
                  </a:moveTo>
                  <a:cubicBezTo>
                    <a:pt x="2797" y="1"/>
                    <a:pt x="1" y="4408"/>
                    <a:pt x="2068" y="19485"/>
                  </a:cubicBezTo>
                  <a:cubicBezTo>
                    <a:pt x="3557" y="30093"/>
                    <a:pt x="8420" y="38877"/>
                    <a:pt x="12676" y="49120"/>
                  </a:cubicBezTo>
                  <a:cubicBezTo>
                    <a:pt x="12676" y="49120"/>
                    <a:pt x="17995" y="41278"/>
                    <a:pt x="11490" y="28634"/>
                  </a:cubicBezTo>
                  <a:cubicBezTo>
                    <a:pt x="4165" y="14348"/>
                    <a:pt x="2797" y="1"/>
                    <a:pt x="2797" y="1"/>
                  </a:cubicBezTo>
                  <a:close/>
                </a:path>
              </a:pathLst>
            </a:custGeom>
            <a:solidFill>
              <a:srgbClr val="53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50"/>
            <p:cNvSpPr/>
            <p:nvPr/>
          </p:nvSpPr>
          <p:spPr>
            <a:xfrm rot="430698">
              <a:off x="5528641" y="2394891"/>
              <a:ext cx="37576" cy="328147"/>
            </a:xfrm>
            <a:custGeom>
              <a:avLst/>
              <a:gdLst/>
              <a:ahLst/>
              <a:cxnLst/>
              <a:rect l="l" t="t" r="r" b="b"/>
              <a:pathLst>
                <a:path w="1977" h="17265" fill="none" extrusionOk="0">
                  <a:moveTo>
                    <a:pt x="1976" y="0"/>
                  </a:moveTo>
                  <a:cubicBezTo>
                    <a:pt x="1" y="7933"/>
                    <a:pt x="943" y="17265"/>
                    <a:pt x="943" y="17265"/>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0"/>
            <p:cNvSpPr/>
            <p:nvPr/>
          </p:nvSpPr>
          <p:spPr>
            <a:xfrm rot="430698">
              <a:off x="5542129" y="2595559"/>
              <a:ext cx="46813" cy="286580"/>
            </a:xfrm>
            <a:custGeom>
              <a:avLst/>
              <a:gdLst/>
              <a:ahLst/>
              <a:cxnLst/>
              <a:rect l="l" t="t" r="r" b="b"/>
              <a:pathLst>
                <a:path w="2463" h="15078" fill="none" extrusionOk="0">
                  <a:moveTo>
                    <a:pt x="2462" y="1"/>
                  </a:moveTo>
                  <a:cubicBezTo>
                    <a:pt x="0" y="3679"/>
                    <a:pt x="1094" y="15077"/>
                    <a:pt x="1094" y="15077"/>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50"/>
            <p:cNvSpPr/>
            <p:nvPr/>
          </p:nvSpPr>
          <p:spPr>
            <a:xfrm rot="430698">
              <a:off x="5553509" y="2763887"/>
              <a:ext cx="41605" cy="312561"/>
            </a:xfrm>
            <a:custGeom>
              <a:avLst/>
              <a:gdLst/>
              <a:ahLst/>
              <a:cxnLst/>
              <a:rect l="l" t="t" r="r" b="b"/>
              <a:pathLst>
                <a:path w="2189" h="16445" fill="none" extrusionOk="0">
                  <a:moveTo>
                    <a:pt x="2189" y="0"/>
                  </a:moveTo>
                  <a:cubicBezTo>
                    <a:pt x="0" y="4864"/>
                    <a:pt x="1642" y="16444"/>
                    <a:pt x="1642" y="16444"/>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50"/>
            <p:cNvSpPr/>
            <p:nvPr/>
          </p:nvSpPr>
          <p:spPr>
            <a:xfrm rot="430698">
              <a:off x="5607048" y="2912012"/>
              <a:ext cx="34117" cy="256530"/>
            </a:xfrm>
            <a:custGeom>
              <a:avLst/>
              <a:gdLst/>
              <a:ahLst/>
              <a:cxnLst/>
              <a:rect l="l" t="t" r="r" b="b"/>
              <a:pathLst>
                <a:path w="1795" h="13497" fill="none" extrusionOk="0">
                  <a:moveTo>
                    <a:pt x="1794" y="1"/>
                  </a:moveTo>
                  <a:cubicBezTo>
                    <a:pt x="882" y="5320"/>
                    <a:pt x="1" y="13497"/>
                    <a:pt x="1" y="13497"/>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50"/>
            <p:cNvSpPr/>
            <p:nvPr/>
          </p:nvSpPr>
          <p:spPr>
            <a:xfrm rot="430698">
              <a:off x="5629165" y="3026159"/>
              <a:ext cx="47383" cy="223592"/>
            </a:xfrm>
            <a:custGeom>
              <a:avLst/>
              <a:gdLst/>
              <a:ahLst/>
              <a:cxnLst/>
              <a:rect l="l" t="t" r="r" b="b"/>
              <a:pathLst>
                <a:path w="2493" h="11764" fill="none" extrusionOk="0">
                  <a:moveTo>
                    <a:pt x="2493" y="0"/>
                  </a:moveTo>
                  <a:cubicBezTo>
                    <a:pt x="2219" y="6687"/>
                    <a:pt x="0" y="11763"/>
                    <a:pt x="0" y="11763"/>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50"/>
            <p:cNvSpPr/>
            <p:nvPr/>
          </p:nvSpPr>
          <p:spPr>
            <a:xfrm rot="58782">
              <a:off x="5493885" y="2342218"/>
              <a:ext cx="364018" cy="2022910"/>
            </a:xfrm>
            <a:custGeom>
              <a:avLst/>
              <a:gdLst/>
              <a:ahLst/>
              <a:cxnLst/>
              <a:rect l="l" t="t" r="r" b="b"/>
              <a:pathLst>
                <a:path w="19151" h="73376" fill="none" extrusionOk="0">
                  <a:moveTo>
                    <a:pt x="19150" y="73376"/>
                  </a:moveTo>
                  <a:cubicBezTo>
                    <a:pt x="16658" y="49971"/>
                    <a:pt x="4591" y="37357"/>
                    <a:pt x="2068" y="19485"/>
                  </a:cubicBezTo>
                  <a:cubicBezTo>
                    <a:pt x="1" y="4408"/>
                    <a:pt x="2797" y="1"/>
                    <a:pt x="2797" y="1"/>
                  </a:cubicBez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50"/>
            <p:cNvSpPr/>
            <p:nvPr/>
          </p:nvSpPr>
          <p:spPr>
            <a:xfrm>
              <a:off x="5777142" y="1956830"/>
              <a:ext cx="379599" cy="1195363"/>
            </a:xfrm>
            <a:custGeom>
              <a:avLst/>
              <a:gdLst/>
              <a:ahLst/>
              <a:cxnLst/>
              <a:rect l="l" t="t" r="r" b="b"/>
              <a:pathLst>
                <a:path w="19971" h="62889" extrusionOk="0">
                  <a:moveTo>
                    <a:pt x="14438" y="1"/>
                  </a:moveTo>
                  <a:lnTo>
                    <a:pt x="14438" y="1"/>
                  </a:lnTo>
                  <a:cubicBezTo>
                    <a:pt x="14438" y="1"/>
                    <a:pt x="12766" y="8694"/>
                    <a:pt x="8845" y="19332"/>
                  </a:cubicBezTo>
                  <a:cubicBezTo>
                    <a:pt x="4894" y="29971"/>
                    <a:pt x="0" y="47661"/>
                    <a:pt x="7478" y="62889"/>
                  </a:cubicBezTo>
                  <a:cubicBezTo>
                    <a:pt x="7478" y="62889"/>
                    <a:pt x="8177" y="59819"/>
                    <a:pt x="14104" y="37539"/>
                  </a:cubicBezTo>
                  <a:cubicBezTo>
                    <a:pt x="19970" y="15229"/>
                    <a:pt x="14439" y="1"/>
                    <a:pt x="14438" y="1"/>
                  </a:cubicBezTo>
                  <a:close/>
                </a:path>
              </a:pathLst>
            </a:custGeom>
            <a:solidFill>
              <a:srgbClr val="53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50"/>
            <p:cNvSpPr/>
            <p:nvPr/>
          </p:nvSpPr>
          <p:spPr>
            <a:xfrm>
              <a:off x="5844733" y="2604472"/>
              <a:ext cx="99979" cy="441430"/>
            </a:xfrm>
            <a:custGeom>
              <a:avLst/>
              <a:gdLst/>
              <a:ahLst/>
              <a:cxnLst/>
              <a:rect l="l" t="t" r="r" b="b"/>
              <a:pathLst>
                <a:path w="5260" h="23224" fill="none" extrusionOk="0">
                  <a:moveTo>
                    <a:pt x="1064" y="1"/>
                  </a:moveTo>
                  <a:cubicBezTo>
                    <a:pt x="1" y="10700"/>
                    <a:pt x="5259" y="23223"/>
                    <a:pt x="5259" y="23223"/>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50"/>
            <p:cNvSpPr/>
            <p:nvPr/>
          </p:nvSpPr>
          <p:spPr>
            <a:xfrm>
              <a:off x="5866117" y="2436940"/>
              <a:ext cx="122503" cy="439092"/>
            </a:xfrm>
            <a:custGeom>
              <a:avLst/>
              <a:gdLst/>
              <a:ahLst/>
              <a:cxnLst/>
              <a:rect l="l" t="t" r="r" b="b"/>
              <a:pathLst>
                <a:path w="6445" h="23101" fill="none" extrusionOk="0">
                  <a:moveTo>
                    <a:pt x="2158" y="0"/>
                  </a:moveTo>
                  <a:cubicBezTo>
                    <a:pt x="0" y="8845"/>
                    <a:pt x="6444" y="23101"/>
                    <a:pt x="6444" y="23101"/>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50"/>
            <p:cNvSpPr/>
            <p:nvPr/>
          </p:nvSpPr>
          <p:spPr>
            <a:xfrm>
              <a:off x="5934277" y="2278057"/>
              <a:ext cx="101139" cy="426965"/>
            </a:xfrm>
            <a:custGeom>
              <a:avLst/>
              <a:gdLst/>
              <a:ahLst/>
              <a:cxnLst/>
              <a:rect l="l" t="t" r="r" b="b"/>
              <a:pathLst>
                <a:path w="5321" h="22463" fill="none" extrusionOk="0">
                  <a:moveTo>
                    <a:pt x="1460" y="0"/>
                  </a:moveTo>
                  <a:cubicBezTo>
                    <a:pt x="1" y="9484"/>
                    <a:pt x="5320" y="22463"/>
                    <a:pt x="5320" y="22463"/>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50"/>
            <p:cNvSpPr/>
            <p:nvPr/>
          </p:nvSpPr>
          <p:spPr>
            <a:xfrm>
              <a:off x="5976455" y="2133048"/>
              <a:ext cx="87834" cy="403852"/>
            </a:xfrm>
            <a:custGeom>
              <a:avLst/>
              <a:gdLst/>
              <a:ahLst/>
              <a:cxnLst/>
              <a:rect l="l" t="t" r="r" b="b"/>
              <a:pathLst>
                <a:path w="4621" h="21247" fill="none" extrusionOk="0">
                  <a:moveTo>
                    <a:pt x="1642" y="0"/>
                  </a:moveTo>
                  <a:cubicBezTo>
                    <a:pt x="1" y="11095"/>
                    <a:pt x="4621" y="21247"/>
                    <a:pt x="4621" y="21247"/>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50"/>
            <p:cNvSpPr/>
            <p:nvPr/>
          </p:nvSpPr>
          <p:spPr>
            <a:xfrm>
              <a:off x="6029030" y="2053882"/>
              <a:ext cx="48564" cy="393474"/>
            </a:xfrm>
            <a:custGeom>
              <a:avLst/>
              <a:gdLst/>
              <a:ahLst/>
              <a:cxnLst/>
              <a:rect l="l" t="t" r="r" b="b"/>
              <a:pathLst>
                <a:path w="2555" h="20701" fill="none" extrusionOk="0">
                  <a:moveTo>
                    <a:pt x="1" y="1"/>
                  </a:moveTo>
                  <a:cubicBezTo>
                    <a:pt x="2402" y="5411"/>
                    <a:pt x="2554" y="20700"/>
                    <a:pt x="2554" y="20700"/>
                  </a:cubicBezTo>
                </a:path>
              </a:pathLst>
            </a:custGeom>
            <a:noFill/>
            <a:ln w="6850" cap="rnd" cmpd="sng">
              <a:solidFill>
                <a:srgbClr val="70BD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50"/>
            <p:cNvSpPr/>
            <p:nvPr/>
          </p:nvSpPr>
          <p:spPr>
            <a:xfrm>
              <a:off x="5742479" y="2392437"/>
              <a:ext cx="342046" cy="1995794"/>
            </a:xfrm>
            <a:custGeom>
              <a:avLst/>
              <a:gdLst/>
              <a:ahLst/>
              <a:cxnLst/>
              <a:rect l="l" t="t" r="r" b="b"/>
              <a:pathLst>
                <a:path w="11855" h="72733" extrusionOk="0">
                  <a:moveTo>
                    <a:pt x="11855" y="1"/>
                  </a:moveTo>
                  <a:cubicBezTo>
                    <a:pt x="11854" y="5"/>
                    <a:pt x="8237" y="21127"/>
                    <a:pt x="4499" y="34378"/>
                  </a:cubicBezTo>
                  <a:cubicBezTo>
                    <a:pt x="730" y="47631"/>
                    <a:pt x="0" y="64865"/>
                    <a:pt x="0" y="70579"/>
                  </a:cubicBezTo>
                  <a:cubicBezTo>
                    <a:pt x="17" y="72160"/>
                    <a:pt x="229" y="72733"/>
                    <a:pt x="528" y="72733"/>
                  </a:cubicBezTo>
                  <a:cubicBezTo>
                    <a:pt x="1316" y="72733"/>
                    <a:pt x="2706" y="68756"/>
                    <a:pt x="2706" y="68756"/>
                  </a:cubicBezTo>
                  <a:cubicBezTo>
                    <a:pt x="2371" y="52555"/>
                    <a:pt x="4773" y="39029"/>
                    <a:pt x="6627" y="31035"/>
                  </a:cubicBezTo>
                  <a:cubicBezTo>
                    <a:pt x="9271" y="19637"/>
                    <a:pt x="11854" y="5"/>
                    <a:pt x="11855" y="1"/>
                  </a:cubicBezTo>
                  <a:close/>
                </a:path>
              </a:pathLst>
            </a:custGeom>
            <a:solidFill>
              <a:srgbClr val="70BF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14" name="Google Shape;2214;p50"/>
          <p:cNvSpPr txBox="1">
            <a:spLocks noGrp="1"/>
          </p:cNvSpPr>
          <p:nvPr>
            <p:ph type="title"/>
          </p:nvPr>
        </p:nvSpPr>
        <p:spPr>
          <a:xfrm>
            <a:off x="3558783" y="454855"/>
            <a:ext cx="4257300" cy="58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smtClean="0">
                <a:solidFill>
                  <a:schemeClr val="accent1"/>
                </a:solidFill>
              </a:rPr>
              <a:t>MOTIVATION</a:t>
            </a:r>
            <a:endParaRPr lang="en-IN" dirty="0">
              <a:solidFill>
                <a:schemeClr val="accent1"/>
              </a:solidFill>
            </a:endParaRPr>
          </a:p>
        </p:txBody>
      </p:sp>
      <p:sp>
        <p:nvSpPr>
          <p:cNvPr id="2215" name="Google Shape;2215;p50"/>
          <p:cNvSpPr txBox="1">
            <a:spLocks noGrp="1"/>
          </p:cNvSpPr>
          <p:nvPr>
            <p:ph type="subTitle" idx="1"/>
          </p:nvPr>
        </p:nvSpPr>
        <p:spPr>
          <a:xfrm>
            <a:off x="3071802" y="1000114"/>
            <a:ext cx="5409502" cy="3125777"/>
          </a:xfrm>
          <a:prstGeom prst="rect">
            <a:avLst/>
          </a:prstGeom>
        </p:spPr>
        <p:txBody>
          <a:bodyPr spcFirstLastPara="1" wrap="square" lIns="91425" tIns="91425" rIns="91425" bIns="91425" anchor="t" anchorCtr="0">
            <a:noAutofit/>
          </a:bodyPr>
          <a:lstStyle/>
          <a:p>
            <a:pPr marL="0" lvl="0" indent="0" algn="just"/>
            <a:r>
              <a:rPr lang="en-US" sz="1600" dirty="0">
                <a:latin typeface="Lucida Fax" pitchFamily="18" charset="0"/>
              </a:rPr>
              <a:t>The real motivation for the </a:t>
            </a:r>
            <a:r>
              <a:rPr lang="en-US" sz="1600" dirty="0" smtClean="0">
                <a:latin typeface="Lucida Fax" pitchFamily="18" charset="0"/>
              </a:rPr>
              <a:t>project </a:t>
            </a:r>
            <a:r>
              <a:rPr lang="en-US" sz="1600" dirty="0">
                <a:latin typeface="Lucida Fax" pitchFamily="18" charset="0"/>
              </a:rPr>
              <a:t>is to make easy process of all the management process like patients registration, billing, doctors appointment, doctors prescription, etc. We always see that </a:t>
            </a:r>
            <a:r>
              <a:rPr lang="en-US" sz="1600" dirty="0" smtClean="0">
                <a:latin typeface="Lucida Fax" pitchFamily="18" charset="0"/>
              </a:rPr>
              <a:t>to find </a:t>
            </a:r>
            <a:r>
              <a:rPr lang="en-US" sz="1600" dirty="0">
                <a:latin typeface="Lucida Fax" pitchFamily="18" charset="0"/>
              </a:rPr>
              <a:t>out the patient’s history, the user has to go through various registers. This results in wastage of time. So by this system it will become easy to manage all process. So now by taking the motivation of this scenario which was regularly done in hospitals we are designing this system which can be benefited for the patients and hospital staff. So, we'd like to possess this system which help hospital to do work fast and effective.</a:t>
            </a:r>
            <a:endParaRPr sz="1600" dirty="0">
              <a:latin typeface="Lucida Fax" pitchFamily="18" charset="0"/>
            </a:endParaRPr>
          </a:p>
        </p:txBody>
      </p:sp>
      <p:grpSp>
        <p:nvGrpSpPr>
          <p:cNvPr id="2216" name="Google Shape;2216;p50"/>
          <p:cNvGrpSpPr/>
          <p:nvPr/>
        </p:nvGrpSpPr>
        <p:grpSpPr>
          <a:xfrm>
            <a:off x="765199" y="2046522"/>
            <a:ext cx="1750915" cy="2647328"/>
            <a:chOff x="-93400" y="1431925"/>
            <a:chExt cx="2410400" cy="3644450"/>
          </a:xfrm>
        </p:grpSpPr>
        <p:sp>
          <p:nvSpPr>
            <p:cNvPr id="2217" name="Google Shape;2217;p50"/>
            <p:cNvSpPr/>
            <p:nvPr/>
          </p:nvSpPr>
          <p:spPr>
            <a:xfrm>
              <a:off x="-93400" y="1431925"/>
              <a:ext cx="1938500" cy="3506150"/>
            </a:xfrm>
            <a:custGeom>
              <a:avLst/>
              <a:gdLst/>
              <a:ahLst/>
              <a:cxnLst/>
              <a:rect l="l" t="t" r="r" b="b"/>
              <a:pathLst>
                <a:path w="77540" h="140246" extrusionOk="0">
                  <a:moveTo>
                    <a:pt x="23587" y="0"/>
                  </a:moveTo>
                  <a:cubicBezTo>
                    <a:pt x="21946" y="0"/>
                    <a:pt x="20669" y="1338"/>
                    <a:pt x="20669" y="2918"/>
                  </a:cubicBezTo>
                  <a:cubicBezTo>
                    <a:pt x="20669" y="4560"/>
                    <a:pt x="22007" y="5867"/>
                    <a:pt x="23587" y="5867"/>
                  </a:cubicBezTo>
                  <a:lnTo>
                    <a:pt x="24134" y="5867"/>
                  </a:lnTo>
                  <a:lnTo>
                    <a:pt x="24134" y="65564"/>
                  </a:lnTo>
                  <a:cubicBezTo>
                    <a:pt x="9939" y="71339"/>
                    <a:pt x="0" y="85260"/>
                    <a:pt x="0" y="101491"/>
                  </a:cubicBezTo>
                  <a:cubicBezTo>
                    <a:pt x="0" y="122920"/>
                    <a:pt x="17356" y="140246"/>
                    <a:pt x="38755" y="140246"/>
                  </a:cubicBezTo>
                  <a:cubicBezTo>
                    <a:pt x="60184" y="140246"/>
                    <a:pt x="77509" y="122890"/>
                    <a:pt x="77509" y="101491"/>
                  </a:cubicBezTo>
                  <a:cubicBezTo>
                    <a:pt x="77539" y="85260"/>
                    <a:pt x="67539" y="71369"/>
                    <a:pt x="53405" y="65594"/>
                  </a:cubicBezTo>
                  <a:lnTo>
                    <a:pt x="53405" y="5867"/>
                  </a:lnTo>
                  <a:lnTo>
                    <a:pt x="53952" y="5867"/>
                  </a:lnTo>
                  <a:cubicBezTo>
                    <a:pt x="55594" y="5867"/>
                    <a:pt x="56870" y="4529"/>
                    <a:pt x="56870" y="2918"/>
                  </a:cubicBezTo>
                  <a:cubicBezTo>
                    <a:pt x="56870" y="1307"/>
                    <a:pt x="55533" y="0"/>
                    <a:pt x="53952" y="0"/>
                  </a:cubicBezTo>
                  <a:close/>
                </a:path>
              </a:pathLst>
            </a:custGeom>
            <a:solidFill>
              <a:srgbClr val="C8EEE9">
                <a:alpha val="30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50"/>
            <p:cNvSpPr/>
            <p:nvPr/>
          </p:nvSpPr>
          <p:spPr>
            <a:xfrm>
              <a:off x="-92650" y="3436500"/>
              <a:ext cx="1937750" cy="1501575"/>
            </a:xfrm>
            <a:custGeom>
              <a:avLst/>
              <a:gdLst/>
              <a:ahLst/>
              <a:cxnLst/>
              <a:rect l="l" t="t" r="r" b="b"/>
              <a:pathLst>
                <a:path w="77510" h="60063" extrusionOk="0">
                  <a:moveTo>
                    <a:pt x="6384" y="1"/>
                  </a:moveTo>
                  <a:cubicBezTo>
                    <a:pt x="2341" y="6110"/>
                    <a:pt x="0" y="13436"/>
                    <a:pt x="0" y="21308"/>
                  </a:cubicBezTo>
                  <a:cubicBezTo>
                    <a:pt x="0" y="42707"/>
                    <a:pt x="17326" y="60063"/>
                    <a:pt x="38755" y="60063"/>
                  </a:cubicBezTo>
                  <a:cubicBezTo>
                    <a:pt x="60154" y="60063"/>
                    <a:pt x="77509" y="42737"/>
                    <a:pt x="77509" y="21308"/>
                  </a:cubicBezTo>
                  <a:cubicBezTo>
                    <a:pt x="77509" y="13436"/>
                    <a:pt x="75169" y="6110"/>
                    <a:pt x="71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50"/>
            <p:cNvSpPr/>
            <p:nvPr/>
          </p:nvSpPr>
          <p:spPr>
            <a:xfrm>
              <a:off x="423325" y="3919050"/>
              <a:ext cx="123125" cy="123125"/>
            </a:xfrm>
            <a:custGeom>
              <a:avLst/>
              <a:gdLst/>
              <a:ahLst/>
              <a:cxnLst/>
              <a:rect l="l" t="t" r="r" b="b"/>
              <a:pathLst>
                <a:path w="4925" h="4925" extrusionOk="0">
                  <a:moveTo>
                    <a:pt x="2462" y="0"/>
                  </a:moveTo>
                  <a:cubicBezTo>
                    <a:pt x="1094" y="31"/>
                    <a:pt x="0" y="1125"/>
                    <a:pt x="0" y="2462"/>
                  </a:cubicBezTo>
                  <a:cubicBezTo>
                    <a:pt x="0" y="3830"/>
                    <a:pt x="1094" y="4924"/>
                    <a:pt x="2462" y="4924"/>
                  </a:cubicBezTo>
                  <a:cubicBezTo>
                    <a:pt x="3830" y="4924"/>
                    <a:pt x="4924" y="3830"/>
                    <a:pt x="4924" y="2462"/>
                  </a:cubicBezTo>
                  <a:cubicBezTo>
                    <a:pt x="4924" y="1094"/>
                    <a:pt x="3830" y="0"/>
                    <a:pt x="2462" y="0"/>
                  </a:cubicBezTo>
                  <a:close/>
                </a:path>
              </a:pathLst>
            </a:custGeom>
            <a:solidFill>
              <a:srgbClr val="A78064">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50"/>
            <p:cNvSpPr/>
            <p:nvPr/>
          </p:nvSpPr>
          <p:spPr>
            <a:xfrm>
              <a:off x="1267550" y="4418300"/>
              <a:ext cx="123900" cy="123875"/>
            </a:xfrm>
            <a:custGeom>
              <a:avLst/>
              <a:gdLst/>
              <a:ahLst/>
              <a:cxnLst/>
              <a:rect l="l" t="t" r="r" b="b"/>
              <a:pathLst>
                <a:path w="4956" h="4955" extrusionOk="0">
                  <a:moveTo>
                    <a:pt x="2463" y="0"/>
                  </a:moveTo>
                  <a:cubicBezTo>
                    <a:pt x="1095" y="0"/>
                    <a:pt x="1" y="1094"/>
                    <a:pt x="1" y="2462"/>
                  </a:cubicBezTo>
                  <a:cubicBezTo>
                    <a:pt x="1" y="3830"/>
                    <a:pt x="1095" y="4954"/>
                    <a:pt x="2463" y="4954"/>
                  </a:cubicBezTo>
                  <a:cubicBezTo>
                    <a:pt x="3831" y="4954"/>
                    <a:pt x="4955" y="3830"/>
                    <a:pt x="4955" y="2462"/>
                  </a:cubicBezTo>
                  <a:cubicBezTo>
                    <a:pt x="4955" y="1094"/>
                    <a:pt x="3831" y="0"/>
                    <a:pt x="2463" y="0"/>
                  </a:cubicBezTo>
                  <a:close/>
                </a:path>
              </a:pathLst>
            </a:custGeom>
            <a:solidFill>
              <a:srgbClr val="A78064">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50"/>
            <p:cNvSpPr/>
            <p:nvPr/>
          </p:nvSpPr>
          <p:spPr>
            <a:xfrm>
              <a:off x="747800" y="3585250"/>
              <a:ext cx="256100" cy="224425"/>
            </a:xfrm>
            <a:custGeom>
              <a:avLst/>
              <a:gdLst/>
              <a:ahLst/>
              <a:cxnLst/>
              <a:rect l="l" t="t" r="r" b="b"/>
              <a:pathLst>
                <a:path w="10244" h="8977" extrusionOk="0">
                  <a:moveTo>
                    <a:pt x="5125" y="0"/>
                  </a:moveTo>
                  <a:cubicBezTo>
                    <a:pt x="4318" y="0"/>
                    <a:pt x="3501" y="219"/>
                    <a:pt x="2766" y="677"/>
                  </a:cubicBezTo>
                  <a:cubicBezTo>
                    <a:pt x="669" y="1984"/>
                    <a:pt x="0" y="4750"/>
                    <a:pt x="1307" y="6847"/>
                  </a:cubicBezTo>
                  <a:cubicBezTo>
                    <a:pt x="2160" y="8216"/>
                    <a:pt x="3634" y="8976"/>
                    <a:pt x="5138" y="8976"/>
                  </a:cubicBezTo>
                  <a:cubicBezTo>
                    <a:pt x="5939" y="8976"/>
                    <a:pt x="6749" y="8761"/>
                    <a:pt x="7477" y="8306"/>
                  </a:cubicBezTo>
                  <a:cubicBezTo>
                    <a:pt x="9575" y="6999"/>
                    <a:pt x="10243" y="4233"/>
                    <a:pt x="8936" y="2136"/>
                  </a:cubicBezTo>
                  <a:cubicBezTo>
                    <a:pt x="8087" y="754"/>
                    <a:pt x="6622" y="0"/>
                    <a:pt x="5125" y="0"/>
                  </a:cubicBezTo>
                  <a:close/>
                </a:path>
              </a:pathLst>
            </a:custGeom>
            <a:solidFill>
              <a:srgbClr val="A78064">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50"/>
            <p:cNvSpPr/>
            <p:nvPr/>
          </p:nvSpPr>
          <p:spPr>
            <a:xfrm>
              <a:off x="700675" y="4101425"/>
              <a:ext cx="123125" cy="123125"/>
            </a:xfrm>
            <a:custGeom>
              <a:avLst/>
              <a:gdLst/>
              <a:ahLst/>
              <a:cxnLst/>
              <a:rect l="l" t="t" r="r" b="b"/>
              <a:pathLst>
                <a:path w="4925" h="4925" extrusionOk="0">
                  <a:moveTo>
                    <a:pt x="2463" y="0"/>
                  </a:moveTo>
                  <a:cubicBezTo>
                    <a:pt x="1095" y="0"/>
                    <a:pt x="1" y="1094"/>
                    <a:pt x="1" y="2462"/>
                  </a:cubicBezTo>
                  <a:cubicBezTo>
                    <a:pt x="1" y="3830"/>
                    <a:pt x="1095" y="4924"/>
                    <a:pt x="2463" y="4924"/>
                  </a:cubicBezTo>
                  <a:cubicBezTo>
                    <a:pt x="3830" y="4924"/>
                    <a:pt x="4925" y="3830"/>
                    <a:pt x="4925" y="2462"/>
                  </a:cubicBezTo>
                  <a:cubicBezTo>
                    <a:pt x="4925" y="1094"/>
                    <a:pt x="3830" y="0"/>
                    <a:pt x="2463" y="0"/>
                  </a:cubicBezTo>
                  <a:close/>
                </a:path>
              </a:pathLst>
            </a:custGeom>
            <a:solidFill>
              <a:srgbClr val="A78064">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50"/>
            <p:cNvSpPr/>
            <p:nvPr/>
          </p:nvSpPr>
          <p:spPr>
            <a:xfrm>
              <a:off x="143675" y="4080475"/>
              <a:ext cx="310825" cy="288650"/>
            </a:xfrm>
            <a:custGeom>
              <a:avLst/>
              <a:gdLst/>
              <a:ahLst/>
              <a:cxnLst/>
              <a:rect l="l" t="t" r="r" b="b"/>
              <a:pathLst>
                <a:path w="12433" h="11546" extrusionOk="0">
                  <a:moveTo>
                    <a:pt x="6229" y="1"/>
                  </a:moveTo>
                  <a:cubicBezTo>
                    <a:pt x="5919" y="1"/>
                    <a:pt x="5605" y="26"/>
                    <a:pt x="5289" y="78"/>
                  </a:cubicBezTo>
                  <a:cubicBezTo>
                    <a:pt x="2128" y="565"/>
                    <a:pt x="1" y="3543"/>
                    <a:pt x="517" y="6704"/>
                  </a:cubicBezTo>
                  <a:cubicBezTo>
                    <a:pt x="957" y="9535"/>
                    <a:pt x="3434" y="11546"/>
                    <a:pt x="6242" y="11546"/>
                  </a:cubicBezTo>
                  <a:cubicBezTo>
                    <a:pt x="6539" y="11546"/>
                    <a:pt x="6840" y="11523"/>
                    <a:pt x="7143" y="11477"/>
                  </a:cubicBezTo>
                  <a:cubicBezTo>
                    <a:pt x="10274" y="10960"/>
                    <a:pt x="12432" y="7981"/>
                    <a:pt x="11916" y="4850"/>
                  </a:cubicBezTo>
                  <a:cubicBezTo>
                    <a:pt x="11451" y="2008"/>
                    <a:pt x="8996" y="1"/>
                    <a:pt x="6229" y="1"/>
                  </a:cubicBezTo>
                  <a:close/>
                </a:path>
              </a:pathLst>
            </a:custGeom>
            <a:solidFill>
              <a:srgbClr val="A78064">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50"/>
            <p:cNvSpPr/>
            <p:nvPr/>
          </p:nvSpPr>
          <p:spPr>
            <a:xfrm>
              <a:off x="738675" y="4568750"/>
              <a:ext cx="224200" cy="224200"/>
            </a:xfrm>
            <a:custGeom>
              <a:avLst/>
              <a:gdLst/>
              <a:ahLst/>
              <a:cxnLst/>
              <a:rect l="l" t="t" r="r" b="b"/>
              <a:pathLst>
                <a:path w="8968" h="8968" extrusionOk="0">
                  <a:moveTo>
                    <a:pt x="4469" y="0"/>
                  </a:moveTo>
                  <a:cubicBezTo>
                    <a:pt x="2006" y="0"/>
                    <a:pt x="0" y="2006"/>
                    <a:pt x="0" y="4468"/>
                  </a:cubicBezTo>
                  <a:cubicBezTo>
                    <a:pt x="0" y="6931"/>
                    <a:pt x="2006" y="8967"/>
                    <a:pt x="4469" y="8967"/>
                  </a:cubicBezTo>
                  <a:cubicBezTo>
                    <a:pt x="6961" y="8967"/>
                    <a:pt x="8967" y="6931"/>
                    <a:pt x="8967" y="4468"/>
                  </a:cubicBezTo>
                  <a:cubicBezTo>
                    <a:pt x="8967" y="2006"/>
                    <a:pt x="6961" y="0"/>
                    <a:pt x="4469" y="0"/>
                  </a:cubicBezTo>
                  <a:close/>
                </a:path>
              </a:pathLst>
            </a:custGeom>
            <a:solidFill>
              <a:srgbClr val="A78064">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50"/>
            <p:cNvSpPr/>
            <p:nvPr/>
          </p:nvSpPr>
          <p:spPr>
            <a:xfrm>
              <a:off x="1381550" y="3837725"/>
              <a:ext cx="199100" cy="199875"/>
            </a:xfrm>
            <a:custGeom>
              <a:avLst/>
              <a:gdLst/>
              <a:ahLst/>
              <a:cxnLst/>
              <a:rect l="l" t="t" r="r" b="b"/>
              <a:pathLst>
                <a:path w="7964" h="7995" extrusionOk="0">
                  <a:moveTo>
                    <a:pt x="3982" y="1"/>
                  </a:moveTo>
                  <a:cubicBezTo>
                    <a:pt x="1793" y="1"/>
                    <a:pt x="0" y="1794"/>
                    <a:pt x="0" y="4013"/>
                  </a:cubicBezTo>
                  <a:cubicBezTo>
                    <a:pt x="0" y="6201"/>
                    <a:pt x="1793" y="7995"/>
                    <a:pt x="3982" y="7995"/>
                  </a:cubicBezTo>
                  <a:cubicBezTo>
                    <a:pt x="6201" y="7995"/>
                    <a:pt x="7964" y="6201"/>
                    <a:pt x="7964" y="4013"/>
                  </a:cubicBezTo>
                  <a:cubicBezTo>
                    <a:pt x="7964" y="1794"/>
                    <a:pt x="6201" y="1"/>
                    <a:pt x="3982" y="1"/>
                  </a:cubicBezTo>
                  <a:close/>
                </a:path>
              </a:pathLst>
            </a:custGeom>
            <a:solidFill>
              <a:srgbClr val="A78064">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50"/>
            <p:cNvSpPr/>
            <p:nvPr/>
          </p:nvSpPr>
          <p:spPr>
            <a:xfrm>
              <a:off x="-93400" y="1578575"/>
              <a:ext cx="1405050" cy="3359500"/>
            </a:xfrm>
            <a:custGeom>
              <a:avLst/>
              <a:gdLst/>
              <a:ahLst/>
              <a:cxnLst/>
              <a:rect l="l" t="t" r="r" b="b"/>
              <a:pathLst>
                <a:path w="56202" h="134380" extrusionOk="0">
                  <a:moveTo>
                    <a:pt x="24073" y="1"/>
                  </a:moveTo>
                  <a:lnTo>
                    <a:pt x="24073" y="59698"/>
                  </a:lnTo>
                  <a:cubicBezTo>
                    <a:pt x="19940" y="61369"/>
                    <a:pt x="16171" y="63771"/>
                    <a:pt x="12888" y="66689"/>
                  </a:cubicBezTo>
                  <a:cubicBezTo>
                    <a:pt x="5015" y="73801"/>
                    <a:pt x="0" y="84136"/>
                    <a:pt x="0" y="95625"/>
                  </a:cubicBezTo>
                  <a:cubicBezTo>
                    <a:pt x="0" y="117024"/>
                    <a:pt x="17356" y="134380"/>
                    <a:pt x="38755" y="134380"/>
                  </a:cubicBezTo>
                  <a:cubicBezTo>
                    <a:pt x="45016" y="134380"/>
                    <a:pt x="50943" y="132860"/>
                    <a:pt x="56202" y="130246"/>
                  </a:cubicBezTo>
                  <a:lnTo>
                    <a:pt x="56202" y="130246"/>
                  </a:lnTo>
                  <a:cubicBezTo>
                    <a:pt x="54743" y="130398"/>
                    <a:pt x="53314" y="130459"/>
                    <a:pt x="51825" y="130459"/>
                  </a:cubicBezTo>
                  <a:cubicBezTo>
                    <a:pt x="30153" y="130459"/>
                    <a:pt x="12614" y="112920"/>
                    <a:pt x="12614" y="91248"/>
                  </a:cubicBezTo>
                  <a:cubicBezTo>
                    <a:pt x="12614" y="85321"/>
                    <a:pt x="13891" y="79728"/>
                    <a:pt x="16262" y="74713"/>
                  </a:cubicBezTo>
                  <a:cubicBezTo>
                    <a:pt x="19544" y="67570"/>
                    <a:pt x="24985" y="61613"/>
                    <a:pt x="31672" y="57631"/>
                  </a:cubicBezTo>
                  <a:lnTo>
                    <a:pt x="31672" y="1"/>
                  </a:lnTo>
                  <a:close/>
                </a:path>
              </a:pathLst>
            </a:custGeom>
            <a:solidFill>
              <a:srgbClr val="C8EEE9">
                <a:alpha val="30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50"/>
            <p:cNvSpPr/>
            <p:nvPr/>
          </p:nvSpPr>
          <p:spPr>
            <a:xfrm>
              <a:off x="423325" y="1431925"/>
              <a:ext cx="905050" cy="146675"/>
            </a:xfrm>
            <a:custGeom>
              <a:avLst/>
              <a:gdLst/>
              <a:ahLst/>
              <a:cxnLst/>
              <a:rect l="l" t="t" r="r" b="b"/>
              <a:pathLst>
                <a:path w="36202" h="5867" fill="none" extrusionOk="0">
                  <a:moveTo>
                    <a:pt x="13952" y="5867"/>
                  </a:moveTo>
                  <a:lnTo>
                    <a:pt x="33253" y="5867"/>
                  </a:lnTo>
                  <a:cubicBezTo>
                    <a:pt x="34864" y="5867"/>
                    <a:pt x="36201" y="4529"/>
                    <a:pt x="36201" y="2888"/>
                  </a:cubicBezTo>
                  <a:lnTo>
                    <a:pt x="36201" y="2858"/>
                  </a:lnTo>
                  <a:cubicBezTo>
                    <a:pt x="36201" y="1247"/>
                    <a:pt x="34925" y="0"/>
                    <a:pt x="33344" y="0"/>
                  </a:cubicBezTo>
                  <a:lnTo>
                    <a:pt x="2857" y="0"/>
                  </a:lnTo>
                  <a:cubicBezTo>
                    <a:pt x="1277" y="0"/>
                    <a:pt x="0" y="1307"/>
                    <a:pt x="0" y="2858"/>
                  </a:cubicBezTo>
                  <a:lnTo>
                    <a:pt x="0" y="2858"/>
                  </a:lnTo>
                  <a:cubicBezTo>
                    <a:pt x="0" y="4529"/>
                    <a:pt x="1368" y="5867"/>
                    <a:pt x="3009" y="5867"/>
                  </a:cubicBezTo>
                  <a:lnTo>
                    <a:pt x="6110" y="5867"/>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50"/>
            <p:cNvSpPr/>
            <p:nvPr/>
          </p:nvSpPr>
          <p:spPr>
            <a:xfrm>
              <a:off x="510700" y="1578575"/>
              <a:ext cx="25" cy="25"/>
            </a:xfrm>
            <a:custGeom>
              <a:avLst/>
              <a:gdLst/>
              <a:ahLst/>
              <a:cxnLst/>
              <a:rect l="l" t="t" r="r" b="b"/>
              <a:pathLst>
                <a:path w="1" h="1" fill="none" extrusionOk="0">
                  <a:moveTo>
                    <a:pt x="1" y="1"/>
                  </a:moveTo>
                  <a:close/>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50"/>
            <p:cNvSpPr/>
            <p:nvPr/>
          </p:nvSpPr>
          <p:spPr>
            <a:xfrm>
              <a:off x="-92650" y="3071775"/>
              <a:ext cx="1937750" cy="1866300"/>
            </a:xfrm>
            <a:custGeom>
              <a:avLst/>
              <a:gdLst/>
              <a:ahLst/>
              <a:cxnLst/>
              <a:rect l="l" t="t" r="r" b="b"/>
              <a:pathLst>
                <a:path w="77510" h="74652" fill="none" extrusionOk="0">
                  <a:moveTo>
                    <a:pt x="68391" y="10942"/>
                  </a:moveTo>
                  <a:cubicBezTo>
                    <a:pt x="74105" y="17690"/>
                    <a:pt x="77509" y="26383"/>
                    <a:pt x="77509" y="35897"/>
                  </a:cubicBezTo>
                  <a:cubicBezTo>
                    <a:pt x="77509" y="57326"/>
                    <a:pt x="60154" y="74652"/>
                    <a:pt x="38755" y="74652"/>
                  </a:cubicBezTo>
                  <a:cubicBezTo>
                    <a:pt x="17326" y="74652"/>
                    <a:pt x="0" y="57296"/>
                    <a:pt x="0" y="35897"/>
                  </a:cubicBezTo>
                  <a:cubicBezTo>
                    <a:pt x="0" y="19666"/>
                    <a:pt x="10001" y="5775"/>
                    <a:pt x="24135" y="0"/>
                  </a:cubicBez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50"/>
            <p:cNvSpPr/>
            <p:nvPr/>
          </p:nvSpPr>
          <p:spPr>
            <a:xfrm>
              <a:off x="1241725" y="2058075"/>
              <a:ext cx="25" cy="1012950"/>
            </a:xfrm>
            <a:custGeom>
              <a:avLst/>
              <a:gdLst/>
              <a:ahLst/>
              <a:cxnLst/>
              <a:rect l="l" t="t" r="r" b="b"/>
              <a:pathLst>
                <a:path w="1" h="40518" fill="none" extrusionOk="0">
                  <a:moveTo>
                    <a:pt x="0" y="0"/>
                  </a:moveTo>
                  <a:lnTo>
                    <a:pt x="0" y="40518"/>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50"/>
            <p:cNvSpPr/>
            <p:nvPr/>
          </p:nvSpPr>
          <p:spPr>
            <a:xfrm>
              <a:off x="1241725" y="1578575"/>
              <a:ext cx="25" cy="25"/>
            </a:xfrm>
            <a:custGeom>
              <a:avLst/>
              <a:gdLst/>
              <a:ahLst/>
              <a:cxnLst/>
              <a:rect l="l" t="t" r="r" b="b"/>
              <a:pathLst>
                <a:path w="1" h="1" fill="none" extrusionOk="0">
                  <a:moveTo>
                    <a:pt x="0" y="1"/>
                  </a:moveTo>
                  <a:close/>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50"/>
            <p:cNvSpPr/>
            <p:nvPr/>
          </p:nvSpPr>
          <p:spPr>
            <a:xfrm>
              <a:off x="708925" y="4626150"/>
              <a:ext cx="1608075" cy="450225"/>
            </a:xfrm>
            <a:custGeom>
              <a:avLst/>
              <a:gdLst/>
              <a:ahLst/>
              <a:cxnLst/>
              <a:rect l="l" t="t" r="r" b="b"/>
              <a:pathLst>
                <a:path w="64323" h="18009" extrusionOk="0">
                  <a:moveTo>
                    <a:pt x="34694" y="0"/>
                  </a:moveTo>
                  <a:cubicBezTo>
                    <a:pt x="31586" y="0"/>
                    <a:pt x="28529" y="1520"/>
                    <a:pt x="26905" y="4331"/>
                  </a:cubicBezTo>
                  <a:cubicBezTo>
                    <a:pt x="24451" y="1921"/>
                    <a:pt x="21550" y="740"/>
                    <a:pt x="18857" y="740"/>
                  </a:cubicBezTo>
                  <a:cubicBezTo>
                    <a:pt x="14179" y="740"/>
                    <a:pt x="10127" y="4302"/>
                    <a:pt x="10127" y="11170"/>
                  </a:cubicBezTo>
                  <a:cubicBezTo>
                    <a:pt x="8933" y="10508"/>
                    <a:pt x="7759" y="10217"/>
                    <a:pt x="6680" y="10217"/>
                  </a:cubicBezTo>
                  <a:cubicBezTo>
                    <a:pt x="2703" y="10217"/>
                    <a:pt x="1" y="14160"/>
                    <a:pt x="2224" y="18009"/>
                  </a:cubicBezTo>
                  <a:lnTo>
                    <a:pt x="64322" y="18009"/>
                  </a:lnTo>
                  <a:cubicBezTo>
                    <a:pt x="64217" y="15377"/>
                    <a:pt x="62639" y="13970"/>
                    <a:pt x="60709" y="13970"/>
                  </a:cubicBezTo>
                  <a:cubicBezTo>
                    <a:pt x="59853" y="13970"/>
                    <a:pt x="58927" y="14247"/>
                    <a:pt x="58030" y="14817"/>
                  </a:cubicBezTo>
                  <a:cubicBezTo>
                    <a:pt x="57624" y="10471"/>
                    <a:pt x="54487" y="6863"/>
                    <a:pt x="50150" y="6863"/>
                  </a:cubicBezTo>
                  <a:cubicBezTo>
                    <a:pt x="48330" y="6863"/>
                    <a:pt x="46299" y="7499"/>
                    <a:pt x="44170" y="8981"/>
                  </a:cubicBezTo>
                  <a:cubicBezTo>
                    <a:pt x="43225" y="2802"/>
                    <a:pt x="38913" y="0"/>
                    <a:pt x="346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50"/>
            <p:cNvSpPr/>
            <p:nvPr/>
          </p:nvSpPr>
          <p:spPr>
            <a:xfrm>
              <a:off x="1322275" y="4527850"/>
              <a:ext cx="139850" cy="99300"/>
            </a:xfrm>
            <a:custGeom>
              <a:avLst/>
              <a:gdLst/>
              <a:ahLst/>
              <a:cxnLst/>
              <a:rect l="l" t="t" r="r" b="b"/>
              <a:pathLst>
                <a:path w="5594" h="3972" extrusionOk="0">
                  <a:moveTo>
                    <a:pt x="3265" y="0"/>
                  </a:moveTo>
                  <a:cubicBezTo>
                    <a:pt x="2927" y="0"/>
                    <a:pt x="2572" y="57"/>
                    <a:pt x="2219" y="177"/>
                  </a:cubicBezTo>
                  <a:cubicBezTo>
                    <a:pt x="851" y="633"/>
                    <a:pt x="0" y="1819"/>
                    <a:pt x="365" y="2791"/>
                  </a:cubicBezTo>
                  <a:cubicBezTo>
                    <a:pt x="589" y="3530"/>
                    <a:pt x="1389" y="3972"/>
                    <a:pt x="2341" y="3972"/>
                  </a:cubicBezTo>
                  <a:cubicBezTo>
                    <a:pt x="2683" y="3972"/>
                    <a:pt x="3044" y="3915"/>
                    <a:pt x="3405" y="3794"/>
                  </a:cubicBezTo>
                  <a:cubicBezTo>
                    <a:pt x="4772" y="3338"/>
                    <a:pt x="5593" y="2153"/>
                    <a:pt x="5259" y="1180"/>
                  </a:cubicBezTo>
                  <a:cubicBezTo>
                    <a:pt x="5013" y="442"/>
                    <a:pt x="4207" y="0"/>
                    <a:pt x="32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50"/>
            <p:cNvSpPr/>
            <p:nvPr/>
          </p:nvSpPr>
          <p:spPr>
            <a:xfrm>
              <a:off x="1788300" y="4517175"/>
              <a:ext cx="265975" cy="190125"/>
            </a:xfrm>
            <a:custGeom>
              <a:avLst/>
              <a:gdLst/>
              <a:ahLst/>
              <a:cxnLst/>
              <a:rect l="l" t="t" r="r" b="b"/>
              <a:pathLst>
                <a:path w="10639" h="7605" extrusionOk="0">
                  <a:moveTo>
                    <a:pt x="4287" y="0"/>
                  </a:moveTo>
                  <a:cubicBezTo>
                    <a:pt x="2632" y="0"/>
                    <a:pt x="1230" y="700"/>
                    <a:pt x="730" y="1972"/>
                  </a:cubicBezTo>
                  <a:cubicBezTo>
                    <a:pt x="0" y="3826"/>
                    <a:pt x="1459" y="6106"/>
                    <a:pt x="3982" y="7139"/>
                  </a:cubicBezTo>
                  <a:cubicBezTo>
                    <a:pt x="4785" y="7455"/>
                    <a:pt x="5599" y="7605"/>
                    <a:pt x="6361" y="7605"/>
                  </a:cubicBezTo>
                  <a:cubicBezTo>
                    <a:pt x="8022" y="7605"/>
                    <a:pt x="9430" y="6891"/>
                    <a:pt x="9909" y="5620"/>
                  </a:cubicBezTo>
                  <a:cubicBezTo>
                    <a:pt x="10639" y="3765"/>
                    <a:pt x="9210" y="1455"/>
                    <a:pt x="6657" y="452"/>
                  </a:cubicBezTo>
                  <a:cubicBezTo>
                    <a:pt x="5855" y="147"/>
                    <a:pt x="5045" y="0"/>
                    <a:pt x="42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5" name="Google Shape;2235;p50"/>
          <p:cNvGrpSpPr/>
          <p:nvPr/>
        </p:nvGrpSpPr>
        <p:grpSpPr>
          <a:xfrm flipH="1">
            <a:off x="2133906" y="2218438"/>
            <a:ext cx="529675" cy="454425"/>
            <a:chOff x="7265750" y="2685425"/>
            <a:chExt cx="529675" cy="454425"/>
          </a:xfrm>
        </p:grpSpPr>
        <p:sp>
          <p:nvSpPr>
            <p:cNvPr id="2236" name="Google Shape;2236;p50"/>
            <p:cNvSpPr/>
            <p:nvPr/>
          </p:nvSpPr>
          <p:spPr>
            <a:xfrm>
              <a:off x="7309075" y="2754025"/>
              <a:ext cx="424400" cy="310675"/>
            </a:xfrm>
            <a:custGeom>
              <a:avLst/>
              <a:gdLst/>
              <a:ahLst/>
              <a:cxnLst/>
              <a:rect l="l" t="t" r="r" b="b"/>
              <a:pathLst>
                <a:path w="16976" h="12427" extrusionOk="0">
                  <a:moveTo>
                    <a:pt x="4849" y="0"/>
                  </a:moveTo>
                  <a:cubicBezTo>
                    <a:pt x="4748" y="0"/>
                    <a:pt x="4641" y="8"/>
                    <a:pt x="4529" y="22"/>
                  </a:cubicBezTo>
                  <a:cubicBezTo>
                    <a:pt x="669" y="569"/>
                    <a:pt x="0" y="5676"/>
                    <a:pt x="4043" y="8260"/>
                  </a:cubicBezTo>
                  <a:cubicBezTo>
                    <a:pt x="8055" y="10843"/>
                    <a:pt x="8906" y="11694"/>
                    <a:pt x="10882" y="12333"/>
                  </a:cubicBezTo>
                  <a:cubicBezTo>
                    <a:pt x="11090" y="12397"/>
                    <a:pt x="11324" y="12426"/>
                    <a:pt x="11575" y="12426"/>
                  </a:cubicBezTo>
                  <a:cubicBezTo>
                    <a:pt x="13699" y="12426"/>
                    <a:pt x="16975" y="10291"/>
                    <a:pt x="15289" y="8959"/>
                  </a:cubicBezTo>
                  <a:cubicBezTo>
                    <a:pt x="13374" y="7469"/>
                    <a:pt x="9970" y="7956"/>
                    <a:pt x="8359" y="5342"/>
                  </a:cubicBezTo>
                  <a:cubicBezTo>
                    <a:pt x="6884" y="2767"/>
                    <a:pt x="6840" y="0"/>
                    <a:pt x="4849" y="0"/>
                  </a:cubicBezTo>
                  <a:close/>
                </a:path>
              </a:pathLst>
            </a:custGeom>
            <a:solidFill>
              <a:srgbClr val="F7D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50"/>
            <p:cNvSpPr/>
            <p:nvPr/>
          </p:nvSpPr>
          <p:spPr>
            <a:xfrm>
              <a:off x="7370750" y="2819975"/>
              <a:ext cx="99050" cy="97850"/>
            </a:xfrm>
            <a:custGeom>
              <a:avLst/>
              <a:gdLst/>
              <a:ahLst/>
              <a:cxnLst/>
              <a:rect l="l" t="t" r="r" b="b"/>
              <a:pathLst>
                <a:path w="3962" h="3914" extrusionOk="0">
                  <a:moveTo>
                    <a:pt x="1596" y="0"/>
                  </a:moveTo>
                  <a:cubicBezTo>
                    <a:pt x="1529" y="0"/>
                    <a:pt x="1462" y="10"/>
                    <a:pt x="1394" y="29"/>
                  </a:cubicBezTo>
                  <a:cubicBezTo>
                    <a:pt x="1" y="406"/>
                    <a:pt x="658" y="3913"/>
                    <a:pt x="2228" y="3913"/>
                  </a:cubicBezTo>
                  <a:cubicBezTo>
                    <a:pt x="2302" y="3913"/>
                    <a:pt x="2379" y="3906"/>
                    <a:pt x="2457" y="3889"/>
                  </a:cubicBezTo>
                  <a:cubicBezTo>
                    <a:pt x="3961" y="3513"/>
                    <a:pt x="2906" y="0"/>
                    <a:pt x="1596" y="0"/>
                  </a:cubicBezTo>
                  <a:close/>
                </a:path>
              </a:pathLst>
            </a:custGeom>
            <a:solidFill>
              <a:srgbClr val="E55B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50"/>
            <p:cNvSpPr/>
            <p:nvPr/>
          </p:nvSpPr>
          <p:spPr>
            <a:xfrm>
              <a:off x="7586150" y="2997575"/>
              <a:ext cx="45900" cy="36650"/>
            </a:xfrm>
            <a:custGeom>
              <a:avLst/>
              <a:gdLst/>
              <a:ahLst/>
              <a:cxnLst/>
              <a:rect l="l" t="t" r="r" b="b"/>
              <a:pathLst>
                <a:path w="1836" h="1466" extrusionOk="0">
                  <a:moveTo>
                    <a:pt x="797" y="0"/>
                  </a:moveTo>
                  <a:cubicBezTo>
                    <a:pt x="0" y="0"/>
                    <a:pt x="253" y="1466"/>
                    <a:pt x="984" y="1466"/>
                  </a:cubicBezTo>
                  <a:cubicBezTo>
                    <a:pt x="1775" y="1466"/>
                    <a:pt x="1836" y="98"/>
                    <a:pt x="893" y="7"/>
                  </a:cubicBezTo>
                  <a:cubicBezTo>
                    <a:pt x="860" y="2"/>
                    <a:pt x="827" y="0"/>
                    <a:pt x="797" y="0"/>
                  </a:cubicBezTo>
                  <a:close/>
                </a:path>
              </a:pathLst>
            </a:custGeom>
            <a:solidFill>
              <a:srgbClr val="E55B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50"/>
            <p:cNvSpPr/>
            <p:nvPr/>
          </p:nvSpPr>
          <p:spPr>
            <a:xfrm>
              <a:off x="7285525" y="2692250"/>
              <a:ext cx="462025" cy="444575"/>
            </a:xfrm>
            <a:custGeom>
              <a:avLst/>
              <a:gdLst/>
              <a:ahLst/>
              <a:cxnLst/>
              <a:rect l="l" t="t" r="r" b="b"/>
              <a:pathLst>
                <a:path w="18481" h="17783" fill="none" extrusionOk="0">
                  <a:moveTo>
                    <a:pt x="8632" y="15381"/>
                  </a:moveTo>
                  <a:cubicBezTo>
                    <a:pt x="1459" y="11642"/>
                    <a:pt x="0" y="7691"/>
                    <a:pt x="1246" y="4651"/>
                  </a:cubicBezTo>
                  <a:cubicBezTo>
                    <a:pt x="2553" y="1612"/>
                    <a:pt x="6049" y="1"/>
                    <a:pt x="7994" y="2159"/>
                  </a:cubicBezTo>
                  <a:cubicBezTo>
                    <a:pt x="9909" y="4317"/>
                    <a:pt x="9514" y="7357"/>
                    <a:pt x="12402" y="8025"/>
                  </a:cubicBezTo>
                  <a:cubicBezTo>
                    <a:pt x="15289" y="8724"/>
                    <a:pt x="17812" y="9059"/>
                    <a:pt x="18116" y="12250"/>
                  </a:cubicBezTo>
                  <a:cubicBezTo>
                    <a:pt x="18481" y="15442"/>
                    <a:pt x="13253" y="17782"/>
                    <a:pt x="8632" y="15381"/>
                  </a:cubicBezTo>
                  <a:close/>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50"/>
            <p:cNvSpPr/>
            <p:nvPr/>
          </p:nvSpPr>
          <p:spPr>
            <a:xfrm>
              <a:off x="7326550" y="2977225"/>
              <a:ext cx="34975" cy="26625"/>
            </a:xfrm>
            <a:custGeom>
              <a:avLst/>
              <a:gdLst/>
              <a:ahLst/>
              <a:cxnLst/>
              <a:rect l="l" t="t" r="r" b="b"/>
              <a:pathLst>
                <a:path w="1399" h="1065" fill="none" extrusionOk="0">
                  <a:moveTo>
                    <a:pt x="0" y="1064"/>
                  </a:moveTo>
                  <a:lnTo>
                    <a:pt x="1399" y="0"/>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50"/>
            <p:cNvSpPr/>
            <p:nvPr/>
          </p:nvSpPr>
          <p:spPr>
            <a:xfrm>
              <a:off x="7410150" y="3038000"/>
              <a:ext cx="24325" cy="36500"/>
            </a:xfrm>
            <a:custGeom>
              <a:avLst/>
              <a:gdLst/>
              <a:ahLst/>
              <a:cxnLst/>
              <a:rect l="l" t="t" r="r" b="b"/>
              <a:pathLst>
                <a:path w="973" h="1460" fill="none" extrusionOk="0">
                  <a:moveTo>
                    <a:pt x="0" y="1460"/>
                  </a:moveTo>
                  <a:lnTo>
                    <a:pt x="973" y="1"/>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50"/>
            <p:cNvSpPr/>
            <p:nvPr/>
          </p:nvSpPr>
          <p:spPr>
            <a:xfrm>
              <a:off x="7518050" y="3088175"/>
              <a:ext cx="10650" cy="26600"/>
            </a:xfrm>
            <a:custGeom>
              <a:avLst/>
              <a:gdLst/>
              <a:ahLst/>
              <a:cxnLst/>
              <a:rect l="l" t="t" r="r" b="b"/>
              <a:pathLst>
                <a:path w="426" h="1064" fill="none" extrusionOk="0">
                  <a:moveTo>
                    <a:pt x="0" y="1064"/>
                  </a:moveTo>
                  <a:lnTo>
                    <a:pt x="426" y="0"/>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50"/>
            <p:cNvSpPr/>
            <p:nvPr/>
          </p:nvSpPr>
          <p:spPr>
            <a:xfrm>
              <a:off x="7631275" y="3098800"/>
              <a:ext cx="15975" cy="41050"/>
            </a:xfrm>
            <a:custGeom>
              <a:avLst/>
              <a:gdLst/>
              <a:ahLst/>
              <a:cxnLst/>
              <a:rect l="l" t="t" r="r" b="b"/>
              <a:pathLst>
                <a:path w="639" h="1642" fill="none" extrusionOk="0">
                  <a:moveTo>
                    <a:pt x="638" y="1642"/>
                  </a:moveTo>
                  <a:lnTo>
                    <a:pt x="0" y="1"/>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50"/>
            <p:cNvSpPr/>
            <p:nvPr/>
          </p:nvSpPr>
          <p:spPr>
            <a:xfrm>
              <a:off x="7713325" y="3062325"/>
              <a:ext cx="19800" cy="39550"/>
            </a:xfrm>
            <a:custGeom>
              <a:avLst/>
              <a:gdLst/>
              <a:ahLst/>
              <a:cxnLst/>
              <a:rect l="l" t="t" r="r" b="b"/>
              <a:pathLst>
                <a:path w="792" h="1582" fill="none" extrusionOk="0">
                  <a:moveTo>
                    <a:pt x="791" y="1581"/>
                  </a:moveTo>
                  <a:lnTo>
                    <a:pt x="1" y="1"/>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50"/>
            <p:cNvSpPr/>
            <p:nvPr/>
          </p:nvSpPr>
          <p:spPr>
            <a:xfrm>
              <a:off x="7739175" y="2996975"/>
              <a:ext cx="56250" cy="1550"/>
            </a:xfrm>
            <a:custGeom>
              <a:avLst/>
              <a:gdLst/>
              <a:ahLst/>
              <a:cxnLst/>
              <a:rect l="l" t="t" r="r" b="b"/>
              <a:pathLst>
                <a:path w="2250" h="62" fill="none" extrusionOk="0">
                  <a:moveTo>
                    <a:pt x="0" y="61"/>
                  </a:moveTo>
                  <a:lnTo>
                    <a:pt x="2250" y="1"/>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50"/>
            <p:cNvSpPr/>
            <p:nvPr/>
          </p:nvSpPr>
          <p:spPr>
            <a:xfrm>
              <a:off x="7676850" y="2872350"/>
              <a:ext cx="28900" cy="43350"/>
            </a:xfrm>
            <a:custGeom>
              <a:avLst/>
              <a:gdLst/>
              <a:ahLst/>
              <a:cxnLst/>
              <a:rect l="l" t="t" r="r" b="b"/>
              <a:pathLst>
                <a:path w="1156" h="1734" fill="none" extrusionOk="0">
                  <a:moveTo>
                    <a:pt x="1" y="1733"/>
                  </a:moveTo>
                  <a:lnTo>
                    <a:pt x="1156" y="1"/>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50"/>
            <p:cNvSpPr/>
            <p:nvPr/>
          </p:nvSpPr>
          <p:spPr>
            <a:xfrm>
              <a:off x="7571225" y="2846525"/>
              <a:ext cx="20550" cy="37250"/>
            </a:xfrm>
            <a:custGeom>
              <a:avLst/>
              <a:gdLst/>
              <a:ahLst/>
              <a:cxnLst/>
              <a:rect l="l" t="t" r="r" b="b"/>
              <a:pathLst>
                <a:path w="822" h="1490" fill="none" extrusionOk="0">
                  <a:moveTo>
                    <a:pt x="1" y="1490"/>
                  </a:moveTo>
                  <a:lnTo>
                    <a:pt x="822" y="0"/>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50"/>
            <p:cNvSpPr/>
            <p:nvPr/>
          </p:nvSpPr>
          <p:spPr>
            <a:xfrm>
              <a:off x="7518050" y="2780400"/>
              <a:ext cx="41050" cy="19800"/>
            </a:xfrm>
            <a:custGeom>
              <a:avLst/>
              <a:gdLst/>
              <a:ahLst/>
              <a:cxnLst/>
              <a:rect l="l" t="t" r="r" b="b"/>
              <a:pathLst>
                <a:path w="1642" h="792" fill="none" extrusionOk="0">
                  <a:moveTo>
                    <a:pt x="0" y="791"/>
                  </a:moveTo>
                  <a:lnTo>
                    <a:pt x="1642" y="1"/>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50"/>
            <p:cNvSpPr/>
            <p:nvPr/>
          </p:nvSpPr>
          <p:spPr>
            <a:xfrm>
              <a:off x="7459525" y="2685425"/>
              <a:ext cx="15225" cy="41825"/>
            </a:xfrm>
            <a:custGeom>
              <a:avLst/>
              <a:gdLst/>
              <a:ahLst/>
              <a:cxnLst/>
              <a:rect l="l" t="t" r="r" b="b"/>
              <a:pathLst>
                <a:path w="609" h="1673" fill="none" extrusionOk="0">
                  <a:moveTo>
                    <a:pt x="1" y="1672"/>
                  </a:moveTo>
                  <a:lnTo>
                    <a:pt x="609" y="0"/>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50"/>
            <p:cNvSpPr/>
            <p:nvPr/>
          </p:nvSpPr>
          <p:spPr>
            <a:xfrm>
              <a:off x="7365300" y="2692250"/>
              <a:ext cx="18275" cy="42600"/>
            </a:xfrm>
            <a:custGeom>
              <a:avLst/>
              <a:gdLst/>
              <a:ahLst/>
              <a:cxnLst/>
              <a:rect l="l" t="t" r="r" b="b"/>
              <a:pathLst>
                <a:path w="731" h="1704" fill="none" extrusionOk="0">
                  <a:moveTo>
                    <a:pt x="730" y="1703"/>
                  </a:moveTo>
                  <a:lnTo>
                    <a:pt x="1" y="1"/>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50"/>
            <p:cNvSpPr/>
            <p:nvPr/>
          </p:nvSpPr>
          <p:spPr>
            <a:xfrm>
              <a:off x="7272600" y="2784975"/>
              <a:ext cx="45625" cy="23575"/>
            </a:xfrm>
            <a:custGeom>
              <a:avLst/>
              <a:gdLst/>
              <a:ahLst/>
              <a:cxnLst/>
              <a:rect l="l" t="t" r="r" b="b"/>
              <a:pathLst>
                <a:path w="1825" h="943" fill="none" extrusionOk="0">
                  <a:moveTo>
                    <a:pt x="0" y="0"/>
                  </a:moveTo>
                  <a:lnTo>
                    <a:pt x="1824" y="942"/>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50"/>
            <p:cNvSpPr/>
            <p:nvPr/>
          </p:nvSpPr>
          <p:spPr>
            <a:xfrm>
              <a:off x="7265750" y="2906550"/>
              <a:ext cx="50175" cy="21300"/>
            </a:xfrm>
            <a:custGeom>
              <a:avLst/>
              <a:gdLst/>
              <a:ahLst/>
              <a:cxnLst/>
              <a:rect l="l" t="t" r="r" b="b"/>
              <a:pathLst>
                <a:path w="2007" h="852" fill="none" extrusionOk="0">
                  <a:moveTo>
                    <a:pt x="1" y="852"/>
                  </a:moveTo>
                  <a:lnTo>
                    <a:pt x="2007" y="0"/>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3" name="Google Shape;2253;p50"/>
          <p:cNvGrpSpPr/>
          <p:nvPr/>
        </p:nvGrpSpPr>
        <p:grpSpPr>
          <a:xfrm flipH="1">
            <a:off x="417106" y="1850425"/>
            <a:ext cx="136800" cy="164925"/>
            <a:chOff x="8090250" y="1365500"/>
            <a:chExt cx="136800" cy="164925"/>
          </a:xfrm>
        </p:grpSpPr>
        <p:sp>
          <p:nvSpPr>
            <p:cNvPr id="2254" name="Google Shape;2254;p50"/>
            <p:cNvSpPr/>
            <p:nvPr/>
          </p:nvSpPr>
          <p:spPr>
            <a:xfrm>
              <a:off x="8158625" y="1465800"/>
              <a:ext cx="25" cy="64625"/>
            </a:xfrm>
            <a:custGeom>
              <a:avLst/>
              <a:gdLst/>
              <a:ahLst/>
              <a:cxnLst/>
              <a:rect l="l" t="t" r="r" b="b"/>
              <a:pathLst>
                <a:path w="1" h="2585" fill="none" extrusionOk="0">
                  <a:moveTo>
                    <a:pt x="1" y="0"/>
                  </a:moveTo>
                  <a:lnTo>
                    <a:pt x="1" y="2584"/>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50"/>
            <p:cNvSpPr/>
            <p:nvPr/>
          </p:nvSpPr>
          <p:spPr>
            <a:xfrm>
              <a:off x="8158625" y="1365500"/>
              <a:ext cx="25" cy="65375"/>
            </a:xfrm>
            <a:custGeom>
              <a:avLst/>
              <a:gdLst/>
              <a:ahLst/>
              <a:cxnLst/>
              <a:rect l="l" t="t" r="r" b="b"/>
              <a:pathLst>
                <a:path w="1" h="2615" fill="none" extrusionOk="0">
                  <a:moveTo>
                    <a:pt x="1" y="0"/>
                  </a:moveTo>
                  <a:lnTo>
                    <a:pt x="1" y="2614"/>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50"/>
            <p:cNvSpPr/>
            <p:nvPr/>
          </p:nvSpPr>
          <p:spPr>
            <a:xfrm>
              <a:off x="8173825" y="1447550"/>
              <a:ext cx="53225" cy="25"/>
            </a:xfrm>
            <a:custGeom>
              <a:avLst/>
              <a:gdLst/>
              <a:ahLst/>
              <a:cxnLst/>
              <a:rect l="l" t="t" r="r" b="b"/>
              <a:pathLst>
                <a:path w="2129" h="1" fill="none" extrusionOk="0">
                  <a:moveTo>
                    <a:pt x="1" y="1"/>
                  </a:moveTo>
                  <a:lnTo>
                    <a:pt x="2128" y="1"/>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50"/>
            <p:cNvSpPr/>
            <p:nvPr/>
          </p:nvSpPr>
          <p:spPr>
            <a:xfrm>
              <a:off x="8090250" y="1447550"/>
              <a:ext cx="53975" cy="25"/>
            </a:xfrm>
            <a:custGeom>
              <a:avLst/>
              <a:gdLst/>
              <a:ahLst/>
              <a:cxnLst/>
              <a:rect l="l" t="t" r="r" b="b"/>
              <a:pathLst>
                <a:path w="2159" h="1" fill="none" extrusionOk="0">
                  <a:moveTo>
                    <a:pt x="0" y="1"/>
                  </a:moveTo>
                  <a:lnTo>
                    <a:pt x="2158" y="1"/>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8" name="Google Shape;2258;p50"/>
          <p:cNvSpPr/>
          <p:nvPr/>
        </p:nvSpPr>
        <p:spPr>
          <a:xfrm flipH="1">
            <a:off x="3015699" y="1832351"/>
            <a:ext cx="123074" cy="201080"/>
          </a:xfrm>
          <a:custGeom>
            <a:avLst/>
            <a:gdLst/>
            <a:ahLst/>
            <a:cxnLst/>
            <a:rect l="l" t="t" r="r" b="b"/>
            <a:pathLst>
              <a:path w="6475" h="10579" fill="none" extrusionOk="0">
                <a:moveTo>
                  <a:pt x="3252" y="1"/>
                </a:moveTo>
                <a:lnTo>
                  <a:pt x="0" y="5290"/>
                </a:lnTo>
                <a:lnTo>
                  <a:pt x="3252" y="10579"/>
                </a:lnTo>
                <a:lnTo>
                  <a:pt x="6474" y="5290"/>
                </a:lnTo>
                <a:close/>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9" name="Google Shape;2259;p50"/>
          <p:cNvGrpSpPr/>
          <p:nvPr/>
        </p:nvGrpSpPr>
        <p:grpSpPr>
          <a:xfrm flipH="1">
            <a:off x="2381475" y="1262589"/>
            <a:ext cx="160043" cy="191843"/>
            <a:chOff x="2968138" y="1186114"/>
            <a:chExt cx="160043" cy="191843"/>
          </a:xfrm>
        </p:grpSpPr>
        <p:sp>
          <p:nvSpPr>
            <p:cNvPr id="2260" name="Google Shape;2260;p50"/>
            <p:cNvSpPr/>
            <p:nvPr/>
          </p:nvSpPr>
          <p:spPr>
            <a:xfrm>
              <a:off x="3047855" y="1302820"/>
              <a:ext cx="19" cy="75137"/>
            </a:xfrm>
            <a:custGeom>
              <a:avLst/>
              <a:gdLst/>
              <a:ahLst/>
              <a:cxnLst/>
              <a:rect l="l" t="t" r="r" b="b"/>
              <a:pathLst>
                <a:path w="1" h="3953" fill="none" extrusionOk="0">
                  <a:moveTo>
                    <a:pt x="1" y="1"/>
                  </a:moveTo>
                  <a:lnTo>
                    <a:pt x="1" y="3952"/>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50"/>
            <p:cNvSpPr/>
            <p:nvPr/>
          </p:nvSpPr>
          <p:spPr>
            <a:xfrm>
              <a:off x="3047855" y="1186114"/>
              <a:ext cx="19" cy="75137"/>
            </a:xfrm>
            <a:custGeom>
              <a:avLst/>
              <a:gdLst/>
              <a:ahLst/>
              <a:cxnLst/>
              <a:rect l="l" t="t" r="r" b="b"/>
              <a:pathLst>
                <a:path w="1" h="3953" fill="none" extrusionOk="0">
                  <a:moveTo>
                    <a:pt x="1" y="1"/>
                  </a:moveTo>
                  <a:lnTo>
                    <a:pt x="1" y="3952"/>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50"/>
            <p:cNvSpPr/>
            <p:nvPr/>
          </p:nvSpPr>
          <p:spPr>
            <a:xfrm>
              <a:off x="3065190" y="1281455"/>
              <a:ext cx="62991" cy="19"/>
            </a:xfrm>
            <a:custGeom>
              <a:avLst/>
              <a:gdLst/>
              <a:ahLst/>
              <a:cxnLst/>
              <a:rect l="l" t="t" r="r" b="b"/>
              <a:pathLst>
                <a:path w="3314" h="1" fill="none" extrusionOk="0">
                  <a:moveTo>
                    <a:pt x="1" y="0"/>
                  </a:moveTo>
                  <a:lnTo>
                    <a:pt x="3314" y="0"/>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50"/>
            <p:cNvSpPr/>
            <p:nvPr/>
          </p:nvSpPr>
          <p:spPr>
            <a:xfrm>
              <a:off x="2968138" y="1281455"/>
              <a:ext cx="62991" cy="19"/>
            </a:xfrm>
            <a:custGeom>
              <a:avLst/>
              <a:gdLst/>
              <a:ahLst/>
              <a:cxnLst/>
              <a:rect l="l" t="t" r="r" b="b"/>
              <a:pathLst>
                <a:path w="3314" h="1" fill="none" extrusionOk="0">
                  <a:moveTo>
                    <a:pt x="0" y="0"/>
                  </a:moveTo>
                  <a:lnTo>
                    <a:pt x="3314" y="0"/>
                  </a:lnTo>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64" name="Google Shape;2264;p50"/>
          <p:cNvSpPr/>
          <p:nvPr/>
        </p:nvSpPr>
        <p:spPr>
          <a:xfrm flipH="1">
            <a:off x="7335137" y="365764"/>
            <a:ext cx="448938" cy="518258"/>
          </a:xfrm>
          <a:custGeom>
            <a:avLst/>
            <a:gdLst/>
            <a:ahLst/>
            <a:cxnLst/>
            <a:rect l="l" t="t" r="r" b="b"/>
            <a:pathLst>
              <a:path w="23619" h="27266" extrusionOk="0">
                <a:moveTo>
                  <a:pt x="11825" y="0"/>
                </a:moveTo>
                <a:lnTo>
                  <a:pt x="1" y="6809"/>
                </a:lnTo>
                <a:lnTo>
                  <a:pt x="1" y="20456"/>
                </a:lnTo>
                <a:lnTo>
                  <a:pt x="11825" y="27265"/>
                </a:lnTo>
                <a:lnTo>
                  <a:pt x="23618" y="20456"/>
                </a:lnTo>
                <a:lnTo>
                  <a:pt x="23618" y="6809"/>
                </a:lnTo>
                <a:lnTo>
                  <a:pt x="11825" y="0"/>
                </a:lnTo>
                <a:close/>
              </a:path>
            </a:pathLst>
          </a:custGeom>
          <a:solidFill>
            <a:srgbClr val="53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5" name="Google Shape;2265;p50"/>
          <p:cNvGrpSpPr/>
          <p:nvPr/>
        </p:nvGrpSpPr>
        <p:grpSpPr>
          <a:xfrm>
            <a:off x="274873" y="2500114"/>
            <a:ext cx="615900" cy="419819"/>
            <a:chOff x="5431073" y="1488276"/>
            <a:chExt cx="615900" cy="419819"/>
          </a:xfrm>
        </p:grpSpPr>
        <p:sp>
          <p:nvSpPr>
            <p:cNvPr id="2266" name="Google Shape;2266;p50"/>
            <p:cNvSpPr/>
            <p:nvPr/>
          </p:nvSpPr>
          <p:spPr>
            <a:xfrm>
              <a:off x="5726297" y="1630623"/>
              <a:ext cx="305165" cy="269051"/>
            </a:xfrm>
            <a:custGeom>
              <a:avLst/>
              <a:gdLst/>
              <a:ahLst/>
              <a:cxnLst/>
              <a:rect l="l" t="t" r="r" b="b"/>
              <a:pathLst>
                <a:path w="16055" h="14155" extrusionOk="0">
                  <a:moveTo>
                    <a:pt x="6920" y="0"/>
                  </a:moveTo>
                  <a:cubicBezTo>
                    <a:pt x="4943" y="0"/>
                    <a:pt x="3193" y="635"/>
                    <a:pt x="2584" y="1174"/>
                  </a:cubicBezTo>
                  <a:cubicBezTo>
                    <a:pt x="1277" y="2360"/>
                    <a:pt x="0" y="3940"/>
                    <a:pt x="31" y="6798"/>
                  </a:cubicBezTo>
                  <a:cubicBezTo>
                    <a:pt x="31" y="10871"/>
                    <a:pt x="2615" y="14093"/>
                    <a:pt x="7235" y="14153"/>
                  </a:cubicBezTo>
                  <a:cubicBezTo>
                    <a:pt x="7279" y="14154"/>
                    <a:pt x="7323" y="14155"/>
                    <a:pt x="7367" y="14155"/>
                  </a:cubicBezTo>
                  <a:cubicBezTo>
                    <a:pt x="11906" y="14155"/>
                    <a:pt x="16054" y="9540"/>
                    <a:pt x="13435" y="3971"/>
                  </a:cubicBezTo>
                  <a:cubicBezTo>
                    <a:pt x="11978" y="908"/>
                    <a:pt x="9286" y="0"/>
                    <a:pt x="6920" y="0"/>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50"/>
            <p:cNvSpPr/>
            <p:nvPr/>
          </p:nvSpPr>
          <p:spPr>
            <a:xfrm>
              <a:off x="5456923" y="1593216"/>
              <a:ext cx="346241" cy="314878"/>
            </a:xfrm>
            <a:custGeom>
              <a:avLst/>
              <a:gdLst/>
              <a:ahLst/>
              <a:cxnLst/>
              <a:rect l="l" t="t" r="r" b="b"/>
              <a:pathLst>
                <a:path w="18216" h="16566" extrusionOk="0">
                  <a:moveTo>
                    <a:pt x="8157" y="1"/>
                  </a:moveTo>
                  <a:cubicBezTo>
                    <a:pt x="3771" y="1"/>
                    <a:pt x="0" y="4757"/>
                    <a:pt x="1102" y="9738"/>
                  </a:cubicBezTo>
                  <a:cubicBezTo>
                    <a:pt x="2250" y="14771"/>
                    <a:pt x="5081" y="16566"/>
                    <a:pt x="8234" y="16566"/>
                  </a:cubicBezTo>
                  <a:cubicBezTo>
                    <a:pt x="9422" y="16566"/>
                    <a:pt x="10656" y="16311"/>
                    <a:pt x="11862" y="15878"/>
                  </a:cubicBezTo>
                  <a:cubicBezTo>
                    <a:pt x="16270" y="14267"/>
                    <a:pt x="18215" y="6334"/>
                    <a:pt x="12470" y="1653"/>
                  </a:cubicBezTo>
                  <a:cubicBezTo>
                    <a:pt x="11064" y="500"/>
                    <a:pt x="9578" y="1"/>
                    <a:pt x="8157" y="1"/>
                  </a:cubicBezTo>
                  <a:close/>
                </a:path>
              </a:pathLst>
            </a:custGeom>
            <a:solidFill>
              <a:srgbClr val="F3F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50"/>
            <p:cNvSpPr/>
            <p:nvPr/>
          </p:nvSpPr>
          <p:spPr>
            <a:xfrm>
              <a:off x="5431073" y="1488276"/>
              <a:ext cx="374391" cy="413109"/>
            </a:xfrm>
            <a:custGeom>
              <a:avLst/>
              <a:gdLst/>
              <a:ahLst/>
              <a:cxnLst/>
              <a:rect l="l" t="t" r="r" b="b"/>
              <a:pathLst>
                <a:path w="19697" h="21734" fill="none" extrusionOk="0">
                  <a:moveTo>
                    <a:pt x="1550" y="13557"/>
                  </a:moveTo>
                  <a:cubicBezTo>
                    <a:pt x="3192" y="20882"/>
                    <a:pt x="8298" y="21734"/>
                    <a:pt x="12949" y="20062"/>
                  </a:cubicBezTo>
                  <a:cubicBezTo>
                    <a:pt x="17630" y="18360"/>
                    <a:pt x="19697" y="9940"/>
                    <a:pt x="13618" y="4986"/>
                  </a:cubicBezTo>
                  <a:cubicBezTo>
                    <a:pt x="7569" y="1"/>
                    <a:pt x="0" y="6536"/>
                    <a:pt x="1550" y="13557"/>
                  </a:cubicBezTo>
                  <a:close/>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50"/>
            <p:cNvSpPr/>
            <p:nvPr/>
          </p:nvSpPr>
          <p:spPr>
            <a:xfrm>
              <a:off x="5562510" y="1679568"/>
              <a:ext cx="78121" cy="81808"/>
            </a:xfrm>
            <a:custGeom>
              <a:avLst/>
              <a:gdLst/>
              <a:ahLst/>
              <a:cxnLst/>
              <a:rect l="l" t="t" r="r" b="b"/>
              <a:pathLst>
                <a:path w="4110" h="4304" extrusionOk="0">
                  <a:moveTo>
                    <a:pt x="2152" y="1"/>
                  </a:moveTo>
                  <a:cubicBezTo>
                    <a:pt x="1307" y="1"/>
                    <a:pt x="455" y="597"/>
                    <a:pt x="259" y="1791"/>
                  </a:cubicBezTo>
                  <a:cubicBezTo>
                    <a:pt x="1" y="3339"/>
                    <a:pt x="1203" y="4303"/>
                    <a:pt x="2317" y="4303"/>
                  </a:cubicBezTo>
                  <a:cubicBezTo>
                    <a:pt x="3172" y="4303"/>
                    <a:pt x="3975" y="3736"/>
                    <a:pt x="4028" y="2429"/>
                  </a:cubicBezTo>
                  <a:cubicBezTo>
                    <a:pt x="4109" y="810"/>
                    <a:pt x="3135" y="1"/>
                    <a:pt x="2152" y="1"/>
                  </a:cubicBezTo>
                  <a:close/>
                </a:path>
              </a:pathLst>
            </a:custGeom>
            <a:solidFill>
              <a:srgbClr val="DA65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50"/>
            <p:cNvSpPr/>
            <p:nvPr/>
          </p:nvSpPr>
          <p:spPr>
            <a:xfrm>
              <a:off x="5723978" y="1555867"/>
              <a:ext cx="322994" cy="320105"/>
            </a:xfrm>
            <a:custGeom>
              <a:avLst/>
              <a:gdLst/>
              <a:ahLst/>
              <a:cxnLst/>
              <a:rect l="l" t="t" r="r" b="b"/>
              <a:pathLst>
                <a:path w="16993" h="16841" fill="none" extrusionOk="0">
                  <a:moveTo>
                    <a:pt x="1" y="8937"/>
                  </a:moveTo>
                  <a:cubicBezTo>
                    <a:pt x="1" y="13223"/>
                    <a:pt x="2767" y="16688"/>
                    <a:pt x="7600" y="16749"/>
                  </a:cubicBezTo>
                  <a:cubicBezTo>
                    <a:pt x="12524" y="16840"/>
                    <a:pt x="16992" y="11946"/>
                    <a:pt x="14196" y="5959"/>
                  </a:cubicBezTo>
                  <a:cubicBezTo>
                    <a:pt x="11369" y="1"/>
                    <a:pt x="4104" y="1703"/>
                    <a:pt x="2706" y="2980"/>
                  </a:cubicBezTo>
                  <a:cubicBezTo>
                    <a:pt x="1338" y="4226"/>
                    <a:pt x="1" y="5928"/>
                    <a:pt x="1" y="8937"/>
                  </a:cubicBezTo>
                  <a:close/>
                </a:path>
              </a:pathLst>
            </a:custGeom>
            <a:noFill/>
            <a:ln w="9875" cap="rnd" cmpd="sng">
              <a:solidFill>
                <a:srgbClr val="3F45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50"/>
            <p:cNvSpPr/>
            <p:nvPr/>
          </p:nvSpPr>
          <p:spPr>
            <a:xfrm>
              <a:off x="5830021" y="1700970"/>
              <a:ext cx="83785" cy="86256"/>
            </a:xfrm>
            <a:custGeom>
              <a:avLst/>
              <a:gdLst/>
              <a:ahLst/>
              <a:cxnLst/>
              <a:rect l="l" t="t" r="r" b="b"/>
              <a:pathLst>
                <a:path w="4408" h="4538" extrusionOk="0">
                  <a:moveTo>
                    <a:pt x="2158" y="0"/>
                  </a:moveTo>
                  <a:cubicBezTo>
                    <a:pt x="1059" y="0"/>
                    <a:pt x="0" y="882"/>
                    <a:pt x="288" y="2701"/>
                  </a:cubicBezTo>
                  <a:cubicBezTo>
                    <a:pt x="483" y="3929"/>
                    <a:pt x="1400" y="4537"/>
                    <a:pt x="2306" y="4537"/>
                  </a:cubicBezTo>
                  <a:cubicBezTo>
                    <a:pt x="3240" y="4537"/>
                    <a:pt x="4162" y="3891"/>
                    <a:pt x="4270" y="2610"/>
                  </a:cubicBezTo>
                  <a:cubicBezTo>
                    <a:pt x="4407" y="889"/>
                    <a:pt x="3262" y="0"/>
                    <a:pt x="2158" y="0"/>
                  </a:cubicBezTo>
                  <a:close/>
                </a:path>
              </a:pathLst>
            </a:custGeom>
            <a:solidFill>
              <a:srgbClr val="70BD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 xmlns:p14="http://schemas.microsoft.com/office/powerpoint/2010/main" val="822618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0100" y="142858"/>
            <a:ext cx="4630500" cy="888742"/>
          </a:xfrm>
        </p:spPr>
        <p:txBody>
          <a:bodyPr/>
          <a:lstStyle/>
          <a:p>
            <a:r>
              <a:rPr lang="en-IN" dirty="0" smtClean="0"/>
              <a:t>Requirements</a:t>
            </a:r>
            <a:endParaRPr lang="en-US" dirty="0"/>
          </a:p>
        </p:txBody>
      </p:sp>
      <p:sp>
        <p:nvSpPr>
          <p:cNvPr id="3" name="Subtitle 2"/>
          <p:cNvSpPr>
            <a:spLocks noGrp="1"/>
          </p:cNvSpPr>
          <p:nvPr>
            <p:ph type="subTitle" idx="1"/>
          </p:nvPr>
        </p:nvSpPr>
        <p:spPr>
          <a:xfrm>
            <a:off x="4643438" y="2714316"/>
            <a:ext cx="142876" cy="45719"/>
          </a:xfrm>
        </p:spPr>
        <p:txBody>
          <a:bodyPr/>
          <a:lstStyle/>
          <a:p>
            <a:endParaRPr lang="en-US" dirty="0"/>
          </a:p>
        </p:txBody>
      </p:sp>
      <p:graphicFrame>
        <p:nvGraphicFramePr>
          <p:cNvPr id="4" name="Table 3"/>
          <p:cNvGraphicFramePr>
            <a:graphicFrameLocks noGrp="1"/>
          </p:cNvGraphicFramePr>
          <p:nvPr/>
        </p:nvGraphicFramePr>
        <p:xfrm>
          <a:off x="642910" y="1643056"/>
          <a:ext cx="3214710" cy="2391963"/>
        </p:xfrm>
        <a:graphic>
          <a:graphicData uri="http://schemas.openxmlformats.org/drawingml/2006/table">
            <a:tbl>
              <a:tblPr firstRow="1" bandRow="1">
                <a:tableStyleId>{BC89EF96-8CEA-46FF-86C4-4CE0E7609802}</a:tableStyleId>
              </a:tblPr>
              <a:tblGrid>
                <a:gridCol w="1607355">
                  <a:extLst>
                    <a:ext uri="{9D8B030D-6E8A-4147-A177-3AD203B41FA5}">
                      <a16:colId xmlns="" xmlns:a16="http://schemas.microsoft.com/office/drawing/2014/main" val="20000"/>
                    </a:ext>
                  </a:extLst>
                </a:gridCol>
                <a:gridCol w="1607355">
                  <a:extLst>
                    <a:ext uri="{9D8B030D-6E8A-4147-A177-3AD203B41FA5}">
                      <a16:colId xmlns="" xmlns:a16="http://schemas.microsoft.com/office/drawing/2014/main" val="20001"/>
                    </a:ext>
                  </a:extLst>
                </a:gridCol>
              </a:tblGrid>
              <a:tr h="665788">
                <a:tc>
                  <a:txBody>
                    <a:bodyPr/>
                    <a:lstStyle/>
                    <a:p>
                      <a:r>
                        <a:rPr lang="en-IN" sz="1400" b="1" dirty="0" smtClean="0">
                          <a:solidFill>
                            <a:schemeClr val="bg2"/>
                          </a:solidFill>
                          <a:latin typeface="Lucida Fax" pitchFamily="18" charset="0"/>
                        </a:rPr>
                        <a:t>Processor </a:t>
                      </a:r>
                      <a:endParaRPr lang="en-US" sz="1400" b="1" dirty="0">
                        <a:solidFill>
                          <a:schemeClr val="bg2"/>
                        </a:solidFill>
                        <a:latin typeface="Lucida Fax"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nn-NO" sz="1400" b="1" dirty="0" smtClean="0">
                          <a:solidFill>
                            <a:schemeClr val="bg2"/>
                          </a:solidFill>
                          <a:latin typeface="Lucida Fax" pitchFamily="18" charset="0"/>
                          <a:cs typeface="Arimo"/>
                        </a:rPr>
                        <a:t>Pentium IV, i3, i5,</a:t>
                      </a:r>
                      <a:r>
                        <a:rPr lang="nn-NO" sz="1400" b="1" spc="-20" dirty="0" smtClean="0">
                          <a:solidFill>
                            <a:schemeClr val="bg2"/>
                          </a:solidFill>
                          <a:latin typeface="Lucida Fax" pitchFamily="18" charset="0"/>
                          <a:cs typeface="Arimo"/>
                        </a:rPr>
                        <a:t> </a:t>
                      </a:r>
                      <a:r>
                        <a:rPr lang="nn-NO" sz="1400" b="1" dirty="0" smtClean="0">
                          <a:solidFill>
                            <a:schemeClr val="bg2"/>
                          </a:solidFill>
                          <a:latin typeface="Lucida Fax" pitchFamily="18" charset="0"/>
                          <a:cs typeface="Arimo"/>
                        </a:rPr>
                        <a:t>i7</a:t>
                      </a:r>
                    </a:p>
                  </a:txBody>
                  <a:tcPr/>
                </a:tc>
                <a:extLst>
                  <a:ext uri="{0D108BD9-81ED-4DB2-BD59-A6C34878D82A}">
                    <a16:rowId xmlns="" xmlns:a16="http://schemas.microsoft.com/office/drawing/2014/main" val="10000"/>
                  </a:ext>
                </a:extLst>
              </a:tr>
              <a:tr h="476495">
                <a:tc>
                  <a:txBody>
                    <a:bodyPr/>
                    <a:lstStyle/>
                    <a:p>
                      <a:r>
                        <a:rPr lang="en-IN" sz="1400" b="1" dirty="0" smtClean="0">
                          <a:solidFill>
                            <a:schemeClr val="bg2"/>
                          </a:solidFill>
                          <a:latin typeface="Lucida Fax" pitchFamily="18" charset="0"/>
                        </a:rPr>
                        <a:t>HDD</a:t>
                      </a:r>
                      <a:endParaRPr lang="en-US" sz="1400" b="1" dirty="0">
                        <a:solidFill>
                          <a:schemeClr val="bg2"/>
                        </a:solidFill>
                        <a:latin typeface="Lucida Fax" pitchFamily="18" charset="0"/>
                      </a:endParaRPr>
                    </a:p>
                  </a:txBody>
                  <a:tcPr/>
                </a:tc>
                <a:tc>
                  <a:txBody>
                    <a:bodyPr/>
                    <a:lstStyle/>
                    <a:p>
                      <a:r>
                        <a:rPr lang="en-IN" sz="1400" b="1" dirty="0" smtClean="0">
                          <a:solidFill>
                            <a:schemeClr val="bg2"/>
                          </a:solidFill>
                          <a:latin typeface="Lucida Fax" pitchFamily="18" charset="0"/>
                        </a:rPr>
                        <a:t>20 GB min</a:t>
                      </a:r>
                      <a:endParaRPr lang="en-US" sz="1400" b="1" dirty="0">
                        <a:solidFill>
                          <a:schemeClr val="bg2"/>
                        </a:solidFill>
                        <a:latin typeface="Lucida Fax" pitchFamily="18" charset="0"/>
                      </a:endParaRPr>
                    </a:p>
                  </a:txBody>
                  <a:tcPr/>
                </a:tc>
                <a:extLst>
                  <a:ext uri="{0D108BD9-81ED-4DB2-BD59-A6C34878D82A}">
                    <a16:rowId xmlns="" xmlns:a16="http://schemas.microsoft.com/office/drawing/2014/main" val="10001"/>
                  </a:ext>
                </a:extLst>
              </a:tr>
              <a:tr h="476495">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spc="5" dirty="0" smtClean="0">
                          <a:solidFill>
                            <a:schemeClr val="bg2"/>
                          </a:solidFill>
                          <a:latin typeface="Lucida Fax" pitchFamily="18" charset="0"/>
                          <a:cs typeface="Arial"/>
                        </a:rPr>
                        <a:t>RAM</a:t>
                      </a:r>
                      <a:endParaRPr lang="en-US" sz="1400" b="1" dirty="0" smtClean="0">
                        <a:solidFill>
                          <a:schemeClr val="bg2"/>
                        </a:solidFill>
                        <a:latin typeface="Lucida Fax" pitchFamily="18" charset="0"/>
                        <a:cs typeface="Arial"/>
                      </a:endParaRPr>
                    </a:p>
                    <a:p>
                      <a:endParaRPr lang="en-US" sz="1400" b="1" dirty="0">
                        <a:solidFill>
                          <a:schemeClr val="bg2"/>
                        </a:solidFill>
                        <a:latin typeface="Lucida Fax"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spc="35" dirty="0" smtClean="0">
                          <a:solidFill>
                            <a:schemeClr val="bg2"/>
                          </a:solidFill>
                          <a:latin typeface="Lucida Fax" pitchFamily="18" charset="0"/>
                          <a:cs typeface="Arial"/>
                        </a:rPr>
                        <a:t>1 </a:t>
                      </a:r>
                      <a:r>
                        <a:rPr lang="en-US" sz="1400" b="1" spc="-125" dirty="0" smtClean="0">
                          <a:solidFill>
                            <a:schemeClr val="bg2"/>
                          </a:solidFill>
                          <a:latin typeface="Lucida Fax" pitchFamily="18" charset="0"/>
                          <a:cs typeface="Arial"/>
                        </a:rPr>
                        <a:t>GB</a:t>
                      </a:r>
                      <a:r>
                        <a:rPr lang="en-US" sz="1400" b="1" spc="-130" dirty="0" smtClean="0">
                          <a:solidFill>
                            <a:schemeClr val="bg2"/>
                          </a:solidFill>
                          <a:latin typeface="Lucida Fax" pitchFamily="18" charset="0"/>
                          <a:cs typeface="Arial"/>
                        </a:rPr>
                        <a:t> </a:t>
                      </a:r>
                      <a:r>
                        <a:rPr lang="en-US" sz="1400" b="1" spc="145" dirty="0" smtClean="0">
                          <a:solidFill>
                            <a:schemeClr val="bg2"/>
                          </a:solidFill>
                          <a:latin typeface="Lucida Fax" pitchFamily="18" charset="0"/>
                          <a:cs typeface="Arial"/>
                        </a:rPr>
                        <a:t>Min</a:t>
                      </a:r>
                      <a:endParaRPr lang="en-US" sz="1400" b="1" dirty="0" smtClean="0">
                        <a:solidFill>
                          <a:schemeClr val="bg2"/>
                        </a:solidFill>
                        <a:latin typeface="Lucida Fax" pitchFamily="18" charset="0"/>
                        <a:cs typeface="Arial"/>
                      </a:endParaRPr>
                    </a:p>
                    <a:p>
                      <a:endParaRPr lang="en-US" sz="1400" b="1" dirty="0">
                        <a:solidFill>
                          <a:schemeClr val="bg2"/>
                        </a:solidFill>
                        <a:latin typeface="Lucida Fax" pitchFamily="18" charset="0"/>
                      </a:endParaRPr>
                    </a:p>
                  </a:txBody>
                  <a:tcPr/>
                </a:tc>
                <a:extLst>
                  <a:ext uri="{0D108BD9-81ED-4DB2-BD59-A6C34878D82A}">
                    <a16:rowId xmlns="" xmlns:a16="http://schemas.microsoft.com/office/drawing/2014/main" val="10002"/>
                  </a:ext>
                </a:extLst>
              </a:tr>
              <a:tr h="476495">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spc="45" dirty="0" smtClean="0">
                          <a:solidFill>
                            <a:schemeClr val="bg2"/>
                          </a:solidFill>
                          <a:latin typeface="Lucida Fax" pitchFamily="18" charset="0"/>
                          <a:cs typeface="Arial"/>
                        </a:rPr>
                        <a:t>Keyboard</a:t>
                      </a:r>
                      <a:endParaRPr lang="en-US" sz="1400" b="1" dirty="0" smtClean="0">
                        <a:solidFill>
                          <a:schemeClr val="bg2"/>
                        </a:solidFill>
                        <a:latin typeface="Lucida Fax" pitchFamily="18" charset="0"/>
                        <a:cs typeface="Arial"/>
                      </a:endParaRPr>
                    </a:p>
                    <a:p>
                      <a:endParaRPr lang="en-US" sz="1400" b="1" dirty="0">
                        <a:solidFill>
                          <a:schemeClr val="bg2"/>
                        </a:solidFill>
                        <a:latin typeface="Lucida Fax"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spc="-5" dirty="0" smtClean="0">
                          <a:solidFill>
                            <a:schemeClr val="bg2"/>
                          </a:solidFill>
                          <a:latin typeface="Lucida Fax" pitchFamily="18" charset="0"/>
                          <a:cs typeface="Arimo"/>
                        </a:rPr>
                        <a:t>Standard 102</a:t>
                      </a:r>
                      <a:r>
                        <a:rPr lang="en-US" sz="1400" b="1" spc="-15" dirty="0" smtClean="0">
                          <a:solidFill>
                            <a:schemeClr val="bg2"/>
                          </a:solidFill>
                          <a:latin typeface="Lucida Fax" pitchFamily="18" charset="0"/>
                          <a:cs typeface="Arimo"/>
                        </a:rPr>
                        <a:t> </a:t>
                      </a:r>
                      <a:r>
                        <a:rPr lang="en-US" sz="1400" b="1" spc="-5" dirty="0" smtClean="0">
                          <a:solidFill>
                            <a:schemeClr val="bg2"/>
                          </a:solidFill>
                          <a:latin typeface="Lucida Fax" pitchFamily="18" charset="0"/>
                          <a:cs typeface="Arimo"/>
                        </a:rPr>
                        <a:t>keys</a:t>
                      </a:r>
                      <a:endParaRPr lang="en-US" sz="1400" b="1" dirty="0" smtClean="0">
                        <a:solidFill>
                          <a:schemeClr val="bg2"/>
                        </a:solidFill>
                        <a:latin typeface="Lucida Fax" pitchFamily="18" charset="0"/>
                        <a:cs typeface="Arimo"/>
                      </a:endParaRPr>
                    </a:p>
                    <a:p>
                      <a:endParaRPr lang="en-US" sz="1400" b="1" dirty="0">
                        <a:solidFill>
                          <a:schemeClr val="bg2"/>
                        </a:solidFill>
                        <a:latin typeface="Lucida Fax" pitchFamily="18" charset="0"/>
                      </a:endParaRPr>
                    </a:p>
                  </a:txBody>
                  <a:tcPr/>
                </a:tc>
                <a:extLst>
                  <a:ext uri="{0D108BD9-81ED-4DB2-BD59-A6C34878D82A}">
                    <a16:rowId xmlns="" xmlns:a16="http://schemas.microsoft.com/office/drawing/2014/main" val="10003"/>
                  </a:ext>
                </a:extLst>
              </a:tr>
            </a:tbl>
          </a:graphicData>
        </a:graphic>
      </p:graphicFrame>
      <p:graphicFrame>
        <p:nvGraphicFramePr>
          <p:cNvPr id="5" name="Table 4"/>
          <p:cNvGraphicFramePr>
            <a:graphicFrameLocks noGrp="1"/>
          </p:cNvGraphicFramePr>
          <p:nvPr/>
        </p:nvGraphicFramePr>
        <p:xfrm>
          <a:off x="4857752" y="1643056"/>
          <a:ext cx="3214710" cy="2428893"/>
        </p:xfrm>
        <a:graphic>
          <a:graphicData uri="http://schemas.openxmlformats.org/drawingml/2006/table">
            <a:tbl>
              <a:tblPr firstRow="1" bandRow="1">
                <a:tableStyleId>{BC89EF96-8CEA-46FF-86C4-4CE0E7609802}</a:tableStyleId>
              </a:tblPr>
              <a:tblGrid>
                <a:gridCol w="1607355">
                  <a:extLst>
                    <a:ext uri="{9D8B030D-6E8A-4147-A177-3AD203B41FA5}">
                      <a16:colId xmlns="" xmlns:a16="http://schemas.microsoft.com/office/drawing/2014/main" val="20000"/>
                    </a:ext>
                  </a:extLst>
                </a:gridCol>
                <a:gridCol w="1607355">
                  <a:extLst>
                    <a:ext uri="{9D8B030D-6E8A-4147-A177-3AD203B41FA5}">
                      <a16:colId xmlns="" xmlns:a16="http://schemas.microsoft.com/office/drawing/2014/main" val="20001"/>
                    </a:ext>
                  </a:extLst>
                </a:gridCol>
              </a:tblGrid>
              <a:tr h="771798">
                <a:tc>
                  <a:txBody>
                    <a:bodyPr/>
                    <a:lstStyle/>
                    <a:p>
                      <a:r>
                        <a:rPr lang="en-IN" sz="1400" b="1" dirty="0" smtClean="0">
                          <a:solidFill>
                            <a:schemeClr val="bg2"/>
                          </a:solidFill>
                          <a:latin typeface="Lucida Fax" pitchFamily="18" charset="0"/>
                        </a:rPr>
                        <a:t>Frontend</a:t>
                      </a:r>
                      <a:endParaRPr lang="en-US" sz="1400" b="1" dirty="0">
                        <a:solidFill>
                          <a:schemeClr val="bg2"/>
                        </a:solidFill>
                        <a:latin typeface="Lucida Fax"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nn-NO" sz="1400" b="1" dirty="0" smtClean="0">
                          <a:solidFill>
                            <a:schemeClr val="bg2"/>
                          </a:solidFill>
                          <a:latin typeface="Lucida Fax" pitchFamily="18" charset="0"/>
                          <a:cs typeface="Arimo"/>
                        </a:rPr>
                        <a:t>HTML</a:t>
                      </a:r>
                      <a:r>
                        <a:rPr lang="nn-NO" sz="1400" b="1" baseline="0" dirty="0" smtClean="0">
                          <a:solidFill>
                            <a:schemeClr val="bg2"/>
                          </a:solidFill>
                          <a:latin typeface="Lucida Fax" pitchFamily="18" charset="0"/>
                          <a:cs typeface="Arimo"/>
                        </a:rPr>
                        <a:t> , CSS, </a:t>
                      </a:r>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nn-NO" sz="1400" b="1" baseline="0" dirty="0" smtClean="0">
                          <a:solidFill>
                            <a:schemeClr val="bg2"/>
                          </a:solidFill>
                          <a:latin typeface="Lucida Fax" pitchFamily="18" charset="0"/>
                          <a:cs typeface="Arimo"/>
                        </a:rPr>
                        <a:t>Javascript</a:t>
                      </a:r>
                      <a:endParaRPr lang="nn-NO" sz="1400" b="1" dirty="0" smtClean="0">
                        <a:solidFill>
                          <a:schemeClr val="bg2"/>
                        </a:solidFill>
                        <a:latin typeface="Lucida Fax" pitchFamily="18" charset="0"/>
                        <a:cs typeface="Arimo"/>
                      </a:endParaRPr>
                    </a:p>
                  </a:txBody>
                  <a:tcPr/>
                </a:tc>
                <a:extLst>
                  <a:ext uri="{0D108BD9-81ED-4DB2-BD59-A6C34878D82A}">
                    <a16:rowId xmlns="" xmlns:a16="http://schemas.microsoft.com/office/drawing/2014/main" val="10000"/>
                  </a:ext>
                </a:extLst>
              </a:tr>
              <a:tr h="552365">
                <a:tc>
                  <a:txBody>
                    <a:bodyPr/>
                    <a:lstStyle/>
                    <a:p>
                      <a:r>
                        <a:rPr lang="en-IN" sz="1400" b="1" dirty="0" smtClean="0">
                          <a:solidFill>
                            <a:schemeClr val="bg2"/>
                          </a:solidFill>
                          <a:latin typeface="Lucida Fax" pitchFamily="18" charset="0"/>
                        </a:rPr>
                        <a:t>Backend</a:t>
                      </a:r>
                      <a:endParaRPr lang="en-US" sz="1400" b="1" dirty="0">
                        <a:solidFill>
                          <a:schemeClr val="bg2"/>
                        </a:solidFill>
                        <a:latin typeface="Lucida Fax" pitchFamily="18" charset="0"/>
                      </a:endParaRPr>
                    </a:p>
                  </a:txBody>
                  <a:tcPr/>
                </a:tc>
                <a:tc>
                  <a:txBody>
                    <a:bodyPr/>
                    <a:lstStyle/>
                    <a:p>
                      <a:r>
                        <a:rPr lang="en-IN" sz="1400" b="1" dirty="0" smtClean="0">
                          <a:solidFill>
                            <a:schemeClr val="bg2"/>
                          </a:solidFill>
                          <a:latin typeface="Lucida Fax" pitchFamily="18" charset="0"/>
                        </a:rPr>
                        <a:t>PHP</a:t>
                      </a:r>
                      <a:endParaRPr lang="en-US" sz="1400" b="1" dirty="0">
                        <a:solidFill>
                          <a:schemeClr val="bg2"/>
                        </a:solidFill>
                        <a:latin typeface="Lucida Fax" pitchFamily="18" charset="0"/>
                      </a:endParaRPr>
                    </a:p>
                  </a:txBody>
                  <a:tcPr/>
                </a:tc>
                <a:extLst>
                  <a:ext uri="{0D108BD9-81ED-4DB2-BD59-A6C34878D82A}">
                    <a16:rowId xmlns="" xmlns:a16="http://schemas.microsoft.com/office/drawing/2014/main" val="10001"/>
                  </a:ext>
                </a:extLst>
              </a:tr>
              <a:tr h="552365">
                <a:tc>
                  <a:txBody>
                    <a:bodyPr/>
                    <a:lstStyle/>
                    <a:p>
                      <a:r>
                        <a:rPr lang="en-IN" sz="1400" b="1" dirty="0" smtClean="0">
                          <a:solidFill>
                            <a:schemeClr val="bg2"/>
                          </a:solidFill>
                          <a:latin typeface="Lucida Fax" pitchFamily="18" charset="0"/>
                        </a:rPr>
                        <a:t>Database</a:t>
                      </a:r>
                      <a:endParaRPr lang="en-US" sz="1400" b="1" dirty="0">
                        <a:solidFill>
                          <a:schemeClr val="bg2"/>
                        </a:solidFill>
                        <a:latin typeface="Lucida Fax" pitchFamily="18" charset="0"/>
                      </a:endParaRPr>
                    </a:p>
                  </a:txBody>
                  <a:tcPr/>
                </a:tc>
                <a:tc>
                  <a:txBody>
                    <a:bodyPr/>
                    <a:lstStyle/>
                    <a:p>
                      <a:r>
                        <a:rPr lang="en-IN" sz="1400" b="1" dirty="0" err="1" smtClean="0">
                          <a:solidFill>
                            <a:schemeClr val="bg2"/>
                          </a:solidFill>
                          <a:latin typeface="Lucida Fax" pitchFamily="18" charset="0"/>
                        </a:rPr>
                        <a:t>Mysql</a:t>
                      </a:r>
                      <a:endParaRPr lang="en-US" sz="1400" b="1" dirty="0">
                        <a:solidFill>
                          <a:schemeClr val="bg2"/>
                        </a:solidFill>
                        <a:latin typeface="Lucida Fax" pitchFamily="18" charset="0"/>
                      </a:endParaRPr>
                    </a:p>
                  </a:txBody>
                  <a:tcPr/>
                </a:tc>
                <a:extLst>
                  <a:ext uri="{0D108BD9-81ED-4DB2-BD59-A6C34878D82A}">
                    <a16:rowId xmlns="" xmlns:a16="http://schemas.microsoft.com/office/drawing/2014/main" val="10002"/>
                  </a:ext>
                </a:extLst>
              </a:tr>
              <a:tr h="552365">
                <a:tc>
                  <a:txBody>
                    <a:bodyPr/>
                    <a:lstStyle/>
                    <a:p>
                      <a:r>
                        <a:rPr lang="en-IN" sz="1400" b="1" dirty="0" smtClean="0">
                          <a:solidFill>
                            <a:schemeClr val="bg2"/>
                          </a:solidFill>
                          <a:latin typeface="Lucida Fax" pitchFamily="18" charset="0"/>
                        </a:rPr>
                        <a:t>IDE</a:t>
                      </a:r>
                      <a:endParaRPr lang="en-US" sz="1400" b="1" dirty="0">
                        <a:solidFill>
                          <a:schemeClr val="bg2"/>
                        </a:solidFill>
                        <a:latin typeface="Lucida Fax" pitchFamily="18" charset="0"/>
                      </a:endParaRPr>
                    </a:p>
                  </a:txBody>
                  <a:tcPr/>
                </a:tc>
                <a:tc>
                  <a:txBody>
                    <a:bodyPr/>
                    <a:lstStyle/>
                    <a:p>
                      <a:r>
                        <a:rPr lang="en-IN" sz="1400" b="1" dirty="0" smtClean="0">
                          <a:solidFill>
                            <a:schemeClr val="bg2"/>
                          </a:solidFill>
                          <a:latin typeface="Lucida Fax" pitchFamily="18" charset="0"/>
                        </a:rPr>
                        <a:t>Visual</a:t>
                      </a:r>
                      <a:r>
                        <a:rPr lang="en-IN" sz="1400" b="1" baseline="0" dirty="0" smtClean="0">
                          <a:solidFill>
                            <a:schemeClr val="bg2"/>
                          </a:solidFill>
                          <a:latin typeface="Lucida Fax" pitchFamily="18" charset="0"/>
                        </a:rPr>
                        <a:t> Studio</a:t>
                      </a:r>
                      <a:endParaRPr lang="en-US" sz="1400" b="1" dirty="0">
                        <a:solidFill>
                          <a:schemeClr val="bg2"/>
                        </a:solidFill>
                        <a:latin typeface="Lucida Fax" pitchFamily="18" charset="0"/>
                      </a:endParaRPr>
                    </a:p>
                  </a:txBody>
                  <a:tcPr/>
                </a:tc>
                <a:extLst>
                  <a:ext uri="{0D108BD9-81ED-4DB2-BD59-A6C34878D82A}">
                    <a16:rowId xmlns="" xmlns:a16="http://schemas.microsoft.com/office/drawing/2014/main" val="10003"/>
                  </a:ext>
                </a:extLst>
              </a:tr>
            </a:tbl>
          </a:graphicData>
        </a:graphic>
      </p:graphicFrame>
      <p:sp>
        <p:nvSpPr>
          <p:cNvPr id="6" name="TextBox 5"/>
          <p:cNvSpPr txBox="1"/>
          <p:nvPr/>
        </p:nvSpPr>
        <p:spPr>
          <a:xfrm>
            <a:off x="571472" y="1214428"/>
            <a:ext cx="3286148" cy="307777"/>
          </a:xfrm>
          <a:prstGeom prst="rect">
            <a:avLst/>
          </a:prstGeom>
          <a:noFill/>
        </p:spPr>
        <p:txBody>
          <a:bodyPr wrap="square" rtlCol="0">
            <a:spAutoFit/>
          </a:bodyPr>
          <a:lstStyle/>
          <a:p>
            <a:r>
              <a:rPr lang="en-IN" dirty="0" smtClean="0"/>
              <a:t> </a:t>
            </a:r>
            <a:endParaRPr lang="en-US" dirty="0"/>
          </a:p>
        </p:txBody>
      </p:sp>
      <p:sp>
        <p:nvSpPr>
          <p:cNvPr id="8" name="TextBox 7"/>
          <p:cNvSpPr txBox="1"/>
          <p:nvPr/>
        </p:nvSpPr>
        <p:spPr>
          <a:xfrm>
            <a:off x="571472" y="1285866"/>
            <a:ext cx="3286148" cy="307777"/>
          </a:xfrm>
          <a:prstGeom prst="rect">
            <a:avLst/>
          </a:prstGeom>
          <a:noFill/>
        </p:spPr>
        <p:txBody>
          <a:bodyPr wrap="square" rtlCol="0">
            <a:spAutoFit/>
          </a:bodyPr>
          <a:lstStyle/>
          <a:p>
            <a:r>
              <a:rPr lang="en-IN" b="1" dirty="0" smtClean="0">
                <a:solidFill>
                  <a:schemeClr val="accent1"/>
                </a:solidFill>
                <a:latin typeface="Lucida Fax" pitchFamily="18" charset="0"/>
              </a:rPr>
              <a:t>SOFTWARE</a:t>
            </a:r>
            <a:endParaRPr lang="en-US" b="1" dirty="0">
              <a:solidFill>
                <a:schemeClr val="accent1"/>
              </a:solidFill>
              <a:latin typeface="Lucida Fax" pitchFamily="18" charset="0"/>
            </a:endParaRPr>
          </a:p>
        </p:txBody>
      </p:sp>
      <p:sp>
        <p:nvSpPr>
          <p:cNvPr id="9" name="TextBox 8"/>
          <p:cNvSpPr txBox="1"/>
          <p:nvPr/>
        </p:nvSpPr>
        <p:spPr>
          <a:xfrm>
            <a:off x="4786314" y="1285866"/>
            <a:ext cx="3286148" cy="307777"/>
          </a:xfrm>
          <a:prstGeom prst="rect">
            <a:avLst/>
          </a:prstGeom>
          <a:noFill/>
        </p:spPr>
        <p:txBody>
          <a:bodyPr wrap="square" rtlCol="0">
            <a:spAutoFit/>
          </a:bodyPr>
          <a:lstStyle/>
          <a:p>
            <a:r>
              <a:rPr lang="en-IN" b="1" dirty="0" smtClean="0">
                <a:solidFill>
                  <a:schemeClr val="accent1"/>
                </a:solidFill>
                <a:latin typeface="Lucida Fax" pitchFamily="18" charset="0"/>
              </a:rPr>
              <a:t>HARDWARE</a:t>
            </a:r>
            <a:endParaRPr lang="en-US" b="1" dirty="0">
              <a:solidFill>
                <a:schemeClr val="accent1"/>
              </a:solidFill>
              <a:latin typeface="Lucida Fax"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92546"/>
            <a:ext cx="7704000" cy="572700"/>
          </a:xfrm>
        </p:spPr>
        <p:txBody>
          <a:bodyPr/>
          <a:lstStyle/>
          <a:p>
            <a:r>
              <a:rPr lang="en-IN" dirty="0" smtClean="0"/>
              <a:t>2 TIER ARCHITECTURE</a:t>
            </a:r>
            <a:endParaRPr lang="en-IN" dirty="0"/>
          </a:p>
        </p:txBody>
      </p:sp>
      <p:pic>
        <p:nvPicPr>
          <p:cNvPr id="1026" name="Picture 2" descr="Two-tier architecture e-Health monitoring System [6] | Download Scientific  Diagram"/>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259632" y="433256"/>
            <a:ext cx="6624736" cy="446840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664078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92546"/>
            <a:ext cx="7704000" cy="572700"/>
          </a:xfrm>
        </p:spPr>
        <p:txBody>
          <a:bodyPr/>
          <a:lstStyle/>
          <a:p>
            <a:r>
              <a:rPr lang="en-IN" dirty="0" smtClean="0"/>
              <a:t>3 TIER ARCHITECTURE</a:t>
            </a:r>
            <a:endParaRPr lang="en-IN" dirty="0"/>
          </a:p>
        </p:txBody>
      </p:sp>
      <p:pic>
        <p:nvPicPr>
          <p:cNvPr id="2050" name="Picture 2" descr="a. Three tier web based system architecture. | Download Scientific Diagram"/>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331212" y="339502"/>
            <a:ext cx="6552728" cy="447898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783450825"/>
      </p:ext>
    </p:extLst>
  </p:cSld>
  <p:clrMapOvr>
    <a:masterClrMapping/>
  </p:clrMapOvr>
</p:sld>
</file>

<file path=ppt/theme/theme1.xml><?xml version="1.0" encoding="utf-8"?>
<a:theme xmlns:a="http://schemas.openxmlformats.org/drawingml/2006/main" name="Biostatistics Master’s Degree by Slidesgo">
  <a:themeElements>
    <a:clrScheme name="Simple Light">
      <a:dk1>
        <a:srgbClr val="3F456E"/>
      </a:dk1>
      <a:lt1>
        <a:srgbClr val="F3F0E6"/>
      </a:lt1>
      <a:dk2>
        <a:srgbClr val="2B3055"/>
      </a:dk2>
      <a:lt2>
        <a:srgbClr val="F7D154"/>
      </a:lt2>
      <a:accent1>
        <a:srgbClr val="DA6538"/>
      </a:accent1>
      <a:accent2>
        <a:srgbClr val="99ECE0"/>
      </a:accent2>
      <a:accent3>
        <a:srgbClr val="70BFB3"/>
      </a:accent3>
      <a:accent4>
        <a:srgbClr val="53AA9D"/>
      </a:accent4>
      <a:accent5>
        <a:srgbClr val="A78064"/>
      </a:accent5>
      <a:accent6>
        <a:srgbClr val="FFFFFF"/>
      </a:accent6>
      <a:hlink>
        <a:srgbClr val="06165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TotalTime>
  <Words>411</Words>
  <Application>Microsoft Office PowerPoint</Application>
  <PresentationFormat>On-screen Show (16:9)</PresentationFormat>
  <Paragraphs>61</Paragraphs>
  <Slides>10</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Actor</vt:lpstr>
      <vt:lpstr>Passion One</vt:lpstr>
      <vt:lpstr>Lucida Bright</vt:lpstr>
      <vt:lpstr>Anaheim</vt:lpstr>
      <vt:lpstr>Lucida Fax</vt:lpstr>
      <vt:lpstr>Arimo</vt:lpstr>
      <vt:lpstr>Biostatistics Master’s Degree by Slidesgo</vt:lpstr>
      <vt:lpstr>       Vcare</vt:lpstr>
      <vt:lpstr>Problem Statement</vt:lpstr>
      <vt:lpstr>Problem Statement</vt:lpstr>
      <vt:lpstr>Introduction</vt:lpstr>
      <vt:lpstr>NEED OF SYSTEM</vt:lpstr>
      <vt:lpstr>MOTIVATION</vt:lpstr>
      <vt:lpstr>Requirements</vt:lpstr>
      <vt:lpstr>2 TIER ARCHITECTURE</vt:lpstr>
      <vt:lpstr>3 TIER ARCHITECTURE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Vcare</dc:title>
  <dc:creator>Srushti Patil</dc:creator>
  <cp:lastModifiedBy>Srushti Patil</cp:lastModifiedBy>
  <cp:revision>20</cp:revision>
  <dcterms:modified xsi:type="dcterms:W3CDTF">2023-03-13T15:51:51Z</dcterms:modified>
</cp:coreProperties>
</file>