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rchivo Light"/>
      <p:regular r:id="rId12"/>
      <p:bold r:id="rId13"/>
      <p:italic r:id="rId14"/>
      <p:boldItalic r:id="rId15"/>
    </p:embeddedFont>
    <p:embeddedFont>
      <p:font typeface="Cuprum"/>
      <p:regular r:id="rId16"/>
      <p:bold r:id="rId17"/>
      <p:italic r:id="rId18"/>
      <p:boldItalic r:id="rId19"/>
    </p:embeddedFont>
    <p:embeddedFont>
      <p:font typeface="Cuprum SemiBold"/>
      <p:regular r:id="rId20"/>
      <p:bold r:id="rId21"/>
      <p:italic r:id="rId22"/>
      <p:boldItalic r:id="rId23"/>
    </p:embeddedFont>
    <p:embeddedFont>
      <p:font typeface="Orbitron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Archiv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uprumSemiBold-regular.fntdata"/><Relationship Id="rId22" Type="http://schemas.openxmlformats.org/officeDocument/2006/relationships/font" Target="fonts/CuprumSemiBold-italic.fntdata"/><Relationship Id="rId21" Type="http://schemas.openxmlformats.org/officeDocument/2006/relationships/font" Target="fonts/CuprumSemiBold-bold.fntdata"/><Relationship Id="rId24" Type="http://schemas.openxmlformats.org/officeDocument/2006/relationships/font" Target="fonts/Orbitron-regular.fntdata"/><Relationship Id="rId23" Type="http://schemas.openxmlformats.org/officeDocument/2006/relationships/font" Target="fonts/Cuprum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Orbitron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chivo-bold.fntdata"/><Relationship Id="rId30" Type="http://schemas.openxmlformats.org/officeDocument/2006/relationships/font" Target="fonts/Archivo-regular.fntdata"/><Relationship Id="rId11" Type="http://schemas.openxmlformats.org/officeDocument/2006/relationships/slide" Target="slides/slide7.xml"/><Relationship Id="rId33" Type="http://schemas.openxmlformats.org/officeDocument/2006/relationships/font" Target="fonts/Archivo-boldItalic.fntdata"/><Relationship Id="rId10" Type="http://schemas.openxmlformats.org/officeDocument/2006/relationships/slide" Target="slides/slide6.xml"/><Relationship Id="rId32" Type="http://schemas.openxmlformats.org/officeDocument/2006/relationships/font" Target="fonts/Archivo-italic.fntdata"/><Relationship Id="rId13" Type="http://schemas.openxmlformats.org/officeDocument/2006/relationships/font" Target="fonts/ArchivoLight-bold.fntdata"/><Relationship Id="rId12" Type="http://schemas.openxmlformats.org/officeDocument/2006/relationships/font" Target="fonts/ArchivoLight-regular.fntdata"/><Relationship Id="rId15" Type="http://schemas.openxmlformats.org/officeDocument/2006/relationships/font" Target="fonts/ArchivoLight-boldItalic.fntdata"/><Relationship Id="rId14" Type="http://schemas.openxmlformats.org/officeDocument/2006/relationships/font" Target="fonts/ArchivoLight-italic.fntdata"/><Relationship Id="rId17" Type="http://schemas.openxmlformats.org/officeDocument/2006/relationships/font" Target="fonts/Cuprum-bold.fntdata"/><Relationship Id="rId16" Type="http://schemas.openxmlformats.org/officeDocument/2006/relationships/font" Target="fonts/Cuprum-regular.fntdata"/><Relationship Id="rId19" Type="http://schemas.openxmlformats.org/officeDocument/2006/relationships/font" Target="fonts/Cuprum-boldItalic.fntdata"/><Relationship Id="rId18" Type="http://schemas.openxmlformats.org/officeDocument/2006/relationships/font" Target="fonts/Cupr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ff404469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ff404469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f7d89ae380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f7d89ae380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e1aada3f_0_2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e1aada3f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f7d89ae38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f7d89ae3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12e1aada3f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12e1aada3f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2"/>
          <p:cNvSpPr txBox="1"/>
          <p:nvPr>
            <p:ph idx="1" type="subTitle"/>
          </p:nvPr>
        </p:nvSpPr>
        <p:spPr>
          <a:xfrm>
            <a:off x="608668" y="14410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 sz="2600">
                <a:latin typeface="Archivo"/>
                <a:ea typeface="Archivo"/>
                <a:cs typeface="Archivo"/>
                <a:sym typeface="Archivo"/>
              </a:rPr>
              <a:t>  </a:t>
            </a:r>
            <a:endParaRPr b="1" sz="2900" u="sng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376" name="Google Shape;1376;p32"/>
          <p:cNvGrpSpPr/>
          <p:nvPr/>
        </p:nvGrpSpPr>
        <p:grpSpPr>
          <a:xfrm>
            <a:off x="5508802" y="245257"/>
            <a:ext cx="3635194" cy="4498833"/>
            <a:chOff x="5063927" y="191833"/>
            <a:chExt cx="4239293" cy="4929688"/>
          </a:xfrm>
        </p:grpSpPr>
        <p:sp>
          <p:nvSpPr>
            <p:cNvPr id="1377" name="Google Shape;1377;p32"/>
            <p:cNvSpPr/>
            <p:nvPr/>
          </p:nvSpPr>
          <p:spPr>
            <a:xfrm>
              <a:off x="5080530" y="679807"/>
              <a:ext cx="859773" cy="928891"/>
            </a:xfrm>
            <a:custGeom>
              <a:rect b="b" l="l" r="r" t="t"/>
              <a:pathLst>
                <a:path extrusionOk="0" h="33625" w="31123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5124759" y="641103"/>
              <a:ext cx="858861" cy="928891"/>
            </a:xfrm>
            <a:custGeom>
              <a:rect b="b" l="l" r="r" t="t"/>
              <a:pathLst>
                <a:path extrusionOk="0" h="33625" w="3109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195701" y="732322"/>
              <a:ext cx="317964" cy="745516"/>
            </a:xfrm>
            <a:custGeom>
              <a:rect b="b" l="l" r="r" t="t"/>
              <a:pathLst>
                <a:path extrusionOk="0" h="26987" w="1151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586434" y="778401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586434" y="867797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586434" y="958104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7383006" y="1647171"/>
              <a:ext cx="773168" cy="911376"/>
            </a:xfrm>
            <a:custGeom>
              <a:rect b="b" l="l" r="r" t="t"/>
              <a:pathLst>
                <a:path extrusionOk="0" h="32991" w="27988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7441074" y="1595567"/>
              <a:ext cx="772229" cy="911376"/>
            </a:xfrm>
            <a:custGeom>
              <a:rect b="b" l="l" r="r" t="t"/>
              <a:pathLst>
                <a:path extrusionOk="0" h="32991" w="27954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7535056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878771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7576522" y="2225866"/>
              <a:ext cx="501311" cy="27680"/>
            </a:xfrm>
            <a:custGeom>
              <a:rect b="b" l="l" r="r" t="t"/>
              <a:pathLst>
                <a:path extrusionOk="0" h="1002" w="18147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588511" y="2294985"/>
              <a:ext cx="479183" cy="27653"/>
            </a:xfrm>
            <a:custGeom>
              <a:rect b="b" l="l" r="r" t="t"/>
              <a:pathLst>
                <a:path extrusionOk="0" h="1001" w="17346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5290060" y="4839525"/>
              <a:ext cx="3840787" cy="281996"/>
            </a:xfrm>
            <a:custGeom>
              <a:rect b="b" l="l" r="r" t="t"/>
              <a:pathLst>
                <a:path extrusionOk="0" h="10208" w="139033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290060" y="4670873"/>
              <a:ext cx="3840787" cy="168678"/>
            </a:xfrm>
            <a:custGeom>
              <a:rect b="b" l="l" r="r" t="t"/>
              <a:pathLst>
                <a:path extrusionOk="0" h="6106" w="139033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416870" y="1119353"/>
              <a:ext cx="1178621" cy="893890"/>
            </a:xfrm>
            <a:custGeom>
              <a:rect b="b" l="l" r="r" t="t"/>
              <a:pathLst>
                <a:path extrusionOk="0" h="32358" w="42665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5467562" y="1061312"/>
              <a:ext cx="1178593" cy="893862"/>
            </a:xfrm>
            <a:custGeom>
              <a:rect b="b" l="l" r="r" t="t"/>
              <a:pathLst>
                <a:path extrusionOk="0" h="32357" w="42664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467562" y="1063135"/>
              <a:ext cx="1177681" cy="129036"/>
            </a:xfrm>
            <a:custGeom>
              <a:rect b="b" l="l" r="r" t="t"/>
              <a:pathLst>
                <a:path extrusionOk="0" h="4671" w="4263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5572594" y="1096313"/>
              <a:ext cx="62709" cy="6176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5697019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822327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5879457" y="1236290"/>
              <a:ext cx="353876" cy="330119"/>
            </a:xfrm>
            <a:custGeom>
              <a:rect b="b" l="l" r="r" t="t"/>
              <a:pathLst>
                <a:path extrusionOk="0" h="11950" w="1281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5687792" y="1651056"/>
              <a:ext cx="737228" cy="304124"/>
            </a:xfrm>
            <a:custGeom>
              <a:rect b="b" l="l" r="r" t="t"/>
              <a:pathLst>
                <a:path extrusionOk="0" h="11009" w="26687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7658541" y="1180884"/>
              <a:ext cx="998920" cy="957455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7713820" y="1129280"/>
              <a:ext cx="999859" cy="957455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7793989" y="1189172"/>
              <a:ext cx="838585" cy="838584"/>
            </a:xfrm>
            <a:custGeom>
              <a:rect b="b" l="l" r="r" t="t"/>
              <a:pathLst>
                <a:path extrusionOk="0" h="30356" w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8498022" y="1526449"/>
              <a:ext cx="967" cy="2790"/>
            </a:xfrm>
            <a:custGeom>
              <a:rect b="b" l="l" r="r" t="t"/>
              <a:pathLst>
                <a:path extrusionOk="0" fill="none" h="101" w="35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8493408" y="1511697"/>
              <a:ext cx="967" cy="3729"/>
            </a:xfrm>
            <a:custGeom>
              <a:rect b="b" l="l" r="r" t="t"/>
              <a:pathLst>
                <a:path extrusionOk="0" fill="none" h="135" w="35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8079663" y="1481282"/>
              <a:ext cx="552914" cy="545566"/>
            </a:xfrm>
            <a:custGeom>
              <a:rect b="b" l="l" r="r" t="t"/>
              <a:pathLst>
                <a:path extrusionOk="0" h="19749" w="20015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488823" y="1498796"/>
              <a:ext cx="939" cy="3729"/>
            </a:xfrm>
            <a:custGeom>
              <a:rect b="b" l="l" r="r" t="t"/>
              <a:pathLst>
                <a:path extrusionOk="0" fill="none" h="135" w="34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507249" y="1570677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501724" y="1541201"/>
              <a:ext cx="939" cy="1851"/>
            </a:xfrm>
            <a:custGeom>
              <a:rect b="b" l="l" r="r" t="t"/>
              <a:pathLst>
                <a:path extrusionOk="0" fill="none" h="67" w="34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505398" y="1555014"/>
              <a:ext cx="28" cy="1878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8234476" y="1189172"/>
              <a:ext cx="394430" cy="411005"/>
            </a:xfrm>
            <a:custGeom>
              <a:rect b="b" l="l" r="r" t="t"/>
              <a:pathLst>
                <a:path extrusionOk="0" h="14878" w="142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844681" y="1189172"/>
              <a:ext cx="389816" cy="310560"/>
            </a:xfrm>
            <a:custGeom>
              <a:rect b="b" l="l" r="r" t="t"/>
              <a:pathLst>
                <a:path extrusionOk="0" h="11242" w="14111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6003725" y="3195561"/>
              <a:ext cx="190778" cy="174535"/>
            </a:xfrm>
            <a:custGeom>
              <a:rect b="b" l="l" r="r" t="t"/>
              <a:pathLst>
                <a:path extrusionOk="0" h="6318" w="6906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5732959" y="1652023"/>
              <a:ext cx="139147" cy="126771"/>
            </a:xfrm>
            <a:custGeom>
              <a:rect b="b" l="l" r="r" t="t"/>
              <a:pathLst>
                <a:path extrusionOk="0" h="4589" w="5037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210453" y="1212394"/>
              <a:ext cx="46106" cy="39697"/>
            </a:xfrm>
            <a:custGeom>
              <a:rect b="b" l="l" r="r" t="t"/>
              <a:pathLst>
                <a:path extrusionOk="0" h="1437" w="1669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304434" y="1291845"/>
              <a:ext cx="331776" cy="282769"/>
            </a:xfrm>
            <a:custGeom>
              <a:rect b="b" l="l" r="r" t="t"/>
              <a:pathLst>
                <a:path extrusionOk="0" h="10236" w="1201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683178" y="1615558"/>
              <a:ext cx="46106" cy="39227"/>
            </a:xfrm>
            <a:custGeom>
              <a:rect b="b" l="l" r="r" t="t"/>
              <a:pathLst>
                <a:path extrusionOk="0" h="1420" w="1669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063927" y="1075290"/>
              <a:ext cx="149313" cy="136689"/>
            </a:xfrm>
            <a:custGeom>
              <a:rect b="b" l="l" r="r" t="t"/>
              <a:pathLst>
                <a:path extrusionOk="0" h="4948" w="5405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142273" y="191833"/>
              <a:ext cx="371390" cy="345672"/>
            </a:xfrm>
            <a:custGeom>
              <a:rect b="b" l="l" r="r" t="t"/>
              <a:pathLst>
                <a:path extrusionOk="0" h="12513" w="13444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5187413" y="223658"/>
              <a:ext cx="281996" cy="281996"/>
            </a:xfrm>
            <a:custGeom>
              <a:rect b="b" l="l" r="r" t="t"/>
              <a:pathLst>
                <a:path extrusionOk="0" h="10208" w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268521" y="262361"/>
              <a:ext cx="124423" cy="207353"/>
            </a:xfrm>
            <a:custGeom>
              <a:rect b="b" l="l" r="r" t="t"/>
              <a:pathLst>
                <a:path extrusionOk="0" h="7506" w="4504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027147" y="568072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018859" y="559785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860345" y="73854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838245" y="496191"/>
              <a:ext cx="15691" cy="213818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738710" y="594814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8411416" y="707221"/>
              <a:ext cx="548301" cy="548329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6626245" y="1986551"/>
              <a:ext cx="84809" cy="85720"/>
            </a:xfrm>
            <a:custGeom>
              <a:rect b="b" l="l" r="r" t="t"/>
              <a:pathLst>
                <a:path extrusionOk="0" h="3103" w="307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7" name="Google Shape;1427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28" name="Google Shape;1428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6" name="Google Shape;1436;p32"/>
            <p:cNvSpPr/>
            <p:nvPr/>
          </p:nvSpPr>
          <p:spPr>
            <a:xfrm>
              <a:off x="5553256" y="291837"/>
              <a:ext cx="448796" cy="449735"/>
            </a:xfrm>
            <a:custGeom>
              <a:rect b="b" l="l" r="r" t="t"/>
              <a:pathLst>
                <a:path extrusionOk="0" h="16280" w="16246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5595633" y="334242"/>
              <a:ext cx="364015" cy="364926"/>
            </a:xfrm>
            <a:custGeom>
              <a:rect b="b" l="l" r="r" t="t"/>
              <a:pathLst>
                <a:path extrusionOk="0" h="13210" w="13177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668454" y="364657"/>
              <a:ext cx="220254" cy="304096"/>
            </a:xfrm>
            <a:custGeom>
              <a:rect b="b" l="l" r="r" t="t"/>
              <a:pathLst>
                <a:path extrusionOk="0" h="11008" w="7973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8084064" y="4689299"/>
              <a:ext cx="380590" cy="108787"/>
            </a:xfrm>
            <a:custGeom>
              <a:rect b="b" l="l" r="r" t="t"/>
              <a:pathLst>
                <a:path extrusionOk="0" h="3938" w="13777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8098789" y="4413792"/>
              <a:ext cx="350202" cy="122572"/>
            </a:xfrm>
            <a:custGeom>
              <a:rect b="b" l="l" r="r" t="t"/>
              <a:pathLst>
                <a:path extrusionOk="0" h="4437" w="1267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102490" y="4486585"/>
              <a:ext cx="340975" cy="262658"/>
            </a:xfrm>
            <a:custGeom>
              <a:rect b="b" l="l" r="r" t="t"/>
              <a:pathLst>
                <a:path extrusionOk="0" h="9508" w="12343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140254" y="4444014"/>
              <a:ext cx="265421" cy="92350"/>
            </a:xfrm>
            <a:custGeom>
              <a:rect b="b" l="l" r="r" t="t"/>
              <a:pathLst>
                <a:path extrusionOk="0" h="3343" w="9608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082213" y="4208287"/>
              <a:ext cx="338213" cy="302273"/>
            </a:xfrm>
            <a:custGeom>
              <a:rect b="b" l="l" r="r" t="t"/>
              <a:pathLst>
                <a:path extrusionOk="0" h="10942" w="12243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8101551" y="4486585"/>
              <a:ext cx="207381" cy="262658"/>
            </a:xfrm>
            <a:custGeom>
              <a:rect b="b" l="l" r="r" t="t"/>
              <a:pathLst>
                <a:path extrusionOk="0" h="9508" w="7507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462781" y="4195386"/>
              <a:ext cx="511477" cy="176966"/>
            </a:xfrm>
            <a:custGeom>
              <a:rect b="b" l="l" r="r" t="t"/>
              <a:pathLst>
                <a:path extrusionOk="0" h="6406" w="18515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8166996" y="3638019"/>
              <a:ext cx="600844" cy="686398"/>
            </a:xfrm>
            <a:custGeom>
              <a:rect b="b" l="l" r="r" t="t"/>
              <a:pathLst>
                <a:path extrusionOk="0" h="24847" w="2175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8178958" y="3658157"/>
              <a:ext cx="576893" cy="662558"/>
            </a:xfrm>
            <a:custGeom>
              <a:rect b="b" l="l" r="r" t="t"/>
              <a:pathLst>
                <a:path extrusionOk="0" h="23984" w="20883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8207550" y="3688545"/>
              <a:ext cx="231304" cy="187850"/>
            </a:xfrm>
            <a:custGeom>
              <a:rect b="b" l="l" r="r" t="t"/>
              <a:pathLst>
                <a:path extrusionOk="0" h="6800" w="8373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8225976" y="3785317"/>
              <a:ext cx="407331" cy="317936"/>
            </a:xfrm>
            <a:custGeom>
              <a:rect b="b" l="l" r="r" t="t"/>
              <a:pathLst>
                <a:path extrusionOk="0" h="11509" w="14745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8422254" y="3976069"/>
              <a:ext cx="307798" cy="246056"/>
            </a:xfrm>
            <a:custGeom>
              <a:rect b="b" l="l" r="r" t="t"/>
              <a:pathLst>
                <a:path extrusionOk="0" h="8907" w="11142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8582592" y="3372595"/>
              <a:ext cx="489349" cy="897453"/>
            </a:xfrm>
            <a:custGeom>
              <a:rect b="b" l="l" r="r" t="t"/>
              <a:pathLst>
                <a:path extrusionOk="0" h="32487" w="17714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726355" y="3371573"/>
              <a:ext cx="176938" cy="896625"/>
            </a:xfrm>
            <a:custGeom>
              <a:rect b="b" l="l" r="r" t="t"/>
              <a:pathLst>
                <a:path extrusionOk="0" h="32457" w="6405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8728178" y="3446216"/>
              <a:ext cx="261747" cy="282908"/>
            </a:xfrm>
            <a:custGeom>
              <a:rect b="b" l="l" r="r" t="t"/>
              <a:pathLst>
                <a:path extrusionOk="0" h="10241" w="9475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8704227" y="3616692"/>
              <a:ext cx="269095" cy="319787"/>
            </a:xfrm>
            <a:custGeom>
              <a:rect b="b" l="l" r="r" t="t"/>
              <a:pathLst>
                <a:path extrusionOk="0" h="11576" w="9741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8633285" y="3767802"/>
              <a:ext cx="419292" cy="321638"/>
            </a:xfrm>
            <a:custGeom>
              <a:rect b="b" l="l" r="r" t="t"/>
              <a:pathLst>
                <a:path extrusionOk="0" h="11643" w="15178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8755831" y="3820594"/>
              <a:ext cx="547389" cy="473410"/>
            </a:xfrm>
            <a:custGeom>
              <a:rect b="b" l="l" r="r" t="t"/>
              <a:pathLst>
                <a:path extrusionOk="0" h="17137" w="19815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9046119" y="3839683"/>
              <a:ext cx="206442" cy="185281"/>
            </a:xfrm>
            <a:custGeom>
              <a:rect b="b" l="l" r="r" t="t"/>
              <a:pathLst>
                <a:path extrusionOk="0" h="6707" w="7473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8756743" y="3832307"/>
              <a:ext cx="544627" cy="461697"/>
            </a:xfrm>
            <a:custGeom>
              <a:rect b="b" l="l" r="r" t="t"/>
              <a:pathLst>
                <a:path extrusionOk="0" h="16713" w="19715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8881167" y="3899575"/>
              <a:ext cx="216580" cy="274040"/>
            </a:xfrm>
            <a:custGeom>
              <a:rect b="b" l="l" r="r" t="t"/>
              <a:pathLst>
                <a:path extrusionOk="0" h="9920" w="784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8524524" y="4239449"/>
              <a:ext cx="387054" cy="134727"/>
            </a:xfrm>
            <a:custGeom>
              <a:rect b="b" l="l" r="r" t="t"/>
              <a:pathLst>
                <a:path extrusionOk="0" h="4877" w="14011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8445294" y="3492102"/>
              <a:ext cx="299510" cy="803749"/>
            </a:xfrm>
            <a:custGeom>
              <a:rect b="b" l="l" r="r" t="t"/>
              <a:pathLst>
                <a:path extrusionOk="0" h="29095" w="10842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8389076" y="3446990"/>
              <a:ext cx="175115" cy="335589"/>
            </a:xfrm>
            <a:custGeom>
              <a:rect b="b" l="l" r="r" t="t"/>
              <a:pathLst>
                <a:path extrusionOk="0" h="12148" w="6339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8356810" y="3780648"/>
              <a:ext cx="241470" cy="160418"/>
            </a:xfrm>
            <a:custGeom>
              <a:rect b="b" l="l" r="r" t="t"/>
              <a:pathLst>
                <a:path extrusionOk="0" h="5807" w="8741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8598256" y="3613736"/>
              <a:ext cx="101384" cy="341169"/>
            </a:xfrm>
            <a:custGeom>
              <a:rect b="b" l="l" r="r" t="t"/>
              <a:pathLst>
                <a:path extrusionOk="0" h="12350" w="367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386314" y="3985987"/>
              <a:ext cx="299510" cy="185474"/>
            </a:xfrm>
            <a:custGeom>
              <a:rect b="b" l="l" r="r" t="t"/>
              <a:pathLst>
                <a:path extrusionOk="0" h="6714" w="10842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8682099" y="3869988"/>
              <a:ext cx="111550" cy="293157"/>
            </a:xfrm>
            <a:custGeom>
              <a:rect b="b" l="l" r="r" t="t"/>
              <a:pathLst>
                <a:path extrusionOk="0" h="10612" w="4038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8521761" y="4647833"/>
              <a:ext cx="380617" cy="108760"/>
            </a:xfrm>
            <a:custGeom>
              <a:rect b="b" l="l" r="r" t="t"/>
              <a:pathLst>
                <a:path extrusionOk="0" h="3937" w="13778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8469245" y="4301357"/>
              <a:ext cx="499488" cy="383380"/>
            </a:xfrm>
            <a:custGeom>
              <a:rect b="b" l="l" r="r" t="t"/>
              <a:pathLst>
                <a:path extrusionOk="0" h="13878" w="18081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8469245" y="4299506"/>
              <a:ext cx="314262" cy="384291"/>
            </a:xfrm>
            <a:custGeom>
              <a:rect b="b" l="l" r="r" t="t"/>
              <a:pathLst>
                <a:path extrusionOk="0" h="13911" w="11376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6922969" y="4195386"/>
              <a:ext cx="786042" cy="126274"/>
            </a:xfrm>
            <a:custGeom>
              <a:rect b="b" l="l" r="r" t="t"/>
              <a:pathLst>
                <a:path extrusionOk="0" h="4571" w="28454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6922969" y="4195386"/>
              <a:ext cx="786042" cy="65444"/>
            </a:xfrm>
            <a:custGeom>
              <a:rect b="b" l="l" r="r" t="t"/>
              <a:pathLst>
                <a:path extrusionOk="0" h="2369" w="28454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6700889" y="4283843"/>
              <a:ext cx="1159255" cy="387054"/>
            </a:xfrm>
            <a:custGeom>
              <a:rect b="b" l="l" r="r" t="t"/>
              <a:pathLst>
                <a:path extrusionOk="0" h="14011" w="41964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6147966" y="3768741"/>
              <a:ext cx="729853" cy="825684"/>
            </a:xfrm>
            <a:custGeom>
              <a:rect b="b" l="l" r="r" t="t"/>
              <a:pathLst>
                <a:path extrusionOk="0" h="29889" w="2642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6479720" y="3773327"/>
              <a:ext cx="396253" cy="321638"/>
            </a:xfrm>
            <a:custGeom>
              <a:rect b="b" l="l" r="r" t="t"/>
              <a:pathLst>
                <a:path extrusionOk="0" h="11643" w="14344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7297100" y="2693261"/>
              <a:ext cx="426668" cy="529488"/>
            </a:xfrm>
            <a:custGeom>
              <a:rect b="b" l="l" r="r" t="t"/>
              <a:pathLst>
                <a:path extrusionOk="0" h="19167" w="15445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748791" y="2717295"/>
              <a:ext cx="458023" cy="499239"/>
            </a:xfrm>
            <a:custGeom>
              <a:rect b="b" l="l" r="r" t="t"/>
              <a:pathLst>
                <a:path extrusionOk="0" h="18072" w="1658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977336" y="3045346"/>
              <a:ext cx="640458" cy="815545"/>
            </a:xfrm>
            <a:custGeom>
              <a:rect b="b" l="l" r="r" t="t"/>
              <a:pathLst>
                <a:path extrusionOk="0" h="29522" w="23184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7130298" y="3047196"/>
              <a:ext cx="304124" cy="213735"/>
            </a:xfrm>
            <a:custGeom>
              <a:rect b="b" l="l" r="r" t="t"/>
              <a:pathLst>
                <a:path extrusionOk="0" h="7737" w="11009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106346" y="3045346"/>
              <a:ext cx="511449" cy="423906"/>
            </a:xfrm>
            <a:custGeom>
              <a:rect b="b" l="l" r="r" t="t"/>
              <a:pathLst>
                <a:path extrusionOk="0" h="15345" w="18514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417065" y="3321792"/>
              <a:ext cx="633082" cy="750129"/>
            </a:xfrm>
            <a:custGeom>
              <a:rect b="b" l="l" r="r" t="t"/>
              <a:pathLst>
                <a:path extrusionOk="0" h="27154" w="22917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564502" y="3435138"/>
              <a:ext cx="450619" cy="636784"/>
            </a:xfrm>
            <a:custGeom>
              <a:rect b="b" l="l" r="r" t="t"/>
              <a:pathLst>
                <a:path extrusionOk="0" h="23051" w="16312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7423210" y="2441761"/>
              <a:ext cx="316223" cy="421060"/>
            </a:xfrm>
            <a:custGeom>
              <a:rect b="b" l="l" r="r" t="t"/>
              <a:pathLst>
                <a:path extrusionOk="0" h="15242" w="11447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898990" y="2333027"/>
              <a:ext cx="669050" cy="778694"/>
            </a:xfrm>
            <a:custGeom>
              <a:rect b="b" l="l" r="r" t="t"/>
              <a:pathLst>
                <a:path extrusionOk="0" h="28188" w="24219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7285110" y="2748263"/>
              <a:ext cx="53482" cy="165336"/>
            </a:xfrm>
            <a:custGeom>
              <a:rect b="b" l="l" r="r" t="t"/>
              <a:pathLst>
                <a:path extrusionOk="0" h="5985" w="1936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53357" y="2731108"/>
              <a:ext cx="198154" cy="198154"/>
            </a:xfrm>
            <a:custGeom>
              <a:rect b="b" l="l" r="r" t="t"/>
              <a:pathLst>
                <a:path extrusionOk="0" h="7173" w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433486" y="2730196"/>
              <a:ext cx="134561" cy="199066"/>
            </a:xfrm>
            <a:custGeom>
              <a:rect b="b" l="l" r="r" t="t"/>
              <a:pathLst>
                <a:path extrusionOk="0" h="7206" w="4871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7101733" y="2122937"/>
              <a:ext cx="180640" cy="191276"/>
            </a:xfrm>
            <a:custGeom>
              <a:rect b="b" l="l" r="r" t="t"/>
              <a:pathLst>
                <a:path extrusionOk="0" h="6924" w="6539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6706414" y="2283772"/>
              <a:ext cx="479183" cy="408657"/>
            </a:xfrm>
            <a:custGeom>
              <a:rect b="b" l="l" r="r" t="t"/>
              <a:pathLst>
                <a:path extrusionOk="0" h="14793" w="17346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6559888" y="2672128"/>
              <a:ext cx="298599" cy="346638"/>
            </a:xfrm>
            <a:custGeom>
              <a:rect b="b" l="l" r="r" t="t"/>
              <a:pathLst>
                <a:path extrusionOk="0" h="12548" w="10809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6647433" y="2706245"/>
              <a:ext cx="280145" cy="520206"/>
            </a:xfrm>
            <a:custGeom>
              <a:rect b="b" l="l" r="r" t="t"/>
              <a:pathLst>
                <a:path extrusionOk="0" h="18831" w="1014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7611311" y="2716384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6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7617775" y="2648177"/>
              <a:ext cx="197215" cy="463548"/>
            </a:xfrm>
            <a:custGeom>
              <a:rect b="b" l="l" r="r" t="t"/>
              <a:pathLst>
                <a:path extrusionOk="0" h="16780" w="7139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7184664" y="2269130"/>
              <a:ext cx="452470" cy="348213"/>
            </a:xfrm>
            <a:custGeom>
              <a:rect b="b" l="l" r="r" t="t"/>
              <a:pathLst>
                <a:path extrusionOk="0" h="12605" w="16379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7153337" y="2901584"/>
              <a:ext cx="197215" cy="96798"/>
            </a:xfrm>
            <a:custGeom>
              <a:rect b="b" l="l" r="r" t="t"/>
              <a:pathLst>
                <a:path extrusionOk="0" h="3504" w="7139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6715613" y="2573478"/>
              <a:ext cx="238708" cy="158457"/>
            </a:xfrm>
            <a:custGeom>
              <a:rect b="b" l="l" r="r" t="t"/>
              <a:pathLst>
                <a:path extrusionOk="0" h="5736" w="8641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6882415" y="2492315"/>
              <a:ext cx="667199" cy="352274"/>
            </a:xfrm>
            <a:custGeom>
              <a:rect b="b" l="l" r="r" t="t"/>
              <a:pathLst>
                <a:path extrusionOk="0" h="12752" w="241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792108" y="3859049"/>
              <a:ext cx="1007207" cy="364926"/>
            </a:xfrm>
            <a:custGeom>
              <a:rect b="b" l="l" r="r" t="t"/>
              <a:pathLst>
                <a:path extrusionOk="0" h="13210" w="3646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927555" y="2471789"/>
              <a:ext cx="667199" cy="353434"/>
            </a:xfrm>
            <a:custGeom>
              <a:rect b="b" l="l" r="r" t="t"/>
              <a:pathLst>
                <a:path extrusionOk="0" h="12794" w="24152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7121071" y="2472508"/>
              <a:ext cx="328102" cy="353572"/>
            </a:xfrm>
            <a:custGeom>
              <a:rect b="b" l="l" r="r" t="t"/>
              <a:pathLst>
                <a:path extrusionOk="0" h="12799" w="11877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7129386" y="2276423"/>
              <a:ext cx="228542" cy="357965"/>
            </a:xfrm>
            <a:custGeom>
              <a:rect b="b" l="l" r="r" t="t"/>
              <a:pathLst>
                <a:path extrusionOk="0" h="12958" w="8273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221517" y="2306176"/>
              <a:ext cx="300449" cy="320837"/>
            </a:xfrm>
            <a:custGeom>
              <a:rect b="b" l="l" r="r" t="t"/>
              <a:pathLst>
                <a:path extrusionOk="0" h="11614" w="10876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7279585" y="3807444"/>
              <a:ext cx="692973" cy="804468"/>
            </a:xfrm>
            <a:custGeom>
              <a:rect b="b" l="l" r="r" t="t"/>
              <a:pathLst>
                <a:path extrusionOk="0" h="29121" w="25085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7627002" y="3850733"/>
              <a:ext cx="345561" cy="169590"/>
            </a:xfrm>
            <a:custGeom>
              <a:rect b="b" l="l" r="r" t="t"/>
              <a:pathLst>
                <a:path extrusionOk="0" h="6139" w="1250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7510893" y="3321792"/>
              <a:ext cx="549213" cy="646922"/>
            </a:xfrm>
            <a:custGeom>
              <a:rect b="b" l="l" r="r" t="t"/>
              <a:pathLst>
                <a:path extrusionOk="0" h="23418" w="19881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7510893" y="3321792"/>
              <a:ext cx="313323" cy="646922"/>
            </a:xfrm>
            <a:custGeom>
              <a:rect b="b" l="l" r="r" t="t"/>
              <a:pathLst>
                <a:path extrusionOk="0" h="23418" w="11342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7140436" y="3733713"/>
              <a:ext cx="25829" cy="488410"/>
            </a:xfrm>
            <a:custGeom>
              <a:rect b="b" l="l" r="r" t="t"/>
              <a:pathLst>
                <a:path extrusionOk="0" h="17680" w="935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6736829" y="2652182"/>
              <a:ext cx="223017" cy="236553"/>
            </a:xfrm>
            <a:custGeom>
              <a:rect b="b" l="l" r="r" t="t"/>
              <a:pathLst>
                <a:path extrusionOk="0" h="8563" w="807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7273121" y="4055326"/>
              <a:ext cx="389816" cy="408242"/>
            </a:xfrm>
            <a:custGeom>
              <a:rect b="b" l="l" r="r" t="t"/>
              <a:pathLst>
                <a:path extrusionOk="0" h="14778" w="14111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6785643" y="2694256"/>
              <a:ext cx="95886" cy="152076"/>
            </a:xfrm>
            <a:custGeom>
              <a:rect b="b" l="l" r="r" t="t"/>
              <a:pathLst>
                <a:path extrusionOk="0" h="5505" w="3471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559888" y="2283523"/>
              <a:ext cx="552003" cy="935079"/>
            </a:xfrm>
            <a:custGeom>
              <a:rect b="b" l="l" r="r" t="t"/>
              <a:pathLst>
                <a:path extrusionOk="0" h="33849" w="19982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148906" y="3343920"/>
              <a:ext cx="911376" cy="1251413"/>
            </a:xfrm>
            <a:custGeom>
              <a:rect b="b" l="l" r="r" t="t"/>
              <a:pathLst>
                <a:path extrusionOk="0" h="45300" w="32991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205096" y="4708664"/>
              <a:ext cx="810959" cy="130887"/>
            </a:xfrm>
            <a:custGeom>
              <a:rect b="b" l="l" r="r" t="t"/>
              <a:pathLst>
                <a:path extrusionOk="0" h="4738" w="29356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5432883" y="4016623"/>
              <a:ext cx="1156493" cy="822921"/>
            </a:xfrm>
            <a:custGeom>
              <a:rect b="b" l="l" r="r" t="t"/>
              <a:pathLst>
                <a:path extrusionOk="0" h="29789" w="41864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6342421" y="4017535"/>
              <a:ext cx="339125" cy="822921"/>
            </a:xfrm>
            <a:custGeom>
              <a:rect b="b" l="l" r="r" t="t"/>
              <a:pathLst>
                <a:path extrusionOk="0" h="29789" w="12276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429209" y="4017535"/>
              <a:ext cx="1133454" cy="822921"/>
            </a:xfrm>
            <a:custGeom>
              <a:rect b="b" l="l" r="r" t="t"/>
              <a:pathLst>
                <a:path extrusionOk="0" h="29789" w="4103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803339" y="4273704"/>
              <a:ext cx="317936" cy="304124"/>
            </a:xfrm>
            <a:custGeom>
              <a:rect b="b" l="l" r="r" t="t"/>
              <a:pathLst>
                <a:path extrusionOk="0" h="11009" w="115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929588" y="4260803"/>
              <a:ext cx="204591" cy="187104"/>
            </a:xfrm>
            <a:custGeom>
              <a:rect b="b" l="l" r="r" t="t"/>
              <a:pathLst>
                <a:path extrusionOk="0" h="6773" w="7406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872276" y="4448793"/>
              <a:ext cx="603606" cy="466476"/>
            </a:xfrm>
            <a:custGeom>
              <a:rect b="b" l="l" r="r" t="t"/>
              <a:pathLst>
                <a:path extrusionOk="0" h="16886" w="2185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968109" y="4593715"/>
              <a:ext cx="204591" cy="253183"/>
            </a:xfrm>
            <a:custGeom>
              <a:rect b="b" l="l" r="r" t="t"/>
              <a:pathLst>
                <a:path extrusionOk="0" h="9165" w="7406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7061179" y="4656756"/>
              <a:ext cx="181579" cy="230696"/>
            </a:xfrm>
            <a:custGeom>
              <a:rect b="b" l="l" r="r" t="t"/>
              <a:pathLst>
                <a:path extrusionOk="0" h="8351" w="6573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3" name="Google Shape;1523;p32"/>
          <p:cNvSpPr txBox="1"/>
          <p:nvPr/>
        </p:nvSpPr>
        <p:spPr>
          <a:xfrm>
            <a:off x="862575" y="1848775"/>
            <a:ext cx="3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524" name="Google Shape;1524;p32"/>
          <p:cNvSpPr txBox="1"/>
          <p:nvPr/>
        </p:nvSpPr>
        <p:spPr>
          <a:xfrm>
            <a:off x="571075" y="844275"/>
            <a:ext cx="449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Team BitByBit</a:t>
            </a:r>
            <a:endParaRPr b="1" sz="44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25" name="Google Shape;1525;p32"/>
          <p:cNvSpPr txBox="1"/>
          <p:nvPr/>
        </p:nvSpPr>
        <p:spPr>
          <a:xfrm>
            <a:off x="364625" y="1340400"/>
            <a:ext cx="3468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MEMBERS: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1.Anushka Chaudhari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2.Srushti Pekamwar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3.Gouri Dhampalwar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4.Vaishnavi Patil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526" name="Google Shape;1526;p32"/>
          <p:cNvSpPr txBox="1"/>
          <p:nvPr/>
        </p:nvSpPr>
        <p:spPr>
          <a:xfrm>
            <a:off x="146950" y="4633500"/>
            <a:ext cx="4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527" name="Google Shape;1527;p32"/>
          <p:cNvSpPr txBox="1"/>
          <p:nvPr/>
        </p:nvSpPr>
        <p:spPr>
          <a:xfrm>
            <a:off x="146950" y="3608925"/>
            <a:ext cx="4584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MKSSS’s Cummins College of engineering for women, Pune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33"/>
          <p:cNvGrpSpPr/>
          <p:nvPr/>
        </p:nvGrpSpPr>
        <p:grpSpPr>
          <a:xfrm>
            <a:off x="1059611" y="1499659"/>
            <a:ext cx="749797" cy="717499"/>
            <a:chOff x="1317586" y="1856572"/>
            <a:chExt cx="749797" cy="717499"/>
          </a:xfrm>
        </p:grpSpPr>
        <p:sp>
          <p:nvSpPr>
            <p:cNvPr id="1533" name="Google Shape;1533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5" name="Google Shape;1535;p33"/>
          <p:cNvGrpSpPr/>
          <p:nvPr/>
        </p:nvGrpSpPr>
        <p:grpSpPr>
          <a:xfrm>
            <a:off x="1059611" y="2642559"/>
            <a:ext cx="749797" cy="717499"/>
            <a:chOff x="1317586" y="1856572"/>
            <a:chExt cx="749797" cy="717499"/>
          </a:xfrm>
        </p:grpSpPr>
        <p:sp>
          <p:nvSpPr>
            <p:cNvPr id="1536" name="Google Shape;1536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33"/>
          <p:cNvGrpSpPr/>
          <p:nvPr/>
        </p:nvGrpSpPr>
        <p:grpSpPr>
          <a:xfrm>
            <a:off x="1059611" y="3805109"/>
            <a:ext cx="749797" cy="717499"/>
            <a:chOff x="1317586" y="1856572"/>
            <a:chExt cx="749797" cy="717499"/>
          </a:xfrm>
        </p:grpSpPr>
        <p:sp>
          <p:nvSpPr>
            <p:cNvPr id="1539" name="Google Shape;1539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1" name="Google Shape;1541;p33"/>
          <p:cNvGrpSpPr/>
          <p:nvPr/>
        </p:nvGrpSpPr>
        <p:grpSpPr>
          <a:xfrm>
            <a:off x="5030536" y="1489834"/>
            <a:ext cx="749797" cy="717499"/>
            <a:chOff x="1317586" y="1856572"/>
            <a:chExt cx="749797" cy="717499"/>
          </a:xfrm>
        </p:grpSpPr>
        <p:sp>
          <p:nvSpPr>
            <p:cNvPr id="1542" name="Google Shape;1542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33"/>
          <p:cNvGrpSpPr/>
          <p:nvPr/>
        </p:nvGrpSpPr>
        <p:grpSpPr>
          <a:xfrm>
            <a:off x="5030536" y="2632734"/>
            <a:ext cx="749797" cy="717499"/>
            <a:chOff x="1317586" y="1856572"/>
            <a:chExt cx="749797" cy="717499"/>
          </a:xfrm>
        </p:grpSpPr>
        <p:sp>
          <p:nvSpPr>
            <p:cNvPr id="1545" name="Google Shape;1545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33"/>
          <p:cNvSpPr txBox="1"/>
          <p:nvPr>
            <p:ph idx="8" type="title"/>
          </p:nvPr>
        </p:nvSpPr>
        <p:spPr>
          <a:xfrm>
            <a:off x="2174177" y="2737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48" name="Google Shape;1548;p33"/>
          <p:cNvSpPr txBox="1"/>
          <p:nvPr>
            <p:ph idx="13" type="title"/>
          </p:nvPr>
        </p:nvSpPr>
        <p:spPr>
          <a:xfrm>
            <a:off x="6191452" y="2737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1549" name="Google Shape;1549;p33"/>
          <p:cNvSpPr txBox="1"/>
          <p:nvPr>
            <p:ph idx="15" type="title"/>
          </p:nvPr>
        </p:nvSpPr>
        <p:spPr>
          <a:xfrm>
            <a:off x="720000" y="5428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Approach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0" name="Google Shape;1550;p33"/>
          <p:cNvSpPr txBox="1"/>
          <p:nvPr>
            <p:ph type="title"/>
          </p:nvPr>
        </p:nvSpPr>
        <p:spPr>
          <a:xfrm>
            <a:off x="2069925" y="1373125"/>
            <a:ext cx="19860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551" name="Google Shape;1551;p33"/>
          <p:cNvSpPr txBox="1"/>
          <p:nvPr>
            <p:ph idx="2" type="title"/>
          </p:nvPr>
        </p:nvSpPr>
        <p:spPr>
          <a:xfrm>
            <a:off x="6145100" y="1594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3"/>
          <p:cNvSpPr txBox="1"/>
          <p:nvPr>
            <p:ph idx="4" type="title"/>
          </p:nvPr>
        </p:nvSpPr>
        <p:spPr>
          <a:xfrm>
            <a:off x="2127825" y="3921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matching</a:t>
            </a:r>
            <a:endParaRPr/>
          </a:p>
        </p:txBody>
      </p:sp>
      <p:sp>
        <p:nvSpPr>
          <p:cNvPr id="1553" name="Google Shape;1553;p33"/>
          <p:cNvSpPr txBox="1"/>
          <p:nvPr/>
        </p:nvSpPr>
        <p:spPr>
          <a:xfrm>
            <a:off x="1119406" y="1540931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b="1" sz="30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4" name="Google Shape;1554;p33"/>
          <p:cNvSpPr txBox="1"/>
          <p:nvPr/>
        </p:nvSpPr>
        <p:spPr>
          <a:xfrm>
            <a:off x="1119406" y="2685974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b="1" sz="30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5" name="Google Shape;1555;p33"/>
          <p:cNvSpPr txBox="1"/>
          <p:nvPr/>
        </p:nvSpPr>
        <p:spPr>
          <a:xfrm>
            <a:off x="1119406" y="384451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b="1" sz="30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6" name="Google Shape;1556;p33"/>
          <p:cNvSpPr txBox="1"/>
          <p:nvPr/>
        </p:nvSpPr>
        <p:spPr>
          <a:xfrm>
            <a:off x="5090337" y="153110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4</a:t>
            </a:r>
            <a:endParaRPr b="1" sz="30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7" name="Google Shape;1557;p33"/>
          <p:cNvSpPr txBox="1"/>
          <p:nvPr/>
        </p:nvSpPr>
        <p:spPr>
          <a:xfrm>
            <a:off x="5090337" y="2676146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5</a:t>
            </a:r>
            <a:endParaRPr b="1" sz="30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8" name="Google Shape;1558;p33"/>
          <p:cNvSpPr txBox="1"/>
          <p:nvPr/>
        </p:nvSpPr>
        <p:spPr>
          <a:xfrm>
            <a:off x="4387900" y="634100"/>
            <a:ext cx="47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4"/>
          <p:cNvSpPr txBox="1"/>
          <p:nvPr/>
        </p:nvSpPr>
        <p:spPr>
          <a:xfrm>
            <a:off x="0" y="530650"/>
            <a:ext cx="841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564" name="Google Shape;1564;p34"/>
          <p:cNvSpPr txBox="1"/>
          <p:nvPr/>
        </p:nvSpPr>
        <p:spPr>
          <a:xfrm>
            <a:off x="3427275" y="390200"/>
            <a:ext cx="29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565" name="Google Shape;1565;p34"/>
          <p:cNvSpPr txBox="1"/>
          <p:nvPr/>
        </p:nvSpPr>
        <p:spPr>
          <a:xfrm>
            <a:off x="126800" y="243925"/>
            <a:ext cx="853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Process Flow</a:t>
            </a:r>
            <a:endParaRPr b="1" sz="32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66" name="Google Shape;1566;p34"/>
          <p:cNvSpPr txBox="1"/>
          <p:nvPr/>
        </p:nvSpPr>
        <p:spPr>
          <a:xfrm>
            <a:off x="669650" y="964650"/>
            <a:ext cx="84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567" name="Google Shape;1567;p34"/>
          <p:cNvGrpSpPr/>
          <p:nvPr/>
        </p:nvGrpSpPr>
        <p:grpSpPr>
          <a:xfrm>
            <a:off x="326629" y="2083485"/>
            <a:ext cx="616038" cy="885723"/>
            <a:chOff x="5485445" y="1109119"/>
            <a:chExt cx="388251" cy="646513"/>
          </a:xfrm>
        </p:grpSpPr>
        <p:sp>
          <p:nvSpPr>
            <p:cNvPr id="1568" name="Google Shape;1568;p34"/>
            <p:cNvSpPr/>
            <p:nvPr/>
          </p:nvSpPr>
          <p:spPr>
            <a:xfrm>
              <a:off x="5570578" y="1508192"/>
              <a:ext cx="66663" cy="30876"/>
            </a:xfrm>
            <a:custGeom>
              <a:rect b="b" l="l" r="r" t="t"/>
              <a:pathLst>
                <a:path extrusionOk="0" h="987" w="2131">
                  <a:moveTo>
                    <a:pt x="1062" y="1"/>
                  </a:moveTo>
                  <a:lnTo>
                    <a:pt x="0" y="463"/>
                  </a:lnTo>
                  <a:lnTo>
                    <a:pt x="1068" y="986"/>
                  </a:lnTo>
                  <a:lnTo>
                    <a:pt x="2131" y="484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5552590" y="1542884"/>
              <a:ext cx="38258" cy="59124"/>
            </a:xfrm>
            <a:custGeom>
              <a:rect b="b" l="l" r="r" t="t"/>
              <a:pathLst>
                <a:path extrusionOk="0" h="1890" w="1223">
                  <a:moveTo>
                    <a:pt x="1" y="1"/>
                  </a:moveTo>
                  <a:lnTo>
                    <a:pt x="1" y="1345"/>
                  </a:lnTo>
                  <a:lnTo>
                    <a:pt x="1223" y="1889"/>
                  </a:lnTo>
                  <a:lnTo>
                    <a:pt x="1223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5616876" y="1543635"/>
              <a:ext cx="38384" cy="58373"/>
            </a:xfrm>
            <a:custGeom>
              <a:rect b="b" l="l" r="r" t="t"/>
              <a:pathLst>
                <a:path extrusionOk="0" h="1866" w="1227">
                  <a:moveTo>
                    <a:pt x="1226" y="0"/>
                  </a:moveTo>
                  <a:lnTo>
                    <a:pt x="1" y="579"/>
                  </a:lnTo>
                  <a:lnTo>
                    <a:pt x="1" y="1865"/>
                  </a:lnTo>
                  <a:lnTo>
                    <a:pt x="1226" y="1321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5485445" y="1109119"/>
              <a:ext cx="388251" cy="646513"/>
            </a:xfrm>
            <a:custGeom>
              <a:rect b="b" l="l" r="r" t="t"/>
              <a:pathLst>
                <a:path extrusionOk="0" h="13366" w="7576">
                  <a:moveTo>
                    <a:pt x="4477" y="1226"/>
                  </a:moveTo>
                  <a:cubicBezTo>
                    <a:pt x="4707" y="1226"/>
                    <a:pt x="4893" y="1412"/>
                    <a:pt x="4893" y="1642"/>
                  </a:cubicBezTo>
                  <a:cubicBezTo>
                    <a:pt x="4893" y="1870"/>
                    <a:pt x="4707" y="2057"/>
                    <a:pt x="4477" y="2057"/>
                  </a:cubicBezTo>
                  <a:lnTo>
                    <a:pt x="3079" y="2057"/>
                  </a:lnTo>
                  <a:cubicBezTo>
                    <a:pt x="2851" y="2057"/>
                    <a:pt x="2664" y="1870"/>
                    <a:pt x="2664" y="1642"/>
                  </a:cubicBezTo>
                  <a:cubicBezTo>
                    <a:pt x="2664" y="1413"/>
                    <a:pt x="2851" y="1226"/>
                    <a:pt x="3079" y="1226"/>
                  </a:cubicBezTo>
                  <a:close/>
                  <a:moveTo>
                    <a:pt x="3783" y="4588"/>
                  </a:moveTo>
                  <a:cubicBezTo>
                    <a:pt x="3842" y="4588"/>
                    <a:pt x="3901" y="4601"/>
                    <a:pt x="3955" y="4626"/>
                  </a:cubicBezTo>
                  <a:lnTo>
                    <a:pt x="6013" y="5556"/>
                  </a:lnTo>
                  <a:cubicBezTo>
                    <a:pt x="6143" y="5617"/>
                    <a:pt x="6258" y="5754"/>
                    <a:pt x="6258" y="5936"/>
                  </a:cubicBezTo>
                  <a:lnTo>
                    <a:pt x="6259" y="8181"/>
                  </a:lnTo>
                  <a:cubicBezTo>
                    <a:pt x="6259" y="8345"/>
                    <a:pt x="6164" y="8495"/>
                    <a:pt x="6012" y="8562"/>
                  </a:cubicBezTo>
                  <a:lnTo>
                    <a:pt x="3954" y="9476"/>
                  </a:lnTo>
                  <a:cubicBezTo>
                    <a:pt x="3909" y="9494"/>
                    <a:pt x="3849" y="9512"/>
                    <a:pt x="3780" y="9512"/>
                  </a:cubicBezTo>
                  <a:cubicBezTo>
                    <a:pt x="3730" y="9512"/>
                    <a:pt x="3674" y="9502"/>
                    <a:pt x="3616" y="9476"/>
                  </a:cubicBezTo>
                  <a:lnTo>
                    <a:pt x="1561" y="8562"/>
                  </a:lnTo>
                  <a:cubicBezTo>
                    <a:pt x="1411" y="8495"/>
                    <a:pt x="1314" y="8346"/>
                    <a:pt x="1314" y="8182"/>
                  </a:cubicBezTo>
                  <a:lnTo>
                    <a:pt x="1314" y="5900"/>
                  </a:lnTo>
                  <a:cubicBezTo>
                    <a:pt x="1314" y="5757"/>
                    <a:pt x="1397" y="5588"/>
                    <a:pt x="1564" y="5519"/>
                  </a:cubicBezTo>
                  <a:lnTo>
                    <a:pt x="3618" y="4623"/>
                  </a:lnTo>
                  <a:cubicBezTo>
                    <a:pt x="3671" y="4600"/>
                    <a:pt x="3727" y="4588"/>
                    <a:pt x="3783" y="4588"/>
                  </a:cubicBezTo>
                  <a:close/>
                  <a:moveTo>
                    <a:pt x="3779" y="11285"/>
                  </a:moveTo>
                  <a:cubicBezTo>
                    <a:pt x="4010" y="11285"/>
                    <a:pt x="4197" y="11473"/>
                    <a:pt x="4197" y="11705"/>
                  </a:cubicBezTo>
                  <a:cubicBezTo>
                    <a:pt x="4197" y="11937"/>
                    <a:pt x="4010" y="12124"/>
                    <a:pt x="3779" y="12124"/>
                  </a:cubicBezTo>
                  <a:cubicBezTo>
                    <a:pt x="3548" y="12124"/>
                    <a:pt x="3359" y="11937"/>
                    <a:pt x="3359" y="11705"/>
                  </a:cubicBezTo>
                  <a:cubicBezTo>
                    <a:pt x="3359" y="11474"/>
                    <a:pt x="3546" y="11285"/>
                    <a:pt x="3779" y="11285"/>
                  </a:cubicBezTo>
                  <a:close/>
                  <a:moveTo>
                    <a:pt x="841" y="0"/>
                  </a:moveTo>
                  <a:cubicBezTo>
                    <a:pt x="376" y="0"/>
                    <a:pt x="1" y="376"/>
                    <a:pt x="1" y="841"/>
                  </a:cubicBezTo>
                  <a:lnTo>
                    <a:pt x="1" y="12525"/>
                  </a:lnTo>
                  <a:cubicBezTo>
                    <a:pt x="1" y="12989"/>
                    <a:pt x="376" y="13366"/>
                    <a:pt x="841" y="13366"/>
                  </a:cubicBezTo>
                  <a:lnTo>
                    <a:pt x="6735" y="13366"/>
                  </a:lnTo>
                  <a:cubicBezTo>
                    <a:pt x="7200" y="13366"/>
                    <a:pt x="7575" y="12989"/>
                    <a:pt x="7575" y="12525"/>
                  </a:cubicBezTo>
                  <a:lnTo>
                    <a:pt x="7575" y="841"/>
                  </a:lnTo>
                  <a:cubicBezTo>
                    <a:pt x="7575" y="376"/>
                    <a:pt x="7200" y="0"/>
                    <a:pt x="6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2" name="Google Shape;1572;p34"/>
          <p:cNvSpPr txBox="1"/>
          <p:nvPr/>
        </p:nvSpPr>
        <p:spPr>
          <a:xfrm>
            <a:off x="126800" y="3060700"/>
            <a:ext cx="202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Home page</a:t>
            </a:r>
            <a:r>
              <a:rPr lang="en" sz="1700"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navigator</a:t>
            </a:r>
            <a:endParaRPr sz="1700">
              <a:solidFill>
                <a:schemeClr val="lt2"/>
              </a:solidFill>
              <a:latin typeface="Cuprum SemiBold"/>
              <a:ea typeface="Cuprum SemiBold"/>
              <a:cs typeface="Cuprum SemiBold"/>
              <a:sym typeface="Cuprum SemiBold"/>
            </a:endParaRPr>
          </a:p>
        </p:txBody>
      </p:sp>
      <p:cxnSp>
        <p:nvCxnSpPr>
          <p:cNvPr id="1573" name="Google Shape;1573;p34"/>
          <p:cNvCxnSpPr/>
          <p:nvPr/>
        </p:nvCxnSpPr>
        <p:spPr>
          <a:xfrm flipH="1" rot="-5400000">
            <a:off x="3211650" y="5085700"/>
            <a:ext cx="1100100" cy="11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4" name="Google Shape;1574;p34"/>
          <p:cNvGrpSpPr/>
          <p:nvPr/>
        </p:nvGrpSpPr>
        <p:grpSpPr>
          <a:xfrm>
            <a:off x="2411441" y="1107317"/>
            <a:ext cx="926196" cy="635964"/>
            <a:chOff x="3405359" y="1398609"/>
            <a:chExt cx="418091" cy="356902"/>
          </a:xfrm>
        </p:grpSpPr>
        <p:sp>
          <p:nvSpPr>
            <p:cNvPr id="1575" name="Google Shape;1575;p34"/>
            <p:cNvSpPr/>
            <p:nvPr/>
          </p:nvSpPr>
          <p:spPr>
            <a:xfrm>
              <a:off x="3516788" y="1452446"/>
              <a:ext cx="83743" cy="129791"/>
            </a:xfrm>
            <a:custGeom>
              <a:rect b="b" l="l" r="r" t="t"/>
              <a:pathLst>
                <a:path extrusionOk="0" h="4149" w="2677">
                  <a:moveTo>
                    <a:pt x="1" y="1"/>
                  </a:moveTo>
                  <a:lnTo>
                    <a:pt x="1" y="2958"/>
                  </a:lnTo>
                  <a:lnTo>
                    <a:pt x="2676" y="4148"/>
                  </a:lnTo>
                  <a:lnTo>
                    <a:pt x="2676" y="1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3405359" y="1625751"/>
              <a:ext cx="83681" cy="129760"/>
            </a:xfrm>
            <a:custGeom>
              <a:rect b="b" l="l" r="r" t="t"/>
              <a:pathLst>
                <a:path extrusionOk="0" h="4148" w="2675">
                  <a:moveTo>
                    <a:pt x="0" y="0"/>
                  </a:moveTo>
                  <a:lnTo>
                    <a:pt x="0" y="2767"/>
                  </a:lnTo>
                  <a:cubicBezTo>
                    <a:pt x="0" y="2882"/>
                    <a:pt x="69" y="2988"/>
                    <a:pt x="176" y="3035"/>
                  </a:cubicBezTo>
                  <a:lnTo>
                    <a:pt x="2674" y="4147"/>
                  </a:lnTo>
                  <a:lnTo>
                    <a:pt x="2674" y="1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3516725" y="1625720"/>
              <a:ext cx="83806" cy="129791"/>
            </a:xfrm>
            <a:custGeom>
              <a:rect b="b" l="l" r="r" t="t"/>
              <a:pathLst>
                <a:path extrusionOk="0" h="4149" w="2679">
                  <a:moveTo>
                    <a:pt x="2678" y="0"/>
                  </a:moveTo>
                  <a:lnTo>
                    <a:pt x="1" y="1311"/>
                  </a:lnTo>
                  <a:lnTo>
                    <a:pt x="1" y="4148"/>
                  </a:lnTo>
                  <a:lnTo>
                    <a:pt x="2678" y="2960"/>
                  </a:ln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3424285" y="1569193"/>
              <a:ext cx="157320" cy="73514"/>
            </a:xfrm>
            <a:custGeom>
              <a:rect b="b" l="l" r="r" t="t"/>
              <a:pathLst>
                <a:path extrusionOk="0" h="2350" w="5029">
                  <a:moveTo>
                    <a:pt x="2517" y="1"/>
                  </a:moveTo>
                  <a:lnTo>
                    <a:pt x="0" y="1119"/>
                  </a:lnTo>
                  <a:lnTo>
                    <a:pt x="2514" y="2350"/>
                  </a:lnTo>
                  <a:lnTo>
                    <a:pt x="5029" y="111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3739581" y="1627253"/>
              <a:ext cx="83868" cy="128258"/>
            </a:xfrm>
            <a:custGeom>
              <a:rect b="b" l="l" r="r" t="t"/>
              <a:pathLst>
                <a:path extrusionOk="0" h="4100" w="2681">
                  <a:moveTo>
                    <a:pt x="2680" y="0"/>
                  </a:moveTo>
                  <a:lnTo>
                    <a:pt x="1" y="1265"/>
                  </a:lnTo>
                  <a:lnTo>
                    <a:pt x="1" y="4099"/>
                  </a:lnTo>
                  <a:lnTo>
                    <a:pt x="2477" y="3001"/>
                  </a:lnTo>
                  <a:cubicBezTo>
                    <a:pt x="2601" y="2945"/>
                    <a:pt x="2680" y="2822"/>
                    <a:pt x="2680" y="2688"/>
                  </a:cubicBezTo>
                  <a:lnTo>
                    <a:pt x="2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3535932" y="1398609"/>
              <a:ext cx="156976" cy="70792"/>
            </a:xfrm>
            <a:custGeom>
              <a:rect b="b" l="l" r="r" t="t"/>
              <a:pathLst>
                <a:path extrusionOk="0" h="2263" w="5018">
                  <a:moveTo>
                    <a:pt x="2499" y="0"/>
                  </a:moveTo>
                  <a:cubicBezTo>
                    <a:pt x="2415" y="0"/>
                    <a:pt x="2331" y="17"/>
                    <a:pt x="2252" y="52"/>
                  </a:cubicBezTo>
                  <a:lnTo>
                    <a:pt x="0" y="1034"/>
                  </a:lnTo>
                  <a:lnTo>
                    <a:pt x="2510" y="2262"/>
                  </a:lnTo>
                  <a:lnTo>
                    <a:pt x="5017" y="1080"/>
                  </a:lnTo>
                  <a:lnTo>
                    <a:pt x="2752" y="55"/>
                  </a:lnTo>
                  <a:cubicBezTo>
                    <a:pt x="2672" y="19"/>
                    <a:pt x="2586" y="0"/>
                    <a:pt x="2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3647079" y="1569193"/>
              <a:ext cx="157445" cy="73514"/>
            </a:xfrm>
            <a:custGeom>
              <a:rect b="b" l="l" r="r" t="t"/>
              <a:pathLst>
                <a:path extrusionOk="0" h="2350" w="5033">
                  <a:moveTo>
                    <a:pt x="2516" y="1"/>
                  </a:moveTo>
                  <a:lnTo>
                    <a:pt x="1" y="1118"/>
                  </a:lnTo>
                  <a:lnTo>
                    <a:pt x="2518" y="2350"/>
                  </a:lnTo>
                  <a:lnTo>
                    <a:pt x="5032" y="1162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3628185" y="1625751"/>
              <a:ext cx="83712" cy="129760"/>
            </a:xfrm>
            <a:custGeom>
              <a:rect b="b" l="l" r="r" t="t"/>
              <a:pathLst>
                <a:path extrusionOk="0" h="4148" w="2676">
                  <a:moveTo>
                    <a:pt x="0" y="0"/>
                  </a:moveTo>
                  <a:lnTo>
                    <a:pt x="3" y="2959"/>
                  </a:lnTo>
                  <a:lnTo>
                    <a:pt x="2676" y="4147"/>
                  </a:lnTo>
                  <a:lnTo>
                    <a:pt x="2676" y="1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3628216" y="1453979"/>
              <a:ext cx="83837" cy="128258"/>
            </a:xfrm>
            <a:custGeom>
              <a:rect b="b" l="l" r="r" t="t"/>
              <a:pathLst>
                <a:path extrusionOk="0" h="4100" w="2680">
                  <a:moveTo>
                    <a:pt x="2680" y="0"/>
                  </a:moveTo>
                  <a:lnTo>
                    <a:pt x="0" y="1265"/>
                  </a:lnTo>
                  <a:lnTo>
                    <a:pt x="0" y="4099"/>
                  </a:lnTo>
                  <a:lnTo>
                    <a:pt x="1185" y="3573"/>
                  </a:lnTo>
                  <a:lnTo>
                    <a:pt x="2680" y="2909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34"/>
          <p:cNvSpPr txBox="1"/>
          <p:nvPr/>
        </p:nvSpPr>
        <p:spPr>
          <a:xfrm>
            <a:off x="3337625" y="2083463"/>
            <a:ext cx="1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585" name="Google Shape;1585;p34"/>
          <p:cNvGrpSpPr/>
          <p:nvPr/>
        </p:nvGrpSpPr>
        <p:grpSpPr>
          <a:xfrm>
            <a:off x="7990003" y="2191174"/>
            <a:ext cx="1019989" cy="726129"/>
            <a:chOff x="2540742" y="2092799"/>
            <a:chExt cx="419248" cy="320771"/>
          </a:xfrm>
        </p:grpSpPr>
        <p:sp>
          <p:nvSpPr>
            <p:cNvPr id="1586" name="Google Shape;1586;p34"/>
            <p:cNvSpPr/>
            <p:nvPr/>
          </p:nvSpPr>
          <p:spPr>
            <a:xfrm>
              <a:off x="2835236" y="2137377"/>
              <a:ext cx="93222" cy="38227"/>
            </a:xfrm>
            <a:custGeom>
              <a:rect b="b" l="l" r="r" t="t"/>
              <a:pathLst>
                <a:path extrusionOk="0" h="1222" w="2980">
                  <a:moveTo>
                    <a:pt x="1491" y="0"/>
                  </a:moveTo>
                  <a:cubicBezTo>
                    <a:pt x="1006" y="0"/>
                    <a:pt x="522" y="184"/>
                    <a:pt x="153" y="553"/>
                  </a:cubicBezTo>
                  <a:cubicBezTo>
                    <a:pt x="0" y="706"/>
                    <a:pt x="0" y="954"/>
                    <a:pt x="153" y="1107"/>
                  </a:cubicBezTo>
                  <a:cubicBezTo>
                    <a:pt x="229" y="1184"/>
                    <a:pt x="330" y="1222"/>
                    <a:pt x="430" y="1222"/>
                  </a:cubicBezTo>
                  <a:cubicBezTo>
                    <a:pt x="530" y="1222"/>
                    <a:pt x="630" y="1184"/>
                    <a:pt x="707" y="1107"/>
                  </a:cubicBezTo>
                  <a:cubicBezTo>
                    <a:pt x="923" y="891"/>
                    <a:pt x="1207" y="783"/>
                    <a:pt x="1491" y="783"/>
                  </a:cubicBezTo>
                  <a:cubicBezTo>
                    <a:pt x="1775" y="783"/>
                    <a:pt x="2059" y="891"/>
                    <a:pt x="2275" y="1107"/>
                  </a:cubicBezTo>
                  <a:cubicBezTo>
                    <a:pt x="2352" y="1184"/>
                    <a:pt x="2452" y="1221"/>
                    <a:pt x="2552" y="1221"/>
                  </a:cubicBezTo>
                  <a:cubicBezTo>
                    <a:pt x="2652" y="1221"/>
                    <a:pt x="2752" y="1183"/>
                    <a:pt x="2829" y="1107"/>
                  </a:cubicBezTo>
                  <a:cubicBezTo>
                    <a:pt x="2980" y="953"/>
                    <a:pt x="2980" y="706"/>
                    <a:pt x="2828" y="553"/>
                  </a:cubicBezTo>
                  <a:cubicBezTo>
                    <a:pt x="2459" y="184"/>
                    <a:pt x="1975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803703" y="2092799"/>
              <a:ext cx="156287" cy="51272"/>
            </a:xfrm>
            <a:custGeom>
              <a:rect b="b" l="l" r="r" t="t"/>
              <a:pathLst>
                <a:path extrusionOk="0" h="1639" w="4996">
                  <a:moveTo>
                    <a:pt x="2498" y="1"/>
                  </a:moveTo>
                  <a:cubicBezTo>
                    <a:pt x="1649" y="1"/>
                    <a:pt x="800" y="324"/>
                    <a:pt x="154" y="970"/>
                  </a:cubicBezTo>
                  <a:cubicBezTo>
                    <a:pt x="1" y="1123"/>
                    <a:pt x="1" y="1372"/>
                    <a:pt x="154" y="1524"/>
                  </a:cubicBezTo>
                  <a:cubicBezTo>
                    <a:pt x="231" y="1600"/>
                    <a:pt x="331" y="1638"/>
                    <a:pt x="431" y="1638"/>
                  </a:cubicBezTo>
                  <a:cubicBezTo>
                    <a:pt x="531" y="1638"/>
                    <a:pt x="631" y="1600"/>
                    <a:pt x="708" y="1524"/>
                  </a:cubicBezTo>
                  <a:cubicBezTo>
                    <a:pt x="1201" y="1030"/>
                    <a:pt x="1849" y="784"/>
                    <a:pt x="2498" y="784"/>
                  </a:cubicBezTo>
                  <a:cubicBezTo>
                    <a:pt x="3146" y="784"/>
                    <a:pt x="3795" y="1030"/>
                    <a:pt x="4289" y="1524"/>
                  </a:cubicBezTo>
                  <a:cubicBezTo>
                    <a:pt x="4365" y="1601"/>
                    <a:pt x="4465" y="1639"/>
                    <a:pt x="4566" y="1639"/>
                  </a:cubicBezTo>
                  <a:cubicBezTo>
                    <a:pt x="4665" y="1639"/>
                    <a:pt x="4766" y="1600"/>
                    <a:pt x="4842" y="1524"/>
                  </a:cubicBezTo>
                  <a:cubicBezTo>
                    <a:pt x="4995" y="1372"/>
                    <a:pt x="4995" y="1123"/>
                    <a:pt x="4842" y="970"/>
                  </a:cubicBezTo>
                  <a:cubicBezTo>
                    <a:pt x="4196" y="324"/>
                    <a:pt x="3347" y="1"/>
                    <a:pt x="2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869615" y="2184269"/>
              <a:ext cx="24494" cy="24494"/>
            </a:xfrm>
            <a:custGeom>
              <a:rect b="b" l="l" r="r" t="t"/>
              <a:pathLst>
                <a:path extrusionOk="0" h="783" w="783">
                  <a:moveTo>
                    <a:pt x="392" y="0"/>
                  </a:moveTo>
                  <a:cubicBezTo>
                    <a:pt x="176" y="0"/>
                    <a:pt x="1" y="174"/>
                    <a:pt x="1" y="391"/>
                  </a:cubicBezTo>
                  <a:cubicBezTo>
                    <a:pt x="1" y="607"/>
                    <a:pt x="176" y="783"/>
                    <a:pt x="392" y="783"/>
                  </a:cubicBezTo>
                  <a:cubicBezTo>
                    <a:pt x="607" y="783"/>
                    <a:pt x="782" y="608"/>
                    <a:pt x="782" y="391"/>
                  </a:cubicBezTo>
                  <a:cubicBezTo>
                    <a:pt x="782" y="174"/>
                    <a:pt x="607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835298" y="2357418"/>
              <a:ext cx="62753" cy="56152"/>
            </a:xfrm>
            <a:custGeom>
              <a:rect b="b" l="l" r="r" t="t"/>
              <a:pathLst>
                <a:path extrusionOk="0" h="1795" w="2006">
                  <a:moveTo>
                    <a:pt x="2006" y="0"/>
                  </a:moveTo>
                  <a:lnTo>
                    <a:pt x="0" y="1782"/>
                  </a:lnTo>
                  <a:lnTo>
                    <a:pt x="1388" y="1794"/>
                  </a:lnTo>
                  <a:lnTo>
                    <a:pt x="1395" y="1794"/>
                  </a:lnTo>
                  <a:cubicBezTo>
                    <a:pt x="1556" y="1794"/>
                    <a:pt x="1709" y="1732"/>
                    <a:pt x="1824" y="1618"/>
                  </a:cubicBezTo>
                  <a:cubicBezTo>
                    <a:pt x="1941" y="1502"/>
                    <a:pt x="2006" y="1348"/>
                    <a:pt x="2006" y="1184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540742" y="2280463"/>
              <a:ext cx="34724" cy="94473"/>
            </a:xfrm>
            <a:custGeom>
              <a:rect b="b" l="l" r="r" t="t"/>
              <a:pathLst>
                <a:path extrusionOk="0" h="3020" w="1110">
                  <a:moveTo>
                    <a:pt x="258" y="0"/>
                  </a:moveTo>
                  <a:cubicBezTo>
                    <a:pt x="117" y="0"/>
                    <a:pt x="0" y="115"/>
                    <a:pt x="0" y="259"/>
                  </a:cubicBezTo>
                  <a:lnTo>
                    <a:pt x="0" y="2762"/>
                  </a:lnTo>
                  <a:cubicBezTo>
                    <a:pt x="0" y="2904"/>
                    <a:pt x="115" y="3019"/>
                    <a:pt x="258" y="3019"/>
                  </a:cubicBezTo>
                  <a:lnTo>
                    <a:pt x="1109" y="3019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924015" y="2280463"/>
              <a:ext cx="34849" cy="94504"/>
            </a:xfrm>
            <a:custGeom>
              <a:rect b="b" l="l" r="r" t="t"/>
              <a:pathLst>
                <a:path extrusionOk="0" h="3021" w="1114">
                  <a:moveTo>
                    <a:pt x="0" y="0"/>
                  </a:moveTo>
                  <a:lnTo>
                    <a:pt x="0" y="3020"/>
                  </a:lnTo>
                  <a:lnTo>
                    <a:pt x="855" y="3020"/>
                  </a:lnTo>
                  <a:cubicBezTo>
                    <a:pt x="997" y="3020"/>
                    <a:pt x="1113" y="2904"/>
                    <a:pt x="1113" y="2762"/>
                  </a:cubicBezTo>
                  <a:lnTo>
                    <a:pt x="1113" y="259"/>
                  </a:lnTo>
                  <a:cubicBezTo>
                    <a:pt x="1112" y="115"/>
                    <a:pt x="997" y="0"/>
                    <a:pt x="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601462" y="2257752"/>
              <a:ext cx="296527" cy="154817"/>
            </a:xfrm>
            <a:custGeom>
              <a:rect b="b" l="l" r="r" t="t"/>
              <a:pathLst>
                <a:path extrusionOk="0" h="4949" w="9479">
                  <a:moveTo>
                    <a:pt x="7694" y="816"/>
                  </a:moveTo>
                  <a:cubicBezTo>
                    <a:pt x="7923" y="816"/>
                    <a:pt x="8109" y="1002"/>
                    <a:pt x="8109" y="1231"/>
                  </a:cubicBezTo>
                  <a:cubicBezTo>
                    <a:pt x="8111" y="1461"/>
                    <a:pt x="7923" y="1647"/>
                    <a:pt x="7694" y="1647"/>
                  </a:cubicBezTo>
                  <a:lnTo>
                    <a:pt x="1789" y="1647"/>
                  </a:lnTo>
                  <a:cubicBezTo>
                    <a:pt x="1559" y="1647"/>
                    <a:pt x="1374" y="1461"/>
                    <a:pt x="1374" y="1231"/>
                  </a:cubicBezTo>
                  <a:cubicBezTo>
                    <a:pt x="1374" y="1002"/>
                    <a:pt x="1559" y="816"/>
                    <a:pt x="1789" y="816"/>
                  </a:cubicBezTo>
                  <a:close/>
                  <a:moveTo>
                    <a:pt x="8771" y="0"/>
                  </a:moveTo>
                  <a:lnTo>
                    <a:pt x="708" y="3"/>
                  </a:lnTo>
                  <a:cubicBezTo>
                    <a:pt x="318" y="3"/>
                    <a:pt x="0" y="321"/>
                    <a:pt x="0" y="711"/>
                  </a:cubicBezTo>
                  <a:lnTo>
                    <a:pt x="0" y="4229"/>
                  </a:lnTo>
                  <a:cubicBezTo>
                    <a:pt x="0" y="4620"/>
                    <a:pt x="320" y="4943"/>
                    <a:pt x="711" y="4949"/>
                  </a:cubicBezTo>
                  <a:lnTo>
                    <a:pt x="2633" y="4948"/>
                  </a:lnTo>
                  <a:cubicBezTo>
                    <a:pt x="2636" y="4948"/>
                    <a:pt x="2639" y="4948"/>
                    <a:pt x="2642" y="4948"/>
                  </a:cubicBezTo>
                  <a:cubicBezTo>
                    <a:pt x="3004" y="4948"/>
                    <a:pt x="3312" y="4678"/>
                    <a:pt x="3357" y="4317"/>
                  </a:cubicBezTo>
                  <a:cubicBezTo>
                    <a:pt x="3440" y="3640"/>
                    <a:pt x="4018" y="3129"/>
                    <a:pt x="4700" y="3129"/>
                  </a:cubicBezTo>
                  <a:cubicBezTo>
                    <a:pt x="5383" y="3129"/>
                    <a:pt x="5959" y="3640"/>
                    <a:pt x="6044" y="4316"/>
                  </a:cubicBezTo>
                  <a:lnTo>
                    <a:pt x="6057" y="4423"/>
                  </a:lnTo>
                  <a:cubicBezTo>
                    <a:pt x="6081" y="4609"/>
                    <a:pt x="6188" y="4767"/>
                    <a:pt x="6338" y="4862"/>
                  </a:cubicBezTo>
                  <a:lnTo>
                    <a:pt x="9478" y="2072"/>
                  </a:lnTo>
                  <a:lnTo>
                    <a:pt x="9478" y="708"/>
                  </a:lnTo>
                  <a:cubicBezTo>
                    <a:pt x="9478" y="520"/>
                    <a:pt x="9406" y="342"/>
                    <a:pt x="9271" y="208"/>
                  </a:cubicBezTo>
                  <a:cubicBezTo>
                    <a:pt x="9138" y="75"/>
                    <a:pt x="8959" y="0"/>
                    <a:pt x="8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34"/>
          <p:cNvGrpSpPr/>
          <p:nvPr/>
        </p:nvGrpSpPr>
        <p:grpSpPr>
          <a:xfrm>
            <a:off x="5671874" y="3792841"/>
            <a:ext cx="800118" cy="777456"/>
            <a:chOff x="4098705" y="1337514"/>
            <a:chExt cx="418122" cy="418122"/>
          </a:xfrm>
        </p:grpSpPr>
        <p:sp>
          <p:nvSpPr>
            <p:cNvPr id="1594" name="Google Shape;1594;p34"/>
            <p:cNvSpPr/>
            <p:nvPr/>
          </p:nvSpPr>
          <p:spPr>
            <a:xfrm>
              <a:off x="4098798" y="1448755"/>
              <a:ext cx="79395" cy="83430"/>
            </a:xfrm>
            <a:custGeom>
              <a:rect b="b" l="l" r="r" t="t"/>
              <a:pathLst>
                <a:path extrusionOk="0" h="2667" w="2538">
                  <a:moveTo>
                    <a:pt x="2537" y="1"/>
                  </a:moveTo>
                  <a:lnTo>
                    <a:pt x="2537" y="1"/>
                  </a:lnTo>
                  <a:cubicBezTo>
                    <a:pt x="1422" y="170"/>
                    <a:pt x="581" y="363"/>
                    <a:pt x="171" y="466"/>
                  </a:cubicBezTo>
                  <a:cubicBezTo>
                    <a:pt x="83" y="1124"/>
                    <a:pt x="18" y="1863"/>
                    <a:pt x="1" y="2667"/>
                  </a:cubicBezTo>
                  <a:lnTo>
                    <a:pt x="2364" y="2667"/>
                  </a:lnTo>
                  <a:cubicBezTo>
                    <a:pt x="2380" y="1712"/>
                    <a:pt x="2447" y="81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4108840" y="1346461"/>
              <a:ext cx="86621" cy="87090"/>
            </a:xfrm>
            <a:custGeom>
              <a:rect b="b" l="l" r="r" t="t"/>
              <a:pathLst>
                <a:path extrusionOk="0" h="2784" w="2769">
                  <a:moveTo>
                    <a:pt x="2768" y="1"/>
                  </a:moveTo>
                  <a:lnTo>
                    <a:pt x="2768" y="1"/>
                  </a:lnTo>
                  <a:cubicBezTo>
                    <a:pt x="1877" y="150"/>
                    <a:pt x="1212" y="325"/>
                    <a:pt x="819" y="443"/>
                  </a:cubicBezTo>
                  <a:cubicBezTo>
                    <a:pt x="671" y="488"/>
                    <a:pt x="557" y="602"/>
                    <a:pt x="508" y="746"/>
                  </a:cubicBezTo>
                  <a:cubicBezTo>
                    <a:pt x="375" y="1156"/>
                    <a:pt x="173" y="1857"/>
                    <a:pt x="1" y="2784"/>
                  </a:cubicBezTo>
                  <a:cubicBezTo>
                    <a:pt x="527" y="2663"/>
                    <a:pt x="1333" y="2495"/>
                    <a:pt x="2333" y="2353"/>
                  </a:cubicBezTo>
                  <a:cubicBezTo>
                    <a:pt x="2478" y="1341"/>
                    <a:pt x="2646" y="527"/>
                    <a:pt x="2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4107370" y="1659380"/>
              <a:ext cx="88060" cy="86840"/>
            </a:xfrm>
            <a:custGeom>
              <a:rect b="b" l="l" r="r" t="t"/>
              <a:pathLst>
                <a:path extrusionOk="0" h="2776" w="2815">
                  <a:moveTo>
                    <a:pt x="0" y="0"/>
                  </a:moveTo>
                  <a:cubicBezTo>
                    <a:pt x="142" y="891"/>
                    <a:pt x="304" y="1571"/>
                    <a:pt x="417" y="1986"/>
                  </a:cubicBezTo>
                  <a:cubicBezTo>
                    <a:pt x="461" y="2145"/>
                    <a:pt x="583" y="2269"/>
                    <a:pt x="742" y="2314"/>
                  </a:cubicBezTo>
                  <a:cubicBezTo>
                    <a:pt x="1173" y="2437"/>
                    <a:pt x="1891" y="2620"/>
                    <a:pt x="2814" y="2776"/>
                  </a:cubicBezTo>
                  <a:cubicBezTo>
                    <a:pt x="2692" y="2252"/>
                    <a:pt x="2525" y="1442"/>
                    <a:pt x="2380" y="437"/>
                  </a:cubicBezTo>
                  <a:cubicBezTo>
                    <a:pt x="1355" y="293"/>
                    <a:pt x="532" y="1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4098705" y="1559933"/>
              <a:ext cx="79458" cy="84525"/>
            </a:xfrm>
            <a:custGeom>
              <a:rect b="b" l="l" r="r" t="t"/>
              <a:pathLst>
                <a:path extrusionOk="0" h="2702" w="2540">
                  <a:moveTo>
                    <a:pt x="0" y="0"/>
                  </a:moveTo>
                  <a:cubicBezTo>
                    <a:pt x="16" y="817"/>
                    <a:pt x="72" y="1569"/>
                    <a:pt x="148" y="2236"/>
                  </a:cubicBezTo>
                  <a:cubicBezTo>
                    <a:pt x="566" y="2339"/>
                    <a:pt x="1417" y="2532"/>
                    <a:pt x="2539" y="2701"/>
                  </a:cubicBezTo>
                  <a:cubicBezTo>
                    <a:pt x="2448" y="1880"/>
                    <a:pt x="2380" y="967"/>
                    <a:pt x="2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4438495" y="1448755"/>
              <a:ext cx="78331" cy="83430"/>
            </a:xfrm>
            <a:custGeom>
              <a:rect b="b" l="l" r="r" t="t"/>
              <a:pathLst>
                <a:path extrusionOk="0" h="2667" w="2504">
                  <a:moveTo>
                    <a:pt x="1" y="1"/>
                  </a:moveTo>
                  <a:lnTo>
                    <a:pt x="1" y="1"/>
                  </a:lnTo>
                  <a:cubicBezTo>
                    <a:pt x="90" y="811"/>
                    <a:pt x="156" y="1712"/>
                    <a:pt x="174" y="2667"/>
                  </a:cubicBezTo>
                  <a:lnTo>
                    <a:pt x="2503" y="2667"/>
                  </a:lnTo>
                  <a:cubicBezTo>
                    <a:pt x="2488" y="1868"/>
                    <a:pt x="2436" y="1127"/>
                    <a:pt x="2364" y="462"/>
                  </a:cubicBezTo>
                  <a:cubicBezTo>
                    <a:pt x="1949" y="360"/>
                    <a:pt x="1109" y="16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4421290" y="1659724"/>
              <a:ext cx="85902" cy="86152"/>
            </a:xfrm>
            <a:custGeom>
              <a:rect b="b" l="l" r="r" t="t"/>
              <a:pathLst>
                <a:path extrusionOk="0" h="2754" w="2746">
                  <a:moveTo>
                    <a:pt x="2746" y="0"/>
                  </a:moveTo>
                  <a:cubicBezTo>
                    <a:pt x="2225" y="121"/>
                    <a:pt x="1425" y="286"/>
                    <a:pt x="429" y="427"/>
                  </a:cubicBezTo>
                  <a:cubicBezTo>
                    <a:pt x="286" y="1425"/>
                    <a:pt x="121" y="2229"/>
                    <a:pt x="1" y="2754"/>
                  </a:cubicBezTo>
                  <a:cubicBezTo>
                    <a:pt x="884" y="2600"/>
                    <a:pt x="1569" y="2424"/>
                    <a:pt x="1987" y="2303"/>
                  </a:cubicBezTo>
                  <a:cubicBezTo>
                    <a:pt x="2143" y="2258"/>
                    <a:pt x="2265" y="2135"/>
                    <a:pt x="2309" y="1979"/>
                  </a:cubicBezTo>
                  <a:cubicBezTo>
                    <a:pt x="2425" y="1563"/>
                    <a:pt x="2595" y="879"/>
                    <a:pt x="2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4438370" y="1559933"/>
              <a:ext cx="78425" cy="84557"/>
            </a:xfrm>
            <a:custGeom>
              <a:rect b="b" l="l" r="r" t="t"/>
              <a:pathLst>
                <a:path extrusionOk="0" h="2703" w="2507">
                  <a:moveTo>
                    <a:pt x="177" y="0"/>
                  </a:moveTo>
                  <a:cubicBezTo>
                    <a:pt x="160" y="969"/>
                    <a:pt x="93" y="1882"/>
                    <a:pt x="0" y="2702"/>
                  </a:cubicBezTo>
                  <a:cubicBezTo>
                    <a:pt x="1101" y="2535"/>
                    <a:pt x="1930" y="2347"/>
                    <a:pt x="2339" y="2246"/>
                  </a:cubicBezTo>
                  <a:cubicBezTo>
                    <a:pt x="2425" y="1568"/>
                    <a:pt x="2488" y="811"/>
                    <a:pt x="2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4421446" y="1347368"/>
              <a:ext cx="87184" cy="86402"/>
            </a:xfrm>
            <a:custGeom>
              <a:rect b="b" l="l" r="r" t="t"/>
              <a:pathLst>
                <a:path extrusionOk="0" h="2762" w="2787">
                  <a:moveTo>
                    <a:pt x="1" y="0"/>
                  </a:moveTo>
                  <a:lnTo>
                    <a:pt x="1" y="0"/>
                  </a:lnTo>
                  <a:cubicBezTo>
                    <a:pt x="122" y="528"/>
                    <a:pt x="288" y="1332"/>
                    <a:pt x="429" y="2326"/>
                  </a:cubicBezTo>
                  <a:cubicBezTo>
                    <a:pt x="1444" y="2470"/>
                    <a:pt x="2261" y="2640"/>
                    <a:pt x="2787" y="2762"/>
                  </a:cubicBezTo>
                  <a:cubicBezTo>
                    <a:pt x="2660" y="1908"/>
                    <a:pt x="2515" y="1247"/>
                    <a:pt x="2415" y="839"/>
                  </a:cubicBezTo>
                  <a:cubicBezTo>
                    <a:pt x="2376" y="679"/>
                    <a:pt x="2256" y="552"/>
                    <a:pt x="2100" y="503"/>
                  </a:cubicBezTo>
                  <a:cubicBezTo>
                    <a:pt x="1669" y="369"/>
                    <a:pt x="947" y="17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4321592" y="1559933"/>
              <a:ext cx="94598" cy="94536"/>
            </a:xfrm>
            <a:custGeom>
              <a:rect b="b" l="l" r="r" t="t"/>
              <a:pathLst>
                <a:path extrusionOk="0" h="3022" w="3024">
                  <a:moveTo>
                    <a:pt x="1144" y="0"/>
                  </a:moveTo>
                  <a:cubicBezTo>
                    <a:pt x="995" y="558"/>
                    <a:pt x="558" y="1000"/>
                    <a:pt x="1" y="1157"/>
                  </a:cubicBezTo>
                  <a:lnTo>
                    <a:pt x="1" y="3021"/>
                  </a:lnTo>
                  <a:cubicBezTo>
                    <a:pt x="1018" y="3005"/>
                    <a:pt x="1975" y="2927"/>
                    <a:pt x="2824" y="2825"/>
                  </a:cubicBezTo>
                  <a:cubicBezTo>
                    <a:pt x="2926" y="1975"/>
                    <a:pt x="3004" y="1016"/>
                    <a:pt x="3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4321592" y="1438713"/>
              <a:ext cx="94598" cy="93472"/>
            </a:xfrm>
            <a:custGeom>
              <a:rect b="b" l="l" r="r" t="t"/>
              <a:pathLst>
                <a:path extrusionOk="0" h="2988" w="3024">
                  <a:moveTo>
                    <a:pt x="1" y="1"/>
                  </a:moveTo>
                  <a:lnTo>
                    <a:pt x="1" y="1865"/>
                  </a:lnTo>
                  <a:cubicBezTo>
                    <a:pt x="546" y="2018"/>
                    <a:pt x="977" y="2445"/>
                    <a:pt x="1136" y="2988"/>
                  </a:cubicBezTo>
                  <a:lnTo>
                    <a:pt x="3024" y="2988"/>
                  </a:lnTo>
                  <a:cubicBezTo>
                    <a:pt x="3005" y="1986"/>
                    <a:pt x="2928" y="1039"/>
                    <a:pt x="2827" y="199"/>
                  </a:cubicBezTo>
                  <a:cubicBezTo>
                    <a:pt x="1975" y="96"/>
                    <a:pt x="1016" y="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4283991" y="1522863"/>
              <a:ext cx="47424" cy="47456"/>
            </a:xfrm>
            <a:custGeom>
              <a:rect b="b" l="l" r="r" t="t"/>
              <a:pathLst>
                <a:path extrusionOk="0" h="1517" w="1516">
                  <a:moveTo>
                    <a:pt x="758" y="0"/>
                  </a:moveTo>
                  <a:cubicBezTo>
                    <a:pt x="340" y="0"/>
                    <a:pt x="0" y="340"/>
                    <a:pt x="0" y="758"/>
                  </a:cubicBezTo>
                  <a:cubicBezTo>
                    <a:pt x="0" y="1176"/>
                    <a:pt x="340" y="1517"/>
                    <a:pt x="758" y="1517"/>
                  </a:cubicBezTo>
                  <a:cubicBezTo>
                    <a:pt x="1176" y="1517"/>
                    <a:pt x="1515" y="1176"/>
                    <a:pt x="1515" y="758"/>
                  </a:cubicBezTo>
                  <a:cubicBezTo>
                    <a:pt x="1515" y="339"/>
                    <a:pt x="1177" y="0"/>
                    <a:pt x="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4321592" y="1337514"/>
              <a:ext cx="84557" cy="78926"/>
            </a:xfrm>
            <a:custGeom>
              <a:rect b="b" l="l" r="r" t="t"/>
              <a:pathLst>
                <a:path extrusionOk="0" h="2523" w="2703">
                  <a:moveTo>
                    <a:pt x="1" y="0"/>
                  </a:moveTo>
                  <a:lnTo>
                    <a:pt x="1" y="2346"/>
                  </a:lnTo>
                  <a:cubicBezTo>
                    <a:pt x="969" y="2362"/>
                    <a:pt x="1882" y="2431"/>
                    <a:pt x="2703" y="2523"/>
                  </a:cubicBezTo>
                  <a:cubicBezTo>
                    <a:pt x="2537" y="1424"/>
                    <a:pt x="2348" y="590"/>
                    <a:pt x="2244" y="170"/>
                  </a:cubicBezTo>
                  <a:cubicBezTo>
                    <a:pt x="1570" y="83"/>
                    <a:pt x="818" y="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4210508" y="1676711"/>
              <a:ext cx="83368" cy="78926"/>
            </a:xfrm>
            <a:custGeom>
              <a:rect b="b" l="l" r="r" t="t"/>
              <a:pathLst>
                <a:path extrusionOk="0" h="2523" w="2665">
                  <a:moveTo>
                    <a:pt x="0" y="0"/>
                  </a:moveTo>
                  <a:lnTo>
                    <a:pt x="0" y="0"/>
                  </a:lnTo>
                  <a:cubicBezTo>
                    <a:pt x="170" y="1112"/>
                    <a:pt x="361" y="1950"/>
                    <a:pt x="463" y="2361"/>
                  </a:cubicBezTo>
                  <a:cubicBezTo>
                    <a:pt x="1130" y="2446"/>
                    <a:pt x="1871" y="2505"/>
                    <a:pt x="2664" y="2523"/>
                  </a:cubicBezTo>
                  <a:lnTo>
                    <a:pt x="2664" y="174"/>
                  </a:lnTo>
                  <a:cubicBezTo>
                    <a:pt x="1712" y="158"/>
                    <a:pt x="812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4321592" y="1676773"/>
              <a:ext cx="84431" cy="78863"/>
            </a:xfrm>
            <a:custGeom>
              <a:rect b="b" l="l" r="r" t="t"/>
              <a:pathLst>
                <a:path extrusionOk="0" h="2521" w="2699">
                  <a:moveTo>
                    <a:pt x="2698" y="0"/>
                  </a:moveTo>
                  <a:lnTo>
                    <a:pt x="2698" y="0"/>
                  </a:lnTo>
                  <a:cubicBezTo>
                    <a:pt x="1881" y="91"/>
                    <a:pt x="969" y="158"/>
                    <a:pt x="1" y="173"/>
                  </a:cubicBezTo>
                  <a:lnTo>
                    <a:pt x="1" y="2521"/>
                  </a:lnTo>
                  <a:cubicBezTo>
                    <a:pt x="811" y="2502"/>
                    <a:pt x="1565" y="2438"/>
                    <a:pt x="2240" y="2352"/>
                  </a:cubicBezTo>
                  <a:cubicBezTo>
                    <a:pt x="2342" y="1938"/>
                    <a:pt x="2532" y="1103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4210508" y="1337514"/>
              <a:ext cx="83368" cy="78926"/>
            </a:xfrm>
            <a:custGeom>
              <a:rect b="b" l="l" r="r" t="t"/>
              <a:pathLst>
                <a:path extrusionOk="0" h="2523" w="2665">
                  <a:moveTo>
                    <a:pt x="2664" y="0"/>
                  </a:moveTo>
                  <a:cubicBezTo>
                    <a:pt x="1853" y="16"/>
                    <a:pt x="1115" y="73"/>
                    <a:pt x="463" y="150"/>
                  </a:cubicBezTo>
                  <a:cubicBezTo>
                    <a:pt x="360" y="565"/>
                    <a:pt x="170" y="1407"/>
                    <a:pt x="0" y="2523"/>
                  </a:cubicBezTo>
                  <a:cubicBezTo>
                    <a:pt x="811" y="2432"/>
                    <a:pt x="1710" y="2365"/>
                    <a:pt x="2664" y="2347"/>
                  </a:cubicBezTo>
                  <a:lnTo>
                    <a:pt x="26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4200467" y="1559933"/>
              <a:ext cx="93441" cy="94536"/>
            </a:xfrm>
            <a:custGeom>
              <a:rect b="b" l="l" r="r" t="t"/>
              <a:pathLst>
                <a:path extrusionOk="0" h="3022" w="2987">
                  <a:moveTo>
                    <a:pt x="0" y="0"/>
                  </a:moveTo>
                  <a:cubicBezTo>
                    <a:pt x="19" y="1017"/>
                    <a:pt x="96" y="1974"/>
                    <a:pt x="198" y="2824"/>
                  </a:cubicBezTo>
                  <a:cubicBezTo>
                    <a:pt x="1040" y="2925"/>
                    <a:pt x="1986" y="3002"/>
                    <a:pt x="2986" y="3021"/>
                  </a:cubicBezTo>
                  <a:lnTo>
                    <a:pt x="2986" y="1158"/>
                  </a:lnTo>
                  <a:cubicBezTo>
                    <a:pt x="2429" y="1000"/>
                    <a:pt x="1990" y="559"/>
                    <a:pt x="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4200435" y="1438713"/>
              <a:ext cx="93441" cy="93472"/>
            </a:xfrm>
            <a:custGeom>
              <a:rect b="b" l="l" r="r" t="t"/>
              <a:pathLst>
                <a:path extrusionOk="0" h="2988" w="2987">
                  <a:moveTo>
                    <a:pt x="2986" y="1"/>
                  </a:moveTo>
                  <a:cubicBezTo>
                    <a:pt x="1984" y="19"/>
                    <a:pt x="1037" y="96"/>
                    <a:pt x="198" y="198"/>
                  </a:cubicBezTo>
                  <a:cubicBezTo>
                    <a:pt x="97" y="1039"/>
                    <a:pt x="20" y="1986"/>
                    <a:pt x="0" y="2988"/>
                  </a:cubicBezTo>
                  <a:lnTo>
                    <a:pt x="1851" y="2988"/>
                  </a:lnTo>
                  <a:cubicBezTo>
                    <a:pt x="2010" y="2444"/>
                    <a:pt x="2442" y="2018"/>
                    <a:pt x="2986" y="1864"/>
                  </a:cubicBezTo>
                  <a:lnTo>
                    <a:pt x="2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1" name="Google Shape;1611;p34"/>
          <p:cNvCxnSpPr/>
          <p:nvPr/>
        </p:nvCxnSpPr>
        <p:spPr>
          <a:xfrm flipH="1" rot="10800000">
            <a:off x="1091800" y="1441775"/>
            <a:ext cx="1237500" cy="630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34"/>
          <p:cNvCxnSpPr/>
          <p:nvPr/>
        </p:nvCxnSpPr>
        <p:spPr>
          <a:xfrm flipH="1" rot="10800000">
            <a:off x="3427275" y="1407600"/>
            <a:ext cx="1973100" cy="27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CC5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34"/>
          <p:cNvCxnSpPr/>
          <p:nvPr/>
        </p:nvCxnSpPr>
        <p:spPr>
          <a:xfrm>
            <a:off x="6660700" y="1562375"/>
            <a:ext cx="1329300" cy="647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CC5B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34"/>
          <p:cNvSpPr txBox="1"/>
          <p:nvPr/>
        </p:nvSpPr>
        <p:spPr>
          <a:xfrm>
            <a:off x="1845800" y="1782825"/>
            <a:ext cx="197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Job Drop down list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615" name="Google Shape;1615;p34"/>
          <p:cNvSpPr txBox="1"/>
          <p:nvPr/>
        </p:nvSpPr>
        <p:spPr>
          <a:xfrm>
            <a:off x="7446200" y="3004725"/>
            <a:ext cx="188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List of eligible candidates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616" name="Google Shape;1616;p34"/>
          <p:cNvSpPr txBox="1"/>
          <p:nvPr/>
        </p:nvSpPr>
        <p:spPr>
          <a:xfrm>
            <a:off x="5180855" y="4555250"/>
            <a:ext cx="23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      Other details 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617" name="Google Shape;1617;p34"/>
          <p:cNvGrpSpPr/>
          <p:nvPr/>
        </p:nvGrpSpPr>
        <p:grpSpPr>
          <a:xfrm>
            <a:off x="5506191" y="1081504"/>
            <a:ext cx="1020001" cy="687601"/>
            <a:chOff x="5997677" y="1337514"/>
            <a:chExt cx="418153" cy="418122"/>
          </a:xfrm>
        </p:grpSpPr>
        <p:sp>
          <p:nvSpPr>
            <p:cNvPr id="1618" name="Google Shape;1618;p34"/>
            <p:cNvSpPr/>
            <p:nvPr/>
          </p:nvSpPr>
          <p:spPr>
            <a:xfrm>
              <a:off x="5997677" y="1337546"/>
              <a:ext cx="144025" cy="143993"/>
            </a:xfrm>
            <a:custGeom>
              <a:rect b="b" l="l" r="r" t="t"/>
              <a:pathLst>
                <a:path extrusionOk="0" h="4603" w="4604">
                  <a:moveTo>
                    <a:pt x="391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1" y="4428"/>
                    <a:pt x="176" y="4602"/>
                    <a:pt x="392" y="4602"/>
                  </a:cubicBezTo>
                  <a:cubicBezTo>
                    <a:pt x="609" y="4602"/>
                    <a:pt x="783" y="4427"/>
                    <a:pt x="783" y="4211"/>
                  </a:cubicBezTo>
                  <a:lnTo>
                    <a:pt x="783" y="783"/>
                  </a:lnTo>
                  <a:lnTo>
                    <a:pt x="4212" y="783"/>
                  </a:lnTo>
                  <a:cubicBezTo>
                    <a:pt x="4429" y="783"/>
                    <a:pt x="4603" y="607"/>
                    <a:pt x="4603" y="391"/>
                  </a:cubicBezTo>
                  <a:cubicBezTo>
                    <a:pt x="4603" y="175"/>
                    <a:pt x="4428" y="0"/>
                    <a:pt x="4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6271743" y="1337514"/>
              <a:ext cx="144025" cy="143993"/>
            </a:xfrm>
            <a:custGeom>
              <a:rect b="b" l="l" r="r" t="t"/>
              <a:pathLst>
                <a:path extrusionOk="0" h="4603" w="4604">
                  <a:moveTo>
                    <a:pt x="392" y="0"/>
                  </a:moveTo>
                  <a:cubicBezTo>
                    <a:pt x="175" y="0"/>
                    <a:pt x="1" y="176"/>
                    <a:pt x="1" y="391"/>
                  </a:cubicBezTo>
                  <a:cubicBezTo>
                    <a:pt x="1" y="608"/>
                    <a:pt x="176" y="782"/>
                    <a:pt x="392" y="782"/>
                  </a:cubicBezTo>
                  <a:lnTo>
                    <a:pt x="3821" y="782"/>
                  </a:lnTo>
                  <a:lnTo>
                    <a:pt x="3821" y="4211"/>
                  </a:lnTo>
                  <a:cubicBezTo>
                    <a:pt x="3821" y="4428"/>
                    <a:pt x="3996" y="4602"/>
                    <a:pt x="4212" y="4602"/>
                  </a:cubicBezTo>
                  <a:cubicBezTo>
                    <a:pt x="4427" y="4602"/>
                    <a:pt x="4603" y="4427"/>
                    <a:pt x="4603" y="4211"/>
                  </a:cubicBezTo>
                  <a:lnTo>
                    <a:pt x="4603" y="390"/>
                  </a:ln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6271775" y="1611580"/>
              <a:ext cx="144056" cy="143993"/>
            </a:xfrm>
            <a:custGeom>
              <a:rect b="b" l="l" r="r" t="t"/>
              <a:pathLst>
                <a:path extrusionOk="0" h="4603" w="4605">
                  <a:moveTo>
                    <a:pt x="4212" y="1"/>
                  </a:moveTo>
                  <a:cubicBezTo>
                    <a:pt x="3995" y="1"/>
                    <a:pt x="3821" y="176"/>
                    <a:pt x="3821" y="392"/>
                  </a:cubicBezTo>
                  <a:lnTo>
                    <a:pt x="3821" y="3821"/>
                  </a:lnTo>
                  <a:lnTo>
                    <a:pt x="392" y="3821"/>
                  </a:lnTo>
                  <a:cubicBezTo>
                    <a:pt x="175" y="3821"/>
                    <a:pt x="1" y="3996"/>
                    <a:pt x="1" y="4212"/>
                  </a:cubicBezTo>
                  <a:cubicBezTo>
                    <a:pt x="1" y="4428"/>
                    <a:pt x="176" y="4602"/>
                    <a:pt x="392" y="4602"/>
                  </a:cubicBezTo>
                  <a:lnTo>
                    <a:pt x="4213" y="4602"/>
                  </a:lnTo>
                  <a:cubicBezTo>
                    <a:pt x="4430" y="4602"/>
                    <a:pt x="4605" y="4427"/>
                    <a:pt x="4605" y="4212"/>
                  </a:cubicBezTo>
                  <a:lnTo>
                    <a:pt x="4605" y="391"/>
                  </a:lnTo>
                  <a:cubicBezTo>
                    <a:pt x="4603" y="176"/>
                    <a:pt x="442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5997709" y="1611580"/>
              <a:ext cx="144025" cy="144056"/>
            </a:xfrm>
            <a:custGeom>
              <a:rect b="b" l="l" r="r" t="t"/>
              <a:pathLst>
                <a:path extrusionOk="0" h="4605" w="4604">
                  <a:moveTo>
                    <a:pt x="391" y="1"/>
                  </a:moveTo>
                  <a:cubicBezTo>
                    <a:pt x="176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30"/>
                    <a:pt x="176" y="4605"/>
                    <a:pt x="391" y="4605"/>
                  </a:cubicBezTo>
                  <a:lnTo>
                    <a:pt x="4212" y="4605"/>
                  </a:lnTo>
                  <a:cubicBezTo>
                    <a:pt x="4429" y="4605"/>
                    <a:pt x="4603" y="4428"/>
                    <a:pt x="4603" y="4213"/>
                  </a:cubicBezTo>
                  <a:cubicBezTo>
                    <a:pt x="4602" y="3996"/>
                    <a:pt x="4428" y="3821"/>
                    <a:pt x="4211" y="3821"/>
                  </a:cubicBezTo>
                  <a:lnTo>
                    <a:pt x="782" y="3821"/>
                  </a:lnTo>
                  <a:lnTo>
                    <a:pt x="782" y="392"/>
                  </a:lnTo>
                  <a:cubicBezTo>
                    <a:pt x="782" y="175"/>
                    <a:pt x="607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6183652" y="1523489"/>
              <a:ext cx="46173" cy="46204"/>
            </a:xfrm>
            <a:custGeom>
              <a:rect b="b" l="l" r="r" t="t"/>
              <a:pathLst>
                <a:path extrusionOk="0" h="1477" w="1476">
                  <a:moveTo>
                    <a:pt x="740" y="1"/>
                  </a:moveTo>
                  <a:cubicBezTo>
                    <a:pt x="740" y="1"/>
                    <a:pt x="739" y="1"/>
                    <a:pt x="739" y="1"/>
                  </a:cubicBezTo>
                  <a:cubicBezTo>
                    <a:pt x="330" y="1"/>
                    <a:pt x="0" y="330"/>
                    <a:pt x="0" y="738"/>
                  </a:cubicBezTo>
                  <a:cubicBezTo>
                    <a:pt x="0" y="1145"/>
                    <a:pt x="330" y="1476"/>
                    <a:pt x="739" y="1476"/>
                  </a:cubicBezTo>
                  <a:cubicBezTo>
                    <a:pt x="1145" y="1476"/>
                    <a:pt x="1475" y="1146"/>
                    <a:pt x="1475" y="738"/>
                  </a:cubicBezTo>
                  <a:cubicBezTo>
                    <a:pt x="1475" y="331"/>
                    <a:pt x="1147" y="1"/>
                    <a:pt x="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6117740" y="1457514"/>
              <a:ext cx="178029" cy="178029"/>
            </a:xfrm>
            <a:custGeom>
              <a:rect b="b" l="l" r="r" t="t"/>
              <a:pathLst>
                <a:path extrusionOk="0" h="5691" w="5691">
                  <a:moveTo>
                    <a:pt x="2846" y="1295"/>
                  </a:moveTo>
                  <a:cubicBezTo>
                    <a:pt x="3700" y="1295"/>
                    <a:pt x="4396" y="1991"/>
                    <a:pt x="4396" y="2846"/>
                  </a:cubicBezTo>
                  <a:cubicBezTo>
                    <a:pt x="4396" y="3701"/>
                    <a:pt x="3699" y="4396"/>
                    <a:pt x="2846" y="4396"/>
                  </a:cubicBezTo>
                  <a:cubicBezTo>
                    <a:pt x="1990" y="4396"/>
                    <a:pt x="1295" y="3701"/>
                    <a:pt x="1295" y="2846"/>
                  </a:cubicBezTo>
                  <a:cubicBezTo>
                    <a:pt x="1295" y="1991"/>
                    <a:pt x="1990" y="1295"/>
                    <a:pt x="2846" y="1295"/>
                  </a:cubicBezTo>
                  <a:close/>
                  <a:moveTo>
                    <a:pt x="2846" y="1"/>
                  </a:moveTo>
                  <a:cubicBezTo>
                    <a:pt x="1276" y="1"/>
                    <a:pt x="0" y="1277"/>
                    <a:pt x="0" y="2846"/>
                  </a:cubicBezTo>
                  <a:cubicBezTo>
                    <a:pt x="0" y="4415"/>
                    <a:pt x="1277" y="5691"/>
                    <a:pt x="2846" y="5691"/>
                  </a:cubicBezTo>
                  <a:cubicBezTo>
                    <a:pt x="4415" y="5691"/>
                    <a:pt x="5690" y="4414"/>
                    <a:pt x="5690" y="2846"/>
                  </a:cubicBezTo>
                  <a:cubicBezTo>
                    <a:pt x="5690" y="1278"/>
                    <a:pt x="4413" y="1"/>
                    <a:pt x="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020451" y="1463176"/>
              <a:ext cx="108081" cy="165797"/>
            </a:xfrm>
            <a:custGeom>
              <a:rect b="b" l="l" r="r" t="t"/>
              <a:pathLst>
                <a:path extrusionOk="0" h="5300" w="3455">
                  <a:moveTo>
                    <a:pt x="3455" y="0"/>
                  </a:moveTo>
                  <a:cubicBezTo>
                    <a:pt x="1530" y="635"/>
                    <a:pt x="473" y="1903"/>
                    <a:pt x="98" y="2436"/>
                  </a:cubicBezTo>
                  <a:cubicBezTo>
                    <a:pt x="1" y="2573"/>
                    <a:pt x="1" y="2758"/>
                    <a:pt x="99" y="2894"/>
                  </a:cubicBezTo>
                  <a:cubicBezTo>
                    <a:pt x="470" y="3410"/>
                    <a:pt x="1517" y="4649"/>
                    <a:pt x="3419" y="5300"/>
                  </a:cubicBezTo>
                  <a:cubicBezTo>
                    <a:pt x="2727" y="4634"/>
                    <a:pt x="2297" y="3699"/>
                    <a:pt x="2297" y="2668"/>
                  </a:cubicBezTo>
                  <a:cubicBezTo>
                    <a:pt x="2297" y="1616"/>
                    <a:pt x="2743" y="668"/>
                    <a:pt x="3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284913" y="1464146"/>
              <a:ext cx="108081" cy="165891"/>
            </a:xfrm>
            <a:custGeom>
              <a:rect b="b" l="l" r="r" t="t"/>
              <a:pathLst>
                <a:path extrusionOk="0" h="5303" w="3455">
                  <a:moveTo>
                    <a:pt x="37" y="0"/>
                  </a:moveTo>
                  <a:lnTo>
                    <a:pt x="37" y="0"/>
                  </a:lnTo>
                  <a:cubicBezTo>
                    <a:pt x="729" y="666"/>
                    <a:pt x="1159" y="1600"/>
                    <a:pt x="1159" y="2632"/>
                  </a:cubicBezTo>
                  <a:cubicBezTo>
                    <a:pt x="1160" y="3686"/>
                    <a:pt x="713" y="4635"/>
                    <a:pt x="0" y="5303"/>
                  </a:cubicBezTo>
                  <a:cubicBezTo>
                    <a:pt x="1925" y="4666"/>
                    <a:pt x="2981" y="3397"/>
                    <a:pt x="3357" y="2865"/>
                  </a:cubicBezTo>
                  <a:cubicBezTo>
                    <a:pt x="3454" y="2728"/>
                    <a:pt x="3454" y="2543"/>
                    <a:pt x="3356" y="2406"/>
                  </a:cubicBezTo>
                  <a:cubicBezTo>
                    <a:pt x="2985" y="1891"/>
                    <a:pt x="1937" y="65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6" name="Google Shape;1626;p34"/>
          <p:cNvSpPr txBox="1"/>
          <p:nvPr/>
        </p:nvSpPr>
        <p:spPr>
          <a:xfrm>
            <a:off x="5027025" y="1877000"/>
            <a:ext cx="222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Search </a:t>
            </a: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according to mentioned skillset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cxnSp>
        <p:nvCxnSpPr>
          <p:cNvPr id="1627" name="Google Shape;1627;p34"/>
          <p:cNvCxnSpPr/>
          <p:nvPr/>
        </p:nvCxnSpPr>
        <p:spPr>
          <a:xfrm rot="-5400000">
            <a:off x="5766975" y="4031500"/>
            <a:ext cx="183300" cy="4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34"/>
          <p:cNvCxnSpPr/>
          <p:nvPr/>
        </p:nvCxnSpPr>
        <p:spPr>
          <a:xfrm flipH="1">
            <a:off x="6606250" y="3607625"/>
            <a:ext cx="1438200" cy="660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CC5B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9" name="Google Shape;1629;p34"/>
          <p:cNvGrpSpPr/>
          <p:nvPr/>
        </p:nvGrpSpPr>
        <p:grpSpPr>
          <a:xfrm>
            <a:off x="1664626" y="3919967"/>
            <a:ext cx="664663" cy="523199"/>
            <a:chOff x="1325198" y="1996261"/>
            <a:chExt cx="335536" cy="418091"/>
          </a:xfrm>
        </p:grpSpPr>
        <p:sp>
          <p:nvSpPr>
            <p:cNvPr id="1630" name="Google Shape;1630;p34"/>
            <p:cNvSpPr/>
            <p:nvPr/>
          </p:nvSpPr>
          <p:spPr>
            <a:xfrm>
              <a:off x="1418889" y="2114228"/>
              <a:ext cx="146340" cy="71793"/>
            </a:xfrm>
            <a:custGeom>
              <a:rect b="b" l="l" r="r" t="t"/>
              <a:pathLst>
                <a:path extrusionOk="0" h="2295" w="4678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444822" y="2277209"/>
              <a:ext cx="90688" cy="41199"/>
            </a:xfrm>
            <a:custGeom>
              <a:rect b="b" l="l" r="r" t="t"/>
              <a:pathLst>
                <a:path extrusionOk="0" h="1317" w="2899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464781" y="2077596"/>
              <a:ext cx="54588" cy="12200"/>
            </a:xfrm>
            <a:custGeom>
              <a:rect b="b" l="l" r="r" t="t"/>
              <a:pathLst>
                <a:path extrusionOk="0" h="390" w="1745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588628" y="2139566"/>
              <a:ext cx="32158" cy="57529"/>
            </a:xfrm>
            <a:custGeom>
              <a:rect b="b" l="l" r="r" t="t"/>
              <a:pathLst>
                <a:path extrusionOk="0" h="1839" w="1028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423425" y="2179764"/>
              <a:ext cx="136830" cy="80865"/>
            </a:xfrm>
            <a:custGeom>
              <a:rect b="b" l="l" r="r" t="t"/>
              <a:pathLst>
                <a:path extrusionOk="0" h="2585" w="4374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364176" y="2139566"/>
              <a:ext cx="31220" cy="57529"/>
            </a:xfrm>
            <a:custGeom>
              <a:rect b="b" l="l" r="r" t="t"/>
              <a:pathLst>
                <a:path extrusionOk="0" h="1839" w="998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325198" y="2313654"/>
              <a:ext cx="335536" cy="100698"/>
            </a:xfrm>
            <a:custGeom>
              <a:rect b="b" l="l" r="r" t="t"/>
              <a:pathLst>
                <a:path extrusionOk="0" h="3219" w="10726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399807" y="1996261"/>
              <a:ext cx="182533" cy="104859"/>
            </a:xfrm>
            <a:custGeom>
              <a:rect b="b" l="l" r="r" t="t"/>
              <a:pathLst>
                <a:path extrusionOk="0" h="3352" w="5835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34"/>
          <p:cNvGrpSpPr/>
          <p:nvPr/>
        </p:nvGrpSpPr>
        <p:grpSpPr>
          <a:xfrm>
            <a:off x="2411440" y="3919968"/>
            <a:ext cx="433520" cy="523199"/>
            <a:chOff x="1944341" y="1996261"/>
            <a:chExt cx="312762" cy="418091"/>
          </a:xfrm>
        </p:grpSpPr>
        <p:sp>
          <p:nvSpPr>
            <p:cNvPr id="1639" name="Google Shape;1639;p34"/>
            <p:cNvSpPr/>
            <p:nvPr/>
          </p:nvSpPr>
          <p:spPr>
            <a:xfrm>
              <a:off x="2230608" y="2351099"/>
              <a:ext cx="26496" cy="63191"/>
            </a:xfrm>
            <a:custGeom>
              <a:rect b="b" l="l" r="r" t="t"/>
              <a:pathLst>
                <a:path extrusionOk="0" h="2020" w="847">
                  <a:moveTo>
                    <a:pt x="0" y="0"/>
                  </a:moveTo>
                  <a:lnTo>
                    <a:pt x="0" y="2020"/>
                  </a:lnTo>
                  <a:lnTo>
                    <a:pt x="501" y="2020"/>
                  </a:lnTo>
                  <a:cubicBezTo>
                    <a:pt x="700" y="2020"/>
                    <a:pt x="846" y="1834"/>
                    <a:pt x="798" y="1641"/>
                  </a:cubicBezTo>
                  <a:lnTo>
                    <a:pt x="567" y="685"/>
                  </a:lnTo>
                  <a:cubicBezTo>
                    <a:pt x="494" y="379"/>
                    <a:pt x="282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2172047" y="2337303"/>
              <a:ext cx="33285" cy="77018"/>
            </a:xfrm>
            <a:custGeom>
              <a:rect b="b" l="l" r="r" t="t"/>
              <a:pathLst>
                <a:path extrusionOk="0" h="2462" w="1064">
                  <a:moveTo>
                    <a:pt x="0" y="0"/>
                  </a:moveTo>
                  <a:lnTo>
                    <a:pt x="0" y="2462"/>
                  </a:lnTo>
                  <a:lnTo>
                    <a:pt x="1064" y="2462"/>
                  </a:lnTo>
                  <a:lnTo>
                    <a:pt x="106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2031369" y="2117199"/>
              <a:ext cx="138206" cy="66882"/>
            </a:xfrm>
            <a:custGeom>
              <a:rect b="b" l="l" r="r" t="t"/>
              <a:pathLst>
                <a:path extrusionOk="0" h="2138" w="4418">
                  <a:moveTo>
                    <a:pt x="4252" y="0"/>
                  </a:moveTo>
                  <a:lnTo>
                    <a:pt x="165" y="2"/>
                  </a:lnTo>
                  <a:cubicBezTo>
                    <a:pt x="74" y="2"/>
                    <a:pt x="0" y="76"/>
                    <a:pt x="0" y="167"/>
                  </a:cubicBezTo>
                  <a:lnTo>
                    <a:pt x="0" y="1937"/>
                  </a:lnTo>
                  <a:cubicBezTo>
                    <a:pt x="0" y="2030"/>
                    <a:pt x="76" y="2107"/>
                    <a:pt x="169" y="2108"/>
                  </a:cubicBezTo>
                  <a:lnTo>
                    <a:pt x="1143" y="2120"/>
                  </a:lnTo>
                  <a:lnTo>
                    <a:pt x="1145" y="2120"/>
                  </a:lnTo>
                  <a:cubicBezTo>
                    <a:pt x="1232" y="2120"/>
                    <a:pt x="1306" y="2056"/>
                    <a:pt x="1316" y="1970"/>
                  </a:cubicBezTo>
                  <a:cubicBezTo>
                    <a:pt x="1369" y="1531"/>
                    <a:pt x="1745" y="1199"/>
                    <a:pt x="2189" y="1199"/>
                  </a:cubicBezTo>
                  <a:cubicBezTo>
                    <a:pt x="2631" y="1199"/>
                    <a:pt x="3007" y="1531"/>
                    <a:pt x="3061" y="1970"/>
                  </a:cubicBezTo>
                  <a:lnTo>
                    <a:pt x="3067" y="2025"/>
                  </a:lnTo>
                  <a:cubicBezTo>
                    <a:pt x="3075" y="2082"/>
                    <a:pt x="3124" y="2127"/>
                    <a:pt x="3181" y="2128"/>
                  </a:cubicBezTo>
                  <a:lnTo>
                    <a:pt x="4299" y="2138"/>
                  </a:lnTo>
                  <a:lnTo>
                    <a:pt x="4301" y="2138"/>
                  </a:lnTo>
                  <a:cubicBezTo>
                    <a:pt x="4340" y="2138"/>
                    <a:pt x="4367" y="2120"/>
                    <a:pt x="4383" y="2105"/>
                  </a:cubicBezTo>
                  <a:cubicBezTo>
                    <a:pt x="4397" y="2091"/>
                    <a:pt x="4414" y="2067"/>
                    <a:pt x="4416" y="2034"/>
                  </a:cubicBezTo>
                  <a:lnTo>
                    <a:pt x="4416" y="1041"/>
                  </a:lnTo>
                  <a:cubicBezTo>
                    <a:pt x="4416" y="1036"/>
                    <a:pt x="4416" y="1033"/>
                    <a:pt x="4417" y="1028"/>
                  </a:cubicBezTo>
                  <a:lnTo>
                    <a:pt x="4417" y="166"/>
                  </a:lnTo>
                  <a:cubicBezTo>
                    <a:pt x="4417" y="106"/>
                    <a:pt x="4386" y="67"/>
                    <a:pt x="4369" y="49"/>
                  </a:cubicBezTo>
                  <a:cubicBezTo>
                    <a:pt x="4350" y="31"/>
                    <a:pt x="4310" y="0"/>
                    <a:pt x="4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2036093" y="2179921"/>
              <a:ext cx="128290" cy="75610"/>
            </a:xfrm>
            <a:custGeom>
              <a:rect b="b" l="l" r="r" t="t"/>
              <a:pathLst>
                <a:path extrusionOk="0" h="2417" w="4101">
                  <a:moveTo>
                    <a:pt x="2038" y="1"/>
                  </a:moveTo>
                  <a:cubicBezTo>
                    <a:pt x="2002" y="1"/>
                    <a:pt x="1971" y="27"/>
                    <a:pt x="1967" y="63"/>
                  </a:cubicBezTo>
                  <a:cubicBezTo>
                    <a:pt x="1906" y="556"/>
                    <a:pt x="1490" y="923"/>
                    <a:pt x="996" y="923"/>
                  </a:cubicBezTo>
                  <a:lnTo>
                    <a:pt x="983" y="923"/>
                  </a:lnTo>
                  <a:lnTo>
                    <a:pt x="8" y="909"/>
                  </a:lnTo>
                  <a:lnTo>
                    <a:pt x="1" y="909"/>
                  </a:lnTo>
                  <a:cubicBezTo>
                    <a:pt x="324" y="1793"/>
                    <a:pt x="1122" y="2416"/>
                    <a:pt x="2056" y="2416"/>
                  </a:cubicBezTo>
                  <a:cubicBezTo>
                    <a:pt x="2979" y="2416"/>
                    <a:pt x="3772" y="1805"/>
                    <a:pt x="4101" y="938"/>
                  </a:cubicBezTo>
                  <a:lnTo>
                    <a:pt x="3023" y="928"/>
                  </a:lnTo>
                  <a:cubicBezTo>
                    <a:pt x="2562" y="924"/>
                    <a:pt x="2171" y="575"/>
                    <a:pt x="2115" y="119"/>
                  </a:cubicBezTo>
                  <a:lnTo>
                    <a:pt x="2109" y="63"/>
                  </a:lnTo>
                  <a:cubicBezTo>
                    <a:pt x="2104" y="27"/>
                    <a:pt x="2074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2065248" y="2277147"/>
              <a:ext cx="66538" cy="39291"/>
            </a:xfrm>
            <a:custGeom>
              <a:rect b="b" l="l" r="r" t="t"/>
              <a:pathLst>
                <a:path extrusionOk="0" h="1256" w="2127">
                  <a:moveTo>
                    <a:pt x="315" y="1"/>
                  </a:moveTo>
                  <a:lnTo>
                    <a:pt x="69" y="752"/>
                  </a:lnTo>
                  <a:cubicBezTo>
                    <a:pt x="50" y="810"/>
                    <a:pt x="26" y="870"/>
                    <a:pt x="0" y="926"/>
                  </a:cubicBezTo>
                  <a:cubicBezTo>
                    <a:pt x="300" y="1139"/>
                    <a:pt x="657" y="1255"/>
                    <a:pt x="1031" y="1255"/>
                  </a:cubicBezTo>
                  <a:cubicBezTo>
                    <a:pt x="1435" y="1255"/>
                    <a:pt x="1815" y="1123"/>
                    <a:pt x="2127" y="880"/>
                  </a:cubicBezTo>
                  <a:cubicBezTo>
                    <a:pt x="2108" y="840"/>
                    <a:pt x="2092" y="798"/>
                    <a:pt x="2076" y="757"/>
                  </a:cubicBezTo>
                  <a:lnTo>
                    <a:pt x="1818" y="31"/>
                  </a:lnTo>
                  <a:cubicBezTo>
                    <a:pt x="1594" y="87"/>
                    <a:pt x="1362" y="118"/>
                    <a:pt x="1122" y="118"/>
                  </a:cubicBezTo>
                  <a:cubicBezTo>
                    <a:pt x="843" y="118"/>
                    <a:pt x="573" y="77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1958200" y="1996261"/>
              <a:ext cx="285203" cy="283482"/>
            </a:xfrm>
            <a:custGeom>
              <a:rect b="b" l="l" r="r" t="t"/>
              <a:pathLst>
                <a:path extrusionOk="0" h="9062" w="9117">
                  <a:moveTo>
                    <a:pt x="4559" y="1"/>
                  </a:moveTo>
                  <a:cubicBezTo>
                    <a:pt x="2046" y="1"/>
                    <a:pt x="0" y="2045"/>
                    <a:pt x="0" y="4559"/>
                  </a:cubicBezTo>
                  <a:lnTo>
                    <a:pt x="0" y="8634"/>
                  </a:lnTo>
                  <a:cubicBezTo>
                    <a:pt x="1" y="8856"/>
                    <a:pt x="183" y="9036"/>
                    <a:pt x="405" y="9036"/>
                  </a:cubicBezTo>
                  <a:lnTo>
                    <a:pt x="2868" y="9036"/>
                  </a:lnTo>
                  <a:lnTo>
                    <a:pt x="2997" y="8644"/>
                  </a:lnTo>
                  <a:cubicBezTo>
                    <a:pt x="1159" y="7376"/>
                    <a:pt x="1579" y="5790"/>
                    <a:pt x="1529" y="4032"/>
                  </a:cubicBezTo>
                  <a:cubicBezTo>
                    <a:pt x="1529" y="3496"/>
                    <a:pt x="1965" y="3059"/>
                    <a:pt x="2502" y="3059"/>
                  </a:cubicBezTo>
                  <a:lnTo>
                    <a:pt x="6589" y="3058"/>
                  </a:lnTo>
                  <a:cubicBezTo>
                    <a:pt x="6848" y="3058"/>
                    <a:pt x="7093" y="3158"/>
                    <a:pt x="7277" y="3342"/>
                  </a:cubicBezTo>
                  <a:cubicBezTo>
                    <a:pt x="7461" y="3526"/>
                    <a:pt x="7561" y="3771"/>
                    <a:pt x="7561" y="4030"/>
                  </a:cubicBezTo>
                  <a:lnTo>
                    <a:pt x="7561" y="5886"/>
                  </a:lnTo>
                  <a:cubicBezTo>
                    <a:pt x="7561" y="5897"/>
                    <a:pt x="7561" y="5907"/>
                    <a:pt x="7560" y="5920"/>
                  </a:cubicBezTo>
                  <a:cubicBezTo>
                    <a:pt x="7557" y="7120"/>
                    <a:pt x="6921" y="8167"/>
                    <a:pt x="5987" y="8707"/>
                  </a:cubicBezTo>
                  <a:lnTo>
                    <a:pt x="6114" y="9062"/>
                  </a:lnTo>
                  <a:lnTo>
                    <a:pt x="8713" y="9062"/>
                  </a:lnTo>
                  <a:cubicBezTo>
                    <a:pt x="8936" y="9062"/>
                    <a:pt x="9116" y="8881"/>
                    <a:pt x="9116" y="8659"/>
                  </a:cubicBezTo>
                  <a:lnTo>
                    <a:pt x="9116" y="4559"/>
                  </a:lnTo>
                  <a:cubicBezTo>
                    <a:pt x="9116" y="2045"/>
                    <a:pt x="7072" y="1"/>
                    <a:pt x="4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2054894" y="2329545"/>
              <a:ext cx="33316" cy="84776"/>
            </a:xfrm>
            <a:custGeom>
              <a:rect b="b" l="l" r="r" t="t"/>
              <a:pathLst>
                <a:path extrusionOk="0" h="2710" w="1065">
                  <a:moveTo>
                    <a:pt x="1" y="1"/>
                  </a:moveTo>
                  <a:lnTo>
                    <a:pt x="1" y="2710"/>
                  </a:lnTo>
                  <a:lnTo>
                    <a:pt x="1065" y="2710"/>
                  </a:lnTo>
                  <a:lnTo>
                    <a:pt x="1065" y="371"/>
                  </a:lnTo>
                  <a:cubicBezTo>
                    <a:pt x="684" y="327"/>
                    <a:pt x="323" y="2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1996364" y="2337428"/>
              <a:ext cx="33347" cy="76892"/>
            </a:xfrm>
            <a:custGeom>
              <a:rect b="b" l="l" r="r" t="t"/>
              <a:pathLst>
                <a:path extrusionOk="0" h="2458" w="1066">
                  <a:moveTo>
                    <a:pt x="1066" y="0"/>
                  </a:moveTo>
                  <a:lnTo>
                    <a:pt x="1" y="283"/>
                  </a:lnTo>
                  <a:lnTo>
                    <a:pt x="1" y="2458"/>
                  </a:lnTo>
                  <a:lnTo>
                    <a:pt x="1066" y="2458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2113486" y="2325040"/>
              <a:ext cx="33285" cy="89312"/>
            </a:xfrm>
            <a:custGeom>
              <a:rect b="b" l="l" r="r" t="t"/>
              <a:pathLst>
                <a:path extrusionOk="0" h="2855" w="1064">
                  <a:moveTo>
                    <a:pt x="1064" y="0"/>
                  </a:moveTo>
                  <a:cubicBezTo>
                    <a:pt x="750" y="242"/>
                    <a:pt x="387" y="406"/>
                    <a:pt x="0" y="483"/>
                  </a:cubicBezTo>
                  <a:lnTo>
                    <a:pt x="0" y="2855"/>
                  </a:lnTo>
                  <a:lnTo>
                    <a:pt x="1064" y="2855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944341" y="2353132"/>
              <a:ext cx="26747" cy="61189"/>
            </a:xfrm>
            <a:custGeom>
              <a:rect b="b" l="l" r="r" t="t"/>
              <a:pathLst>
                <a:path extrusionOk="0" h="1956" w="855">
                  <a:moveTo>
                    <a:pt x="855" y="1"/>
                  </a:moveTo>
                  <a:cubicBezTo>
                    <a:pt x="541" y="123"/>
                    <a:pt x="304" y="396"/>
                    <a:pt x="231" y="728"/>
                  </a:cubicBezTo>
                  <a:lnTo>
                    <a:pt x="42" y="1585"/>
                  </a:lnTo>
                  <a:cubicBezTo>
                    <a:pt x="0" y="1775"/>
                    <a:pt x="146" y="1956"/>
                    <a:pt x="341" y="1956"/>
                  </a:cubicBezTo>
                  <a:lnTo>
                    <a:pt x="855" y="195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49" name="Google Shape;1649;p34"/>
          <p:cNvCxnSpPr/>
          <p:nvPr/>
        </p:nvCxnSpPr>
        <p:spPr>
          <a:xfrm flipH="1" rot="10800000">
            <a:off x="3223125" y="4191975"/>
            <a:ext cx="2314500" cy="1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CC5B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5"/>
          <p:cNvSpPr/>
          <p:nvPr/>
        </p:nvSpPr>
        <p:spPr>
          <a:xfrm>
            <a:off x="5248850" y="1282500"/>
            <a:ext cx="2783400" cy="2578500"/>
          </a:xfrm>
          <a:prstGeom prst="roundRect">
            <a:avLst>
              <a:gd fmla="val 8047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5" name="Google Shape;1655;p35"/>
          <p:cNvPicPr preferRelativeResize="0"/>
          <p:nvPr/>
        </p:nvPicPr>
        <p:blipFill rotWithShape="1">
          <a:blip r:embed="rId3">
            <a:alphaModFix/>
          </a:blip>
          <a:srcRect b="0" l="11471" r="28091" t="0"/>
          <a:stretch/>
        </p:blipFill>
        <p:spPr>
          <a:xfrm flipH="1">
            <a:off x="5248850" y="1282500"/>
            <a:ext cx="2770500" cy="2578500"/>
          </a:xfrm>
          <a:prstGeom prst="roundRect">
            <a:avLst>
              <a:gd fmla="val 7898" name="adj"/>
            </a:avLst>
          </a:prstGeom>
          <a:noFill/>
          <a:ln>
            <a:noFill/>
          </a:ln>
        </p:spPr>
      </p:pic>
      <p:sp>
        <p:nvSpPr>
          <p:cNvPr id="1656" name="Google Shape;1656;p35"/>
          <p:cNvSpPr txBox="1"/>
          <p:nvPr>
            <p:ph type="title"/>
          </p:nvPr>
        </p:nvSpPr>
        <p:spPr>
          <a:xfrm>
            <a:off x="-468602" y="521050"/>
            <a:ext cx="5927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Potentials</a:t>
            </a:r>
            <a:endParaRPr/>
          </a:p>
        </p:txBody>
      </p:sp>
      <p:sp>
        <p:nvSpPr>
          <p:cNvPr id="1657" name="Google Shape;1657;p35"/>
          <p:cNvSpPr/>
          <p:nvPr/>
        </p:nvSpPr>
        <p:spPr>
          <a:xfrm>
            <a:off x="6107394" y="20445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8" name="Google Shape;1658;p35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659" name="Google Shape;1659;p3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35"/>
          <p:cNvSpPr txBox="1"/>
          <p:nvPr/>
        </p:nvSpPr>
        <p:spPr>
          <a:xfrm>
            <a:off x="688237" y="1328125"/>
            <a:ext cx="4484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Notification of Jobs available to the candidates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Automated interview process.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664" name="Google Shape;1664;p35"/>
          <p:cNvGrpSpPr/>
          <p:nvPr/>
        </p:nvGrpSpPr>
        <p:grpSpPr>
          <a:xfrm>
            <a:off x="688238" y="1373665"/>
            <a:ext cx="427256" cy="418153"/>
            <a:chOff x="4787514" y="1337514"/>
            <a:chExt cx="427256" cy="418153"/>
          </a:xfrm>
        </p:grpSpPr>
        <p:sp>
          <p:nvSpPr>
            <p:cNvPr id="1665" name="Google Shape;1665;p35"/>
            <p:cNvSpPr/>
            <p:nvPr/>
          </p:nvSpPr>
          <p:spPr>
            <a:xfrm>
              <a:off x="4787514" y="1601820"/>
              <a:ext cx="74452" cy="65631"/>
            </a:xfrm>
            <a:custGeom>
              <a:rect b="b" l="l" r="r" t="t"/>
              <a:pathLst>
                <a:path extrusionOk="0" h="2098" w="2380">
                  <a:moveTo>
                    <a:pt x="1189" y="1"/>
                  </a:moveTo>
                  <a:cubicBezTo>
                    <a:pt x="1008" y="1"/>
                    <a:pt x="825" y="49"/>
                    <a:pt x="658" y="149"/>
                  </a:cubicBezTo>
                  <a:cubicBezTo>
                    <a:pt x="163" y="444"/>
                    <a:pt x="0" y="1087"/>
                    <a:pt x="293" y="1585"/>
                  </a:cubicBezTo>
                  <a:cubicBezTo>
                    <a:pt x="488" y="1914"/>
                    <a:pt x="835" y="2098"/>
                    <a:pt x="1191" y="2098"/>
                  </a:cubicBezTo>
                  <a:cubicBezTo>
                    <a:pt x="1373" y="2098"/>
                    <a:pt x="1555" y="2050"/>
                    <a:pt x="1722" y="1950"/>
                  </a:cubicBezTo>
                  <a:cubicBezTo>
                    <a:pt x="2217" y="1653"/>
                    <a:pt x="2380" y="1011"/>
                    <a:pt x="2086" y="514"/>
                  </a:cubicBezTo>
                  <a:cubicBezTo>
                    <a:pt x="1892" y="185"/>
                    <a:pt x="1545" y="1"/>
                    <a:pt x="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4837722" y="1493114"/>
              <a:ext cx="150312" cy="192888"/>
            </a:xfrm>
            <a:custGeom>
              <a:rect b="b" l="l" r="r" t="t"/>
              <a:pathLst>
                <a:path extrusionOk="0" h="6166" w="4805">
                  <a:moveTo>
                    <a:pt x="1096" y="1"/>
                  </a:moveTo>
                  <a:cubicBezTo>
                    <a:pt x="951" y="197"/>
                    <a:pt x="766" y="371"/>
                    <a:pt x="543" y="504"/>
                  </a:cubicBezTo>
                  <a:cubicBezTo>
                    <a:pt x="374" y="606"/>
                    <a:pt x="190" y="679"/>
                    <a:pt x="0" y="722"/>
                  </a:cubicBezTo>
                  <a:lnTo>
                    <a:pt x="0" y="2691"/>
                  </a:lnTo>
                  <a:cubicBezTo>
                    <a:pt x="174" y="2731"/>
                    <a:pt x="343" y="2795"/>
                    <a:pt x="498" y="2883"/>
                  </a:cubicBezTo>
                  <a:cubicBezTo>
                    <a:pt x="786" y="3044"/>
                    <a:pt x="1027" y="3280"/>
                    <a:pt x="1196" y="3565"/>
                  </a:cubicBezTo>
                  <a:cubicBezTo>
                    <a:pt x="1457" y="4006"/>
                    <a:pt x="1515" y="4511"/>
                    <a:pt x="1404" y="4973"/>
                  </a:cubicBezTo>
                  <a:lnTo>
                    <a:pt x="3768" y="6166"/>
                  </a:lnTo>
                  <a:cubicBezTo>
                    <a:pt x="3903" y="5994"/>
                    <a:pt x="4072" y="5845"/>
                    <a:pt x="4269" y="5730"/>
                  </a:cubicBezTo>
                  <a:cubicBezTo>
                    <a:pt x="4436" y="5629"/>
                    <a:pt x="4616" y="5557"/>
                    <a:pt x="4804" y="5514"/>
                  </a:cubicBezTo>
                  <a:lnTo>
                    <a:pt x="4804" y="3242"/>
                  </a:lnTo>
                  <a:cubicBezTo>
                    <a:pt x="4633" y="3202"/>
                    <a:pt x="4468" y="3139"/>
                    <a:pt x="4314" y="3054"/>
                  </a:cubicBezTo>
                  <a:cubicBezTo>
                    <a:pt x="4025" y="2894"/>
                    <a:pt x="3781" y="2659"/>
                    <a:pt x="3612" y="2375"/>
                  </a:cubicBezTo>
                  <a:cubicBezTo>
                    <a:pt x="3370" y="1970"/>
                    <a:pt x="3292" y="1498"/>
                    <a:pt x="3386" y="1039"/>
                  </a:cubicBezTo>
                  <a:lnTo>
                    <a:pt x="1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5140287" y="158880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89" y="0"/>
                  </a:moveTo>
                  <a:cubicBezTo>
                    <a:pt x="1008" y="0"/>
                    <a:pt x="825" y="48"/>
                    <a:pt x="658" y="148"/>
                  </a:cubicBezTo>
                  <a:cubicBezTo>
                    <a:pt x="164" y="443"/>
                    <a:pt x="1" y="1087"/>
                    <a:pt x="294" y="1584"/>
                  </a:cubicBezTo>
                  <a:cubicBezTo>
                    <a:pt x="489" y="1914"/>
                    <a:pt x="836" y="2097"/>
                    <a:pt x="1191" y="2097"/>
                  </a:cubicBezTo>
                  <a:cubicBezTo>
                    <a:pt x="1372" y="2097"/>
                    <a:pt x="1556" y="2050"/>
                    <a:pt x="1723" y="1949"/>
                  </a:cubicBezTo>
                  <a:cubicBezTo>
                    <a:pt x="2217" y="1653"/>
                    <a:pt x="2380" y="1010"/>
                    <a:pt x="2087" y="513"/>
                  </a:cubicBezTo>
                  <a:cubicBezTo>
                    <a:pt x="1892" y="184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5014031" y="1486106"/>
              <a:ext cx="150438" cy="196579"/>
            </a:xfrm>
            <a:custGeom>
              <a:rect b="b" l="l" r="r" t="t"/>
              <a:pathLst>
                <a:path extrusionOk="0" h="6284" w="4809">
                  <a:moveTo>
                    <a:pt x="3862" y="1"/>
                  </a:moveTo>
                  <a:lnTo>
                    <a:pt x="1419" y="1204"/>
                  </a:lnTo>
                  <a:cubicBezTo>
                    <a:pt x="1489" y="1497"/>
                    <a:pt x="1488" y="1802"/>
                    <a:pt x="1413" y="2102"/>
                  </a:cubicBezTo>
                  <a:cubicBezTo>
                    <a:pt x="1288" y="2587"/>
                    <a:pt x="982" y="2996"/>
                    <a:pt x="550" y="3252"/>
                  </a:cubicBezTo>
                  <a:cubicBezTo>
                    <a:pt x="379" y="3353"/>
                    <a:pt x="192" y="3426"/>
                    <a:pt x="0" y="3468"/>
                  </a:cubicBezTo>
                  <a:lnTo>
                    <a:pt x="0" y="5733"/>
                  </a:lnTo>
                  <a:cubicBezTo>
                    <a:pt x="176" y="5772"/>
                    <a:pt x="348" y="5837"/>
                    <a:pt x="507" y="5926"/>
                  </a:cubicBezTo>
                  <a:cubicBezTo>
                    <a:pt x="676" y="6021"/>
                    <a:pt x="830" y="6141"/>
                    <a:pt x="961" y="6284"/>
                  </a:cubicBezTo>
                  <a:lnTo>
                    <a:pt x="3432" y="4874"/>
                  </a:lnTo>
                  <a:cubicBezTo>
                    <a:pt x="3188" y="4068"/>
                    <a:pt x="3513" y="3165"/>
                    <a:pt x="4267" y="2715"/>
                  </a:cubicBezTo>
                  <a:cubicBezTo>
                    <a:pt x="4437" y="2615"/>
                    <a:pt x="4620" y="2541"/>
                    <a:pt x="4809" y="2498"/>
                  </a:cubicBezTo>
                  <a:lnTo>
                    <a:pt x="4809" y="544"/>
                  </a:lnTo>
                  <a:cubicBezTo>
                    <a:pt x="4637" y="504"/>
                    <a:pt x="4467" y="440"/>
                    <a:pt x="4312" y="353"/>
                  </a:cubicBezTo>
                  <a:cubicBezTo>
                    <a:pt x="4145" y="258"/>
                    <a:pt x="3992" y="139"/>
                    <a:pt x="3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4964010" y="169003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90" y="1"/>
                  </a:moveTo>
                  <a:cubicBezTo>
                    <a:pt x="1009" y="1"/>
                    <a:pt x="826" y="48"/>
                    <a:pt x="659" y="149"/>
                  </a:cubicBezTo>
                  <a:cubicBezTo>
                    <a:pt x="164" y="443"/>
                    <a:pt x="1" y="1087"/>
                    <a:pt x="295" y="1585"/>
                  </a:cubicBezTo>
                  <a:cubicBezTo>
                    <a:pt x="490" y="1914"/>
                    <a:pt x="836" y="2098"/>
                    <a:pt x="1193" y="2098"/>
                  </a:cubicBezTo>
                  <a:cubicBezTo>
                    <a:pt x="1373" y="2098"/>
                    <a:pt x="1557" y="2050"/>
                    <a:pt x="1723" y="1950"/>
                  </a:cubicBezTo>
                  <a:cubicBezTo>
                    <a:pt x="2219" y="1653"/>
                    <a:pt x="2381" y="1011"/>
                    <a:pt x="2087" y="514"/>
                  </a:cubicBezTo>
                  <a:cubicBezTo>
                    <a:pt x="1892" y="184"/>
                    <a:pt x="1547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5142977" y="1412999"/>
              <a:ext cx="71793" cy="65599"/>
            </a:xfrm>
            <a:custGeom>
              <a:rect b="b" l="l" r="r" t="t"/>
              <a:pathLst>
                <a:path extrusionOk="0" h="2097" w="2295">
                  <a:moveTo>
                    <a:pt x="1103" y="0"/>
                  </a:moveTo>
                  <a:cubicBezTo>
                    <a:pt x="922" y="0"/>
                    <a:pt x="739" y="48"/>
                    <a:pt x="572" y="148"/>
                  </a:cubicBezTo>
                  <a:cubicBezTo>
                    <a:pt x="183" y="380"/>
                    <a:pt x="1" y="825"/>
                    <a:pt x="81" y="1246"/>
                  </a:cubicBezTo>
                  <a:cubicBezTo>
                    <a:pt x="85" y="1246"/>
                    <a:pt x="88" y="1245"/>
                    <a:pt x="91" y="1245"/>
                  </a:cubicBezTo>
                  <a:cubicBezTo>
                    <a:pt x="116" y="1245"/>
                    <a:pt x="115" y="1275"/>
                    <a:pt x="98" y="1321"/>
                  </a:cubicBezTo>
                  <a:cubicBezTo>
                    <a:pt x="122" y="1411"/>
                    <a:pt x="158" y="1500"/>
                    <a:pt x="208" y="1584"/>
                  </a:cubicBezTo>
                  <a:cubicBezTo>
                    <a:pt x="403" y="1913"/>
                    <a:pt x="750" y="2097"/>
                    <a:pt x="1105" y="2097"/>
                  </a:cubicBezTo>
                  <a:cubicBezTo>
                    <a:pt x="1286" y="2097"/>
                    <a:pt x="1470" y="2050"/>
                    <a:pt x="1637" y="1949"/>
                  </a:cubicBezTo>
                  <a:cubicBezTo>
                    <a:pt x="2131" y="1655"/>
                    <a:pt x="2294" y="1011"/>
                    <a:pt x="2001" y="513"/>
                  </a:cubicBezTo>
                  <a:cubicBezTo>
                    <a:pt x="1806" y="184"/>
                    <a:pt x="1459" y="0"/>
                    <a:pt x="1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4963822" y="1504719"/>
              <a:ext cx="74890" cy="65287"/>
            </a:xfrm>
            <a:custGeom>
              <a:rect b="b" l="l" r="r" t="t"/>
              <a:pathLst>
                <a:path extrusionOk="0" h="2087" w="2394">
                  <a:moveTo>
                    <a:pt x="1196" y="1"/>
                  </a:moveTo>
                  <a:cubicBezTo>
                    <a:pt x="1014" y="1"/>
                    <a:pt x="830" y="48"/>
                    <a:pt x="662" y="148"/>
                  </a:cubicBezTo>
                  <a:cubicBezTo>
                    <a:pt x="165" y="441"/>
                    <a:pt x="1" y="1081"/>
                    <a:pt x="297" y="1575"/>
                  </a:cubicBezTo>
                  <a:cubicBezTo>
                    <a:pt x="493" y="1904"/>
                    <a:pt x="841" y="2086"/>
                    <a:pt x="1199" y="2086"/>
                  </a:cubicBezTo>
                  <a:cubicBezTo>
                    <a:pt x="1380" y="2086"/>
                    <a:pt x="1565" y="2038"/>
                    <a:pt x="1732" y="1940"/>
                  </a:cubicBezTo>
                  <a:cubicBezTo>
                    <a:pt x="2229" y="1646"/>
                    <a:pt x="2394" y="1006"/>
                    <a:pt x="2097" y="512"/>
                  </a:cubicBezTo>
                  <a:cubicBezTo>
                    <a:pt x="1902" y="183"/>
                    <a:pt x="1554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4963979" y="1337514"/>
              <a:ext cx="74515" cy="65631"/>
            </a:xfrm>
            <a:custGeom>
              <a:rect b="b" l="l" r="r" t="t"/>
              <a:pathLst>
                <a:path extrusionOk="0" h="2098" w="2382">
                  <a:moveTo>
                    <a:pt x="1191" y="0"/>
                  </a:moveTo>
                  <a:cubicBezTo>
                    <a:pt x="1010" y="0"/>
                    <a:pt x="827" y="48"/>
                    <a:pt x="659" y="148"/>
                  </a:cubicBezTo>
                  <a:cubicBezTo>
                    <a:pt x="164" y="443"/>
                    <a:pt x="1" y="1087"/>
                    <a:pt x="296" y="1584"/>
                  </a:cubicBezTo>
                  <a:cubicBezTo>
                    <a:pt x="491" y="1914"/>
                    <a:pt x="837" y="2097"/>
                    <a:pt x="1194" y="2097"/>
                  </a:cubicBezTo>
                  <a:cubicBezTo>
                    <a:pt x="1374" y="2097"/>
                    <a:pt x="1557" y="2049"/>
                    <a:pt x="1724" y="1949"/>
                  </a:cubicBezTo>
                  <a:cubicBezTo>
                    <a:pt x="2220" y="1654"/>
                    <a:pt x="2382" y="1011"/>
                    <a:pt x="2088" y="513"/>
                  </a:cubicBezTo>
                  <a:cubicBezTo>
                    <a:pt x="1893" y="184"/>
                    <a:pt x="1547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4787514" y="1425575"/>
              <a:ext cx="74452" cy="65568"/>
            </a:xfrm>
            <a:custGeom>
              <a:rect b="b" l="l" r="r" t="t"/>
              <a:pathLst>
                <a:path extrusionOk="0" h="2096" w="2380">
                  <a:moveTo>
                    <a:pt x="1189" y="0"/>
                  </a:moveTo>
                  <a:cubicBezTo>
                    <a:pt x="1008" y="0"/>
                    <a:pt x="825" y="47"/>
                    <a:pt x="658" y="147"/>
                  </a:cubicBezTo>
                  <a:cubicBezTo>
                    <a:pt x="163" y="442"/>
                    <a:pt x="0" y="1086"/>
                    <a:pt x="293" y="1583"/>
                  </a:cubicBezTo>
                  <a:cubicBezTo>
                    <a:pt x="488" y="1913"/>
                    <a:pt x="835" y="2096"/>
                    <a:pt x="1191" y="2096"/>
                  </a:cubicBezTo>
                  <a:cubicBezTo>
                    <a:pt x="1373" y="2096"/>
                    <a:pt x="1555" y="2049"/>
                    <a:pt x="1722" y="1949"/>
                  </a:cubicBezTo>
                  <a:cubicBezTo>
                    <a:pt x="2217" y="1654"/>
                    <a:pt x="2380" y="1011"/>
                    <a:pt x="2086" y="513"/>
                  </a:cubicBezTo>
                  <a:cubicBezTo>
                    <a:pt x="1892" y="183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4880736" y="1405429"/>
              <a:ext cx="240907" cy="96444"/>
            </a:xfrm>
            <a:custGeom>
              <a:rect b="b" l="l" r="r" t="t"/>
              <a:pathLst>
                <a:path extrusionOk="0" h="3083" w="7701">
                  <a:moveTo>
                    <a:pt x="2350" y="0"/>
                  </a:moveTo>
                  <a:lnTo>
                    <a:pt x="1" y="1142"/>
                  </a:lnTo>
                  <a:cubicBezTo>
                    <a:pt x="91" y="1436"/>
                    <a:pt x="106" y="1745"/>
                    <a:pt x="50" y="2039"/>
                  </a:cubicBezTo>
                  <a:lnTo>
                    <a:pt x="2355" y="3083"/>
                  </a:lnTo>
                  <a:cubicBezTo>
                    <a:pt x="2500" y="2893"/>
                    <a:pt x="2682" y="2730"/>
                    <a:pt x="2894" y="2605"/>
                  </a:cubicBezTo>
                  <a:cubicBezTo>
                    <a:pt x="3184" y="2432"/>
                    <a:pt x="3514" y="2343"/>
                    <a:pt x="3852" y="2343"/>
                  </a:cubicBezTo>
                  <a:cubicBezTo>
                    <a:pt x="4171" y="2343"/>
                    <a:pt x="4488" y="2425"/>
                    <a:pt x="4766" y="2579"/>
                  </a:cubicBezTo>
                  <a:cubicBezTo>
                    <a:pt x="4975" y="2696"/>
                    <a:pt x="5161" y="2851"/>
                    <a:pt x="5310" y="3035"/>
                  </a:cubicBezTo>
                  <a:lnTo>
                    <a:pt x="7701" y="1860"/>
                  </a:lnTo>
                  <a:cubicBezTo>
                    <a:pt x="7606" y="1558"/>
                    <a:pt x="7590" y="1244"/>
                    <a:pt x="7646" y="944"/>
                  </a:cubicBezTo>
                  <a:lnTo>
                    <a:pt x="5346" y="9"/>
                  </a:lnTo>
                  <a:cubicBezTo>
                    <a:pt x="5205" y="198"/>
                    <a:pt x="5025" y="363"/>
                    <a:pt x="4810" y="491"/>
                  </a:cubicBezTo>
                  <a:cubicBezTo>
                    <a:pt x="4520" y="665"/>
                    <a:pt x="4189" y="755"/>
                    <a:pt x="3852" y="755"/>
                  </a:cubicBezTo>
                  <a:cubicBezTo>
                    <a:pt x="3533" y="755"/>
                    <a:pt x="3216" y="673"/>
                    <a:pt x="2936" y="517"/>
                  </a:cubicBezTo>
                  <a:cubicBezTo>
                    <a:pt x="2708" y="389"/>
                    <a:pt x="2508" y="211"/>
                    <a:pt x="2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35"/>
          <p:cNvGrpSpPr/>
          <p:nvPr/>
        </p:nvGrpSpPr>
        <p:grpSpPr>
          <a:xfrm>
            <a:off x="688238" y="2137153"/>
            <a:ext cx="427256" cy="418153"/>
            <a:chOff x="4787514" y="1337514"/>
            <a:chExt cx="427256" cy="418153"/>
          </a:xfrm>
        </p:grpSpPr>
        <p:sp>
          <p:nvSpPr>
            <p:cNvPr id="1676" name="Google Shape;1676;p35"/>
            <p:cNvSpPr/>
            <p:nvPr/>
          </p:nvSpPr>
          <p:spPr>
            <a:xfrm>
              <a:off x="4787514" y="1601820"/>
              <a:ext cx="74452" cy="65631"/>
            </a:xfrm>
            <a:custGeom>
              <a:rect b="b" l="l" r="r" t="t"/>
              <a:pathLst>
                <a:path extrusionOk="0" h="2098" w="2380">
                  <a:moveTo>
                    <a:pt x="1189" y="1"/>
                  </a:moveTo>
                  <a:cubicBezTo>
                    <a:pt x="1008" y="1"/>
                    <a:pt x="825" y="49"/>
                    <a:pt x="658" y="149"/>
                  </a:cubicBezTo>
                  <a:cubicBezTo>
                    <a:pt x="163" y="444"/>
                    <a:pt x="0" y="1087"/>
                    <a:pt x="293" y="1585"/>
                  </a:cubicBezTo>
                  <a:cubicBezTo>
                    <a:pt x="488" y="1914"/>
                    <a:pt x="835" y="2098"/>
                    <a:pt x="1191" y="2098"/>
                  </a:cubicBezTo>
                  <a:cubicBezTo>
                    <a:pt x="1373" y="2098"/>
                    <a:pt x="1555" y="2050"/>
                    <a:pt x="1722" y="1950"/>
                  </a:cubicBezTo>
                  <a:cubicBezTo>
                    <a:pt x="2217" y="1653"/>
                    <a:pt x="2380" y="1011"/>
                    <a:pt x="2086" y="514"/>
                  </a:cubicBezTo>
                  <a:cubicBezTo>
                    <a:pt x="1892" y="185"/>
                    <a:pt x="1545" y="1"/>
                    <a:pt x="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4837722" y="1493114"/>
              <a:ext cx="150312" cy="192888"/>
            </a:xfrm>
            <a:custGeom>
              <a:rect b="b" l="l" r="r" t="t"/>
              <a:pathLst>
                <a:path extrusionOk="0" h="6166" w="4805">
                  <a:moveTo>
                    <a:pt x="1096" y="1"/>
                  </a:moveTo>
                  <a:cubicBezTo>
                    <a:pt x="951" y="197"/>
                    <a:pt x="766" y="371"/>
                    <a:pt x="543" y="504"/>
                  </a:cubicBezTo>
                  <a:cubicBezTo>
                    <a:pt x="374" y="606"/>
                    <a:pt x="190" y="679"/>
                    <a:pt x="0" y="722"/>
                  </a:cubicBezTo>
                  <a:lnTo>
                    <a:pt x="0" y="2691"/>
                  </a:lnTo>
                  <a:cubicBezTo>
                    <a:pt x="174" y="2731"/>
                    <a:pt x="343" y="2795"/>
                    <a:pt x="498" y="2883"/>
                  </a:cubicBezTo>
                  <a:cubicBezTo>
                    <a:pt x="786" y="3044"/>
                    <a:pt x="1027" y="3280"/>
                    <a:pt x="1196" y="3565"/>
                  </a:cubicBezTo>
                  <a:cubicBezTo>
                    <a:pt x="1457" y="4006"/>
                    <a:pt x="1515" y="4511"/>
                    <a:pt x="1404" y="4973"/>
                  </a:cubicBezTo>
                  <a:lnTo>
                    <a:pt x="3768" y="6166"/>
                  </a:lnTo>
                  <a:cubicBezTo>
                    <a:pt x="3903" y="5994"/>
                    <a:pt x="4072" y="5845"/>
                    <a:pt x="4269" y="5730"/>
                  </a:cubicBezTo>
                  <a:cubicBezTo>
                    <a:pt x="4436" y="5629"/>
                    <a:pt x="4616" y="5557"/>
                    <a:pt x="4804" y="5514"/>
                  </a:cubicBezTo>
                  <a:lnTo>
                    <a:pt x="4804" y="3242"/>
                  </a:lnTo>
                  <a:cubicBezTo>
                    <a:pt x="4633" y="3202"/>
                    <a:pt x="4468" y="3139"/>
                    <a:pt x="4314" y="3054"/>
                  </a:cubicBezTo>
                  <a:cubicBezTo>
                    <a:pt x="4025" y="2894"/>
                    <a:pt x="3781" y="2659"/>
                    <a:pt x="3612" y="2375"/>
                  </a:cubicBezTo>
                  <a:cubicBezTo>
                    <a:pt x="3370" y="1970"/>
                    <a:pt x="3292" y="1498"/>
                    <a:pt x="3386" y="1039"/>
                  </a:cubicBezTo>
                  <a:lnTo>
                    <a:pt x="1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140287" y="158880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89" y="0"/>
                  </a:moveTo>
                  <a:cubicBezTo>
                    <a:pt x="1008" y="0"/>
                    <a:pt x="825" y="48"/>
                    <a:pt x="658" y="148"/>
                  </a:cubicBezTo>
                  <a:cubicBezTo>
                    <a:pt x="164" y="443"/>
                    <a:pt x="1" y="1087"/>
                    <a:pt x="294" y="1584"/>
                  </a:cubicBezTo>
                  <a:cubicBezTo>
                    <a:pt x="489" y="1914"/>
                    <a:pt x="836" y="2097"/>
                    <a:pt x="1191" y="2097"/>
                  </a:cubicBezTo>
                  <a:cubicBezTo>
                    <a:pt x="1372" y="2097"/>
                    <a:pt x="1556" y="2050"/>
                    <a:pt x="1723" y="1949"/>
                  </a:cubicBezTo>
                  <a:cubicBezTo>
                    <a:pt x="2217" y="1653"/>
                    <a:pt x="2380" y="1010"/>
                    <a:pt x="2087" y="513"/>
                  </a:cubicBezTo>
                  <a:cubicBezTo>
                    <a:pt x="1892" y="184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5014031" y="1486106"/>
              <a:ext cx="150438" cy="196579"/>
            </a:xfrm>
            <a:custGeom>
              <a:rect b="b" l="l" r="r" t="t"/>
              <a:pathLst>
                <a:path extrusionOk="0" h="6284" w="4809">
                  <a:moveTo>
                    <a:pt x="3862" y="1"/>
                  </a:moveTo>
                  <a:lnTo>
                    <a:pt x="1419" y="1204"/>
                  </a:lnTo>
                  <a:cubicBezTo>
                    <a:pt x="1489" y="1497"/>
                    <a:pt x="1488" y="1802"/>
                    <a:pt x="1413" y="2102"/>
                  </a:cubicBezTo>
                  <a:cubicBezTo>
                    <a:pt x="1288" y="2587"/>
                    <a:pt x="982" y="2996"/>
                    <a:pt x="550" y="3252"/>
                  </a:cubicBezTo>
                  <a:cubicBezTo>
                    <a:pt x="379" y="3353"/>
                    <a:pt x="192" y="3426"/>
                    <a:pt x="0" y="3468"/>
                  </a:cubicBezTo>
                  <a:lnTo>
                    <a:pt x="0" y="5733"/>
                  </a:lnTo>
                  <a:cubicBezTo>
                    <a:pt x="176" y="5772"/>
                    <a:pt x="348" y="5837"/>
                    <a:pt x="507" y="5926"/>
                  </a:cubicBezTo>
                  <a:cubicBezTo>
                    <a:pt x="676" y="6021"/>
                    <a:pt x="830" y="6141"/>
                    <a:pt x="961" y="6284"/>
                  </a:cubicBezTo>
                  <a:lnTo>
                    <a:pt x="3432" y="4874"/>
                  </a:lnTo>
                  <a:cubicBezTo>
                    <a:pt x="3188" y="4068"/>
                    <a:pt x="3513" y="3165"/>
                    <a:pt x="4267" y="2715"/>
                  </a:cubicBezTo>
                  <a:cubicBezTo>
                    <a:pt x="4437" y="2615"/>
                    <a:pt x="4620" y="2541"/>
                    <a:pt x="4809" y="2498"/>
                  </a:cubicBezTo>
                  <a:lnTo>
                    <a:pt x="4809" y="544"/>
                  </a:lnTo>
                  <a:cubicBezTo>
                    <a:pt x="4637" y="504"/>
                    <a:pt x="4467" y="440"/>
                    <a:pt x="4312" y="353"/>
                  </a:cubicBezTo>
                  <a:cubicBezTo>
                    <a:pt x="4145" y="258"/>
                    <a:pt x="3992" y="139"/>
                    <a:pt x="3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4964010" y="169003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90" y="1"/>
                  </a:moveTo>
                  <a:cubicBezTo>
                    <a:pt x="1009" y="1"/>
                    <a:pt x="826" y="48"/>
                    <a:pt x="659" y="149"/>
                  </a:cubicBezTo>
                  <a:cubicBezTo>
                    <a:pt x="164" y="443"/>
                    <a:pt x="1" y="1087"/>
                    <a:pt x="295" y="1585"/>
                  </a:cubicBezTo>
                  <a:cubicBezTo>
                    <a:pt x="490" y="1914"/>
                    <a:pt x="836" y="2098"/>
                    <a:pt x="1193" y="2098"/>
                  </a:cubicBezTo>
                  <a:cubicBezTo>
                    <a:pt x="1373" y="2098"/>
                    <a:pt x="1557" y="2050"/>
                    <a:pt x="1723" y="1950"/>
                  </a:cubicBezTo>
                  <a:cubicBezTo>
                    <a:pt x="2219" y="1653"/>
                    <a:pt x="2381" y="1011"/>
                    <a:pt x="2087" y="514"/>
                  </a:cubicBezTo>
                  <a:cubicBezTo>
                    <a:pt x="1892" y="184"/>
                    <a:pt x="1547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5142977" y="1412999"/>
              <a:ext cx="71793" cy="65599"/>
            </a:xfrm>
            <a:custGeom>
              <a:rect b="b" l="l" r="r" t="t"/>
              <a:pathLst>
                <a:path extrusionOk="0" h="2097" w="2295">
                  <a:moveTo>
                    <a:pt x="1103" y="0"/>
                  </a:moveTo>
                  <a:cubicBezTo>
                    <a:pt x="922" y="0"/>
                    <a:pt x="739" y="48"/>
                    <a:pt x="572" y="148"/>
                  </a:cubicBezTo>
                  <a:cubicBezTo>
                    <a:pt x="183" y="380"/>
                    <a:pt x="1" y="825"/>
                    <a:pt x="81" y="1246"/>
                  </a:cubicBezTo>
                  <a:cubicBezTo>
                    <a:pt x="85" y="1246"/>
                    <a:pt x="88" y="1245"/>
                    <a:pt x="91" y="1245"/>
                  </a:cubicBezTo>
                  <a:cubicBezTo>
                    <a:pt x="116" y="1245"/>
                    <a:pt x="115" y="1275"/>
                    <a:pt x="98" y="1321"/>
                  </a:cubicBezTo>
                  <a:cubicBezTo>
                    <a:pt x="122" y="1411"/>
                    <a:pt x="158" y="1500"/>
                    <a:pt x="208" y="1584"/>
                  </a:cubicBezTo>
                  <a:cubicBezTo>
                    <a:pt x="403" y="1913"/>
                    <a:pt x="750" y="2097"/>
                    <a:pt x="1105" y="2097"/>
                  </a:cubicBezTo>
                  <a:cubicBezTo>
                    <a:pt x="1286" y="2097"/>
                    <a:pt x="1470" y="2050"/>
                    <a:pt x="1637" y="1949"/>
                  </a:cubicBezTo>
                  <a:cubicBezTo>
                    <a:pt x="2131" y="1655"/>
                    <a:pt x="2294" y="1011"/>
                    <a:pt x="2001" y="513"/>
                  </a:cubicBezTo>
                  <a:cubicBezTo>
                    <a:pt x="1806" y="184"/>
                    <a:pt x="1459" y="0"/>
                    <a:pt x="1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4963822" y="1504719"/>
              <a:ext cx="74890" cy="65287"/>
            </a:xfrm>
            <a:custGeom>
              <a:rect b="b" l="l" r="r" t="t"/>
              <a:pathLst>
                <a:path extrusionOk="0" h="2087" w="2394">
                  <a:moveTo>
                    <a:pt x="1196" y="1"/>
                  </a:moveTo>
                  <a:cubicBezTo>
                    <a:pt x="1014" y="1"/>
                    <a:pt x="830" y="48"/>
                    <a:pt x="662" y="148"/>
                  </a:cubicBezTo>
                  <a:cubicBezTo>
                    <a:pt x="165" y="441"/>
                    <a:pt x="1" y="1081"/>
                    <a:pt x="297" y="1575"/>
                  </a:cubicBezTo>
                  <a:cubicBezTo>
                    <a:pt x="493" y="1904"/>
                    <a:pt x="841" y="2086"/>
                    <a:pt x="1199" y="2086"/>
                  </a:cubicBezTo>
                  <a:cubicBezTo>
                    <a:pt x="1380" y="2086"/>
                    <a:pt x="1565" y="2038"/>
                    <a:pt x="1732" y="1940"/>
                  </a:cubicBezTo>
                  <a:cubicBezTo>
                    <a:pt x="2229" y="1646"/>
                    <a:pt x="2394" y="1006"/>
                    <a:pt x="2097" y="512"/>
                  </a:cubicBezTo>
                  <a:cubicBezTo>
                    <a:pt x="1902" y="183"/>
                    <a:pt x="1554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4963979" y="1337514"/>
              <a:ext cx="74515" cy="65631"/>
            </a:xfrm>
            <a:custGeom>
              <a:rect b="b" l="l" r="r" t="t"/>
              <a:pathLst>
                <a:path extrusionOk="0" h="2098" w="2382">
                  <a:moveTo>
                    <a:pt x="1191" y="0"/>
                  </a:moveTo>
                  <a:cubicBezTo>
                    <a:pt x="1010" y="0"/>
                    <a:pt x="827" y="48"/>
                    <a:pt x="659" y="148"/>
                  </a:cubicBezTo>
                  <a:cubicBezTo>
                    <a:pt x="164" y="443"/>
                    <a:pt x="1" y="1087"/>
                    <a:pt x="296" y="1584"/>
                  </a:cubicBezTo>
                  <a:cubicBezTo>
                    <a:pt x="491" y="1914"/>
                    <a:pt x="837" y="2097"/>
                    <a:pt x="1194" y="2097"/>
                  </a:cubicBezTo>
                  <a:cubicBezTo>
                    <a:pt x="1374" y="2097"/>
                    <a:pt x="1557" y="2049"/>
                    <a:pt x="1724" y="1949"/>
                  </a:cubicBezTo>
                  <a:cubicBezTo>
                    <a:pt x="2220" y="1654"/>
                    <a:pt x="2382" y="1011"/>
                    <a:pt x="2088" y="513"/>
                  </a:cubicBezTo>
                  <a:cubicBezTo>
                    <a:pt x="1893" y="184"/>
                    <a:pt x="1547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4787514" y="1425575"/>
              <a:ext cx="74452" cy="65568"/>
            </a:xfrm>
            <a:custGeom>
              <a:rect b="b" l="l" r="r" t="t"/>
              <a:pathLst>
                <a:path extrusionOk="0" h="2096" w="2380">
                  <a:moveTo>
                    <a:pt x="1189" y="0"/>
                  </a:moveTo>
                  <a:cubicBezTo>
                    <a:pt x="1008" y="0"/>
                    <a:pt x="825" y="47"/>
                    <a:pt x="658" y="147"/>
                  </a:cubicBezTo>
                  <a:cubicBezTo>
                    <a:pt x="163" y="442"/>
                    <a:pt x="0" y="1086"/>
                    <a:pt x="293" y="1583"/>
                  </a:cubicBezTo>
                  <a:cubicBezTo>
                    <a:pt x="488" y="1913"/>
                    <a:pt x="835" y="2096"/>
                    <a:pt x="1191" y="2096"/>
                  </a:cubicBezTo>
                  <a:cubicBezTo>
                    <a:pt x="1373" y="2096"/>
                    <a:pt x="1555" y="2049"/>
                    <a:pt x="1722" y="1949"/>
                  </a:cubicBezTo>
                  <a:cubicBezTo>
                    <a:pt x="2217" y="1654"/>
                    <a:pt x="2380" y="1011"/>
                    <a:pt x="2086" y="513"/>
                  </a:cubicBezTo>
                  <a:cubicBezTo>
                    <a:pt x="1892" y="183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4880736" y="1405429"/>
              <a:ext cx="240907" cy="96444"/>
            </a:xfrm>
            <a:custGeom>
              <a:rect b="b" l="l" r="r" t="t"/>
              <a:pathLst>
                <a:path extrusionOk="0" h="3083" w="7701">
                  <a:moveTo>
                    <a:pt x="2350" y="0"/>
                  </a:moveTo>
                  <a:lnTo>
                    <a:pt x="1" y="1142"/>
                  </a:lnTo>
                  <a:cubicBezTo>
                    <a:pt x="91" y="1436"/>
                    <a:pt x="106" y="1745"/>
                    <a:pt x="50" y="2039"/>
                  </a:cubicBezTo>
                  <a:lnTo>
                    <a:pt x="2355" y="3083"/>
                  </a:lnTo>
                  <a:cubicBezTo>
                    <a:pt x="2500" y="2893"/>
                    <a:pt x="2682" y="2730"/>
                    <a:pt x="2894" y="2605"/>
                  </a:cubicBezTo>
                  <a:cubicBezTo>
                    <a:pt x="3184" y="2432"/>
                    <a:pt x="3514" y="2343"/>
                    <a:pt x="3852" y="2343"/>
                  </a:cubicBezTo>
                  <a:cubicBezTo>
                    <a:pt x="4171" y="2343"/>
                    <a:pt x="4488" y="2425"/>
                    <a:pt x="4766" y="2579"/>
                  </a:cubicBezTo>
                  <a:cubicBezTo>
                    <a:pt x="4975" y="2696"/>
                    <a:pt x="5161" y="2851"/>
                    <a:pt x="5310" y="3035"/>
                  </a:cubicBezTo>
                  <a:lnTo>
                    <a:pt x="7701" y="1860"/>
                  </a:lnTo>
                  <a:cubicBezTo>
                    <a:pt x="7606" y="1558"/>
                    <a:pt x="7590" y="1244"/>
                    <a:pt x="7646" y="944"/>
                  </a:cubicBezTo>
                  <a:lnTo>
                    <a:pt x="5346" y="9"/>
                  </a:lnTo>
                  <a:cubicBezTo>
                    <a:pt x="5205" y="198"/>
                    <a:pt x="5025" y="363"/>
                    <a:pt x="4810" y="491"/>
                  </a:cubicBezTo>
                  <a:cubicBezTo>
                    <a:pt x="4520" y="665"/>
                    <a:pt x="4189" y="755"/>
                    <a:pt x="3852" y="755"/>
                  </a:cubicBezTo>
                  <a:cubicBezTo>
                    <a:pt x="3533" y="755"/>
                    <a:pt x="3216" y="673"/>
                    <a:pt x="2936" y="517"/>
                  </a:cubicBezTo>
                  <a:cubicBezTo>
                    <a:pt x="2708" y="389"/>
                    <a:pt x="2508" y="211"/>
                    <a:pt x="2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35"/>
          <p:cNvGrpSpPr/>
          <p:nvPr/>
        </p:nvGrpSpPr>
        <p:grpSpPr>
          <a:xfrm>
            <a:off x="688238" y="2900615"/>
            <a:ext cx="427256" cy="418153"/>
            <a:chOff x="4787514" y="1337514"/>
            <a:chExt cx="427256" cy="418153"/>
          </a:xfrm>
        </p:grpSpPr>
        <p:sp>
          <p:nvSpPr>
            <p:cNvPr id="1687" name="Google Shape;1687;p35"/>
            <p:cNvSpPr/>
            <p:nvPr/>
          </p:nvSpPr>
          <p:spPr>
            <a:xfrm>
              <a:off x="4787514" y="1601820"/>
              <a:ext cx="74452" cy="65631"/>
            </a:xfrm>
            <a:custGeom>
              <a:rect b="b" l="l" r="r" t="t"/>
              <a:pathLst>
                <a:path extrusionOk="0" h="2098" w="2380">
                  <a:moveTo>
                    <a:pt x="1189" y="1"/>
                  </a:moveTo>
                  <a:cubicBezTo>
                    <a:pt x="1008" y="1"/>
                    <a:pt x="825" y="49"/>
                    <a:pt x="658" y="149"/>
                  </a:cubicBezTo>
                  <a:cubicBezTo>
                    <a:pt x="163" y="444"/>
                    <a:pt x="0" y="1087"/>
                    <a:pt x="293" y="1585"/>
                  </a:cubicBezTo>
                  <a:cubicBezTo>
                    <a:pt x="488" y="1914"/>
                    <a:pt x="835" y="2098"/>
                    <a:pt x="1191" y="2098"/>
                  </a:cubicBezTo>
                  <a:cubicBezTo>
                    <a:pt x="1373" y="2098"/>
                    <a:pt x="1555" y="2050"/>
                    <a:pt x="1722" y="1950"/>
                  </a:cubicBezTo>
                  <a:cubicBezTo>
                    <a:pt x="2217" y="1653"/>
                    <a:pt x="2380" y="1011"/>
                    <a:pt x="2086" y="514"/>
                  </a:cubicBezTo>
                  <a:cubicBezTo>
                    <a:pt x="1892" y="185"/>
                    <a:pt x="1545" y="1"/>
                    <a:pt x="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4837722" y="1493114"/>
              <a:ext cx="150312" cy="192888"/>
            </a:xfrm>
            <a:custGeom>
              <a:rect b="b" l="l" r="r" t="t"/>
              <a:pathLst>
                <a:path extrusionOk="0" h="6166" w="4805">
                  <a:moveTo>
                    <a:pt x="1096" y="1"/>
                  </a:moveTo>
                  <a:cubicBezTo>
                    <a:pt x="951" y="197"/>
                    <a:pt x="766" y="371"/>
                    <a:pt x="543" y="504"/>
                  </a:cubicBezTo>
                  <a:cubicBezTo>
                    <a:pt x="374" y="606"/>
                    <a:pt x="190" y="679"/>
                    <a:pt x="0" y="722"/>
                  </a:cubicBezTo>
                  <a:lnTo>
                    <a:pt x="0" y="2691"/>
                  </a:lnTo>
                  <a:cubicBezTo>
                    <a:pt x="174" y="2731"/>
                    <a:pt x="343" y="2795"/>
                    <a:pt x="498" y="2883"/>
                  </a:cubicBezTo>
                  <a:cubicBezTo>
                    <a:pt x="786" y="3044"/>
                    <a:pt x="1027" y="3280"/>
                    <a:pt x="1196" y="3565"/>
                  </a:cubicBezTo>
                  <a:cubicBezTo>
                    <a:pt x="1457" y="4006"/>
                    <a:pt x="1515" y="4511"/>
                    <a:pt x="1404" y="4973"/>
                  </a:cubicBezTo>
                  <a:lnTo>
                    <a:pt x="3768" y="6166"/>
                  </a:lnTo>
                  <a:cubicBezTo>
                    <a:pt x="3903" y="5994"/>
                    <a:pt x="4072" y="5845"/>
                    <a:pt x="4269" y="5730"/>
                  </a:cubicBezTo>
                  <a:cubicBezTo>
                    <a:pt x="4436" y="5629"/>
                    <a:pt x="4616" y="5557"/>
                    <a:pt x="4804" y="5514"/>
                  </a:cubicBezTo>
                  <a:lnTo>
                    <a:pt x="4804" y="3242"/>
                  </a:lnTo>
                  <a:cubicBezTo>
                    <a:pt x="4633" y="3202"/>
                    <a:pt x="4468" y="3139"/>
                    <a:pt x="4314" y="3054"/>
                  </a:cubicBezTo>
                  <a:cubicBezTo>
                    <a:pt x="4025" y="2894"/>
                    <a:pt x="3781" y="2659"/>
                    <a:pt x="3612" y="2375"/>
                  </a:cubicBezTo>
                  <a:cubicBezTo>
                    <a:pt x="3370" y="1970"/>
                    <a:pt x="3292" y="1498"/>
                    <a:pt x="3386" y="1039"/>
                  </a:cubicBezTo>
                  <a:lnTo>
                    <a:pt x="1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140287" y="158880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89" y="0"/>
                  </a:moveTo>
                  <a:cubicBezTo>
                    <a:pt x="1008" y="0"/>
                    <a:pt x="825" y="48"/>
                    <a:pt x="658" y="148"/>
                  </a:cubicBezTo>
                  <a:cubicBezTo>
                    <a:pt x="164" y="443"/>
                    <a:pt x="1" y="1087"/>
                    <a:pt x="294" y="1584"/>
                  </a:cubicBezTo>
                  <a:cubicBezTo>
                    <a:pt x="489" y="1914"/>
                    <a:pt x="836" y="2097"/>
                    <a:pt x="1191" y="2097"/>
                  </a:cubicBezTo>
                  <a:cubicBezTo>
                    <a:pt x="1372" y="2097"/>
                    <a:pt x="1556" y="2050"/>
                    <a:pt x="1723" y="1949"/>
                  </a:cubicBezTo>
                  <a:cubicBezTo>
                    <a:pt x="2217" y="1653"/>
                    <a:pt x="2380" y="1010"/>
                    <a:pt x="2087" y="513"/>
                  </a:cubicBezTo>
                  <a:cubicBezTo>
                    <a:pt x="1892" y="184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014031" y="1486106"/>
              <a:ext cx="150438" cy="196579"/>
            </a:xfrm>
            <a:custGeom>
              <a:rect b="b" l="l" r="r" t="t"/>
              <a:pathLst>
                <a:path extrusionOk="0" h="6284" w="4809">
                  <a:moveTo>
                    <a:pt x="3862" y="1"/>
                  </a:moveTo>
                  <a:lnTo>
                    <a:pt x="1419" y="1204"/>
                  </a:lnTo>
                  <a:cubicBezTo>
                    <a:pt x="1489" y="1497"/>
                    <a:pt x="1488" y="1802"/>
                    <a:pt x="1413" y="2102"/>
                  </a:cubicBezTo>
                  <a:cubicBezTo>
                    <a:pt x="1288" y="2587"/>
                    <a:pt x="982" y="2996"/>
                    <a:pt x="550" y="3252"/>
                  </a:cubicBezTo>
                  <a:cubicBezTo>
                    <a:pt x="379" y="3353"/>
                    <a:pt x="192" y="3426"/>
                    <a:pt x="0" y="3468"/>
                  </a:cubicBezTo>
                  <a:lnTo>
                    <a:pt x="0" y="5733"/>
                  </a:lnTo>
                  <a:cubicBezTo>
                    <a:pt x="176" y="5772"/>
                    <a:pt x="348" y="5837"/>
                    <a:pt x="507" y="5926"/>
                  </a:cubicBezTo>
                  <a:cubicBezTo>
                    <a:pt x="676" y="6021"/>
                    <a:pt x="830" y="6141"/>
                    <a:pt x="961" y="6284"/>
                  </a:cubicBezTo>
                  <a:lnTo>
                    <a:pt x="3432" y="4874"/>
                  </a:lnTo>
                  <a:cubicBezTo>
                    <a:pt x="3188" y="4068"/>
                    <a:pt x="3513" y="3165"/>
                    <a:pt x="4267" y="2715"/>
                  </a:cubicBezTo>
                  <a:cubicBezTo>
                    <a:pt x="4437" y="2615"/>
                    <a:pt x="4620" y="2541"/>
                    <a:pt x="4809" y="2498"/>
                  </a:cubicBezTo>
                  <a:lnTo>
                    <a:pt x="4809" y="544"/>
                  </a:lnTo>
                  <a:cubicBezTo>
                    <a:pt x="4637" y="504"/>
                    <a:pt x="4467" y="440"/>
                    <a:pt x="4312" y="353"/>
                  </a:cubicBezTo>
                  <a:cubicBezTo>
                    <a:pt x="4145" y="258"/>
                    <a:pt x="3992" y="139"/>
                    <a:pt x="3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4964010" y="169003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90" y="1"/>
                  </a:moveTo>
                  <a:cubicBezTo>
                    <a:pt x="1009" y="1"/>
                    <a:pt x="826" y="48"/>
                    <a:pt x="659" y="149"/>
                  </a:cubicBezTo>
                  <a:cubicBezTo>
                    <a:pt x="164" y="443"/>
                    <a:pt x="1" y="1087"/>
                    <a:pt x="295" y="1585"/>
                  </a:cubicBezTo>
                  <a:cubicBezTo>
                    <a:pt x="490" y="1914"/>
                    <a:pt x="836" y="2098"/>
                    <a:pt x="1193" y="2098"/>
                  </a:cubicBezTo>
                  <a:cubicBezTo>
                    <a:pt x="1373" y="2098"/>
                    <a:pt x="1557" y="2050"/>
                    <a:pt x="1723" y="1950"/>
                  </a:cubicBezTo>
                  <a:cubicBezTo>
                    <a:pt x="2219" y="1653"/>
                    <a:pt x="2381" y="1011"/>
                    <a:pt x="2087" y="514"/>
                  </a:cubicBezTo>
                  <a:cubicBezTo>
                    <a:pt x="1892" y="184"/>
                    <a:pt x="1547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5142977" y="1412999"/>
              <a:ext cx="71793" cy="65599"/>
            </a:xfrm>
            <a:custGeom>
              <a:rect b="b" l="l" r="r" t="t"/>
              <a:pathLst>
                <a:path extrusionOk="0" h="2097" w="2295">
                  <a:moveTo>
                    <a:pt x="1103" y="0"/>
                  </a:moveTo>
                  <a:cubicBezTo>
                    <a:pt x="922" y="0"/>
                    <a:pt x="739" y="48"/>
                    <a:pt x="572" y="148"/>
                  </a:cubicBezTo>
                  <a:cubicBezTo>
                    <a:pt x="183" y="380"/>
                    <a:pt x="1" y="825"/>
                    <a:pt x="81" y="1246"/>
                  </a:cubicBezTo>
                  <a:cubicBezTo>
                    <a:pt x="85" y="1246"/>
                    <a:pt x="88" y="1245"/>
                    <a:pt x="91" y="1245"/>
                  </a:cubicBezTo>
                  <a:cubicBezTo>
                    <a:pt x="116" y="1245"/>
                    <a:pt x="115" y="1275"/>
                    <a:pt x="98" y="1321"/>
                  </a:cubicBezTo>
                  <a:cubicBezTo>
                    <a:pt x="122" y="1411"/>
                    <a:pt x="158" y="1500"/>
                    <a:pt x="208" y="1584"/>
                  </a:cubicBezTo>
                  <a:cubicBezTo>
                    <a:pt x="403" y="1913"/>
                    <a:pt x="750" y="2097"/>
                    <a:pt x="1105" y="2097"/>
                  </a:cubicBezTo>
                  <a:cubicBezTo>
                    <a:pt x="1286" y="2097"/>
                    <a:pt x="1470" y="2050"/>
                    <a:pt x="1637" y="1949"/>
                  </a:cubicBezTo>
                  <a:cubicBezTo>
                    <a:pt x="2131" y="1655"/>
                    <a:pt x="2294" y="1011"/>
                    <a:pt x="2001" y="513"/>
                  </a:cubicBezTo>
                  <a:cubicBezTo>
                    <a:pt x="1806" y="184"/>
                    <a:pt x="1459" y="0"/>
                    <a:pt x="1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4963822" y="1504719"/>
              <a:ext cx="74890" cy="65287"/>
            </a:xfrm>
            <a:custGeom>
              <a:rect b="b" l="l" r="r" t="t"/>
              <a:pathLst>
                <a:path extrusionOk="0" h="2087" w="2394">
                  <a:moveTo>
                    <a:pt x="1196" y="1"/>
                  </a:moveTo>
                  <a:cubicBezTo>
                    <a:pt x="1014" y="1"/>
                    <a:pt x="830" y="48"/>
                    <a:pt x="662" y="148"/>
                  </a:cubicBezTo>
                  <a:cubicBezTo>
                    <a:pt x="165" y="441"/>
                    <a:pt x="1" y="1081"/>
                    <a:pt x="297" y="1575"/>
                  </a:cubicBezTo>
                  <a:cubicBezTo>
                    <a:pt x="493" y="1904"/>
                    <a:pt x="841" y="2086"/>
                    <a:pt x="1199" y="2086"/>
                  </a:cubicBezTo>
                  <a:cubicBezTo>
                    <a:pt x="1380" y="2086"/>
                    <a:pt x="1565" y="2038"/>
                    <a:pt x="1732" y="1940"/>
                  </a:cubicBezTo>
                  <a:cubicBezTo>
                    <a:pt x="2229" y="1646"/>
                    <a:pt x="2394" y="1006"/>
                    <a:pt x="2097" y="512"/>
                  </a:cubicBezTo>
                  <a:cubicBezTo>
                    <a:pt x="1902" y="183"/>
                    <a:pt x="1554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4963979" y="1337514"/>
              <a:ext cx="74515" cy="65631"/>
            </a:xfrm>
            <a:custGeom>
              <a:rect b="b" l="l" r="r" t="t"/>
              <a:pathLst>
                <a:path extrusionOk="0" h="2098" w="2382">
                  <a:moveTo>
                    <a:pt x="1191" y="0"/>
                  </a:moveTo>
                  <a:cubicBezTo>
                    <a:pt x="1010" y="0"/>
                    <a:pt x="827" y="48"/>
                    <a:pt x="659" y="148"/>
                  </a:cubicBezTo>
                  <a:cubicBezTo>
                    <a:pt x="164" y="443"/>
                    <a:pt x="1" y="1087"/>
                    <a:pt x="296" y="1584"/>
                  </a:cubicBezTo>
                  <a:cubicBezTo>
                    <a:pt x="491" y="1914"/>
                    <a:pt x="837" y="2097"/>
                    <a:pt x="1194" y="2097"/>
                  </a:cubicBezTo>
                  <a:cubicBezTo>
                    <a:pt x="1374" y="2097"/>
                    <a:pt x="1557" y="2049"/>
                    <a:pt x="1724" y="1949"/>
                  </a:cubicBezTo>
                  <a:cubicBezTo>
                    <a:pt x="2220" y="1654"/>
                    <a:pt x="2382" y="1011"/>
                    <a:pt x="2088" y="513"/>
                  </a:cubicBezTo>
                  <a:cubicBezTo>
                    <a:pt x="1893" y="184"/>
                    <a:pt x="1547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4787514" y="1425575"/>
              <a:ext cx="74452" cy="65568"/>
            </a:xfrm>
            <a:custGeom>
              <a:rect b="b" l="l" r="r" t="t"/>
              <a:pathLst>
                <a:path extrusionOk="0" h="2096" w="2380">
                  <a:moveTo>
                    <a:pt x="1189" y="0"/>
                  </a:moveTo>
                  <a:cubicBezTo>
                    <a:pt x="1008" y="0"/>
                    <a:pt x="825" y="47"/>
                    <a:pt x="658" y="147"/>
                  </a:cubicBezTo>
                  <a:cubicBezTo>
                    <a:pt x="163" y="442"/>
                    <a:pt x="0" y="1086"/>
                    <a:pt x="293" y="1583"/>
                  </a:cubicBezTo>
                  <a:cubicBezTo>
                    <a:pt x="488" y="1913"/>
                    <a:pt x="835" y="2096"/>
                    <a:pt x="1191" y="2096"/>
                  </a:cubicBezTo>
                  <a:cubicBezTo>
                    <a:pt x="1373" y="2096"/>
                    <a:pt x="1555" y="2049"/>
                    <a:pt x="1722" y="1949"/>
                  </a:cubicBezTo>
                  <a:cubicBezTo>
                    <a:pt x="2217" y="1654"/>
                    <a:pt x="2380" y="1011"/>
                    <a:pt x="2086" y="513"/>
                  </a:cubicBezTo>
                  <a:cubicBezTo>
                    <a:pt x="1892" y="183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4880736" y="1405429"/>
              <a:ext cx="240907" cy="96444"/>
            </a:xfrm>
            <a:custGeom>
              <a:rect b="b" l="l" r="r" t="t"/>
              <a:pathLst>
                <a:path extrusionOk="0" h="3083" w="7701">
                  <a:moveTo>
                    <a:pt x="2350" y="0"/>
                  </a:moveTo>
                  <a:lnTo>
                    <a:pt x="1" y="1142"/>
                  </a:lnTo>
                  <a:cubicBezTo>
                    <a:pt x="91" y="1436"/>
                    <a:pt x="106" y="1745"/>
                    <a:pt x="50" y="2039"/>
                  </a:cubicBezTo>
                  <a:lnTo>
                    <a:pt x="2355" y="3083"/>
                  </a:lnTo>
                  <a:cubicBezTo>
                    <a:pt x="2500" y="2893"/>
                    <a:pt x="2682" y="2730"/>
                    <a:pt x="2894" y="2605"/>
                  </a:cubicBezTo>
                  <a:cubicBezTo>
                    <a:pt x="3184" y="2432"/>
                    <a:pt x="3514" y="2343"/>
                    <a:pt x="3852" y="2343"/>
                  </a:cubicBezTo>
                  <a:cubicBezTo>
                    <a:pt x="4171" y="2343"/>
                    <a:pt x="4488" y="2425"/>
                    <a:pt x="4766" y="2579"/>
                  </a:cubicBezTo>
                  <a:cubicBezTo>
                    <a:pt x="4975" y="2696"/>
                    <a:pt x="5161" y="2851"/>
                    <a:pt x="5310" y="3035"/>
                  </a:cubicBezTo>
                  <a:lnTo>
                    <a:pt x="7701" y="1860"/>
                  </a:lnTo>
                  <a:cubicBezTo>
                    <a:pt x="7606" y="1558"/>
                    <a:pt x="7590" y="1244"/>
                    <a:pt x="7646" y="944"/>
                  </a:cubicBezTo>
                  <a:lnTo>
                    <a:pt x="5346" y="9"/>
                  </a:lnTo>
                  <a:cubicBezTo>
                    <a:pt x="5205" y="198"/>
                    <a:pt x="5025" y="363"/>
                    <a:pt x="4810" y="491"/>
                  </a:cubicBezTo>
                  <a:cubicBezTo>
                    <a:pt x="4520" y="665"/>
                    <a:pt x="4189" y="755"/>
                    <a:pt x="3852" y="755"/>
                  </a:cubicBezTo>
                  <a:cubicBezTo>
                    <a:pt x="3533" y="755"/>
                    <a:pt x="3216" y="673"/>
                    <a:pt x="2936" y="517"/>
                  </a:cubicBezTo>
                  <a:cubicBezTo>
                    <a:pt x="2708" y="389"/>
                    <a:pt x="2508" y="211"/>
                    <a:pt x="2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7" name="Google Shape;1697;p35"/>
          <p:cNvGrpSpPr/>
          <p:nvPr/>
        </p:nvGrpSpPr>
        <p:grpSpPr>
          <a:xfrm>
            <a:off x="688238" y="3488465"/>
            <a:ext cx="427256" cy="418153"/>
            <a:chOff x="4787514" y="1337514"/>
            <a:chExt cx="427256" cy="418153"/>
          </a:xfrm>
        </p:grpSpPr>
        <p:sp>
          <p:nvSpPr>
            <p:cNvPr id="1698" name="Google Shape;1698;p35"/>
            <p:cNvSpPr/>
            <p:nvPr/>
          </p:nvSpPr>
          <p:spPr>
            <a:xfrm>
              <a:off x="4787514" y="1601820"/>
              <a:ext cx="74452" cy="65631"/>
            </a:xfrm>
            <a:custGeom>
              <a:rect b="b" l="l" r="r" t="t"/>
              <a:pathLst>
                <a:path extrusionOk="0" h="2098" w="2380">
                  <a:moveTo>
                    <a:pt x="1189" y="1"/>
                  </a:moveTo>
                  <a:cubicBezTo>
                    <a:pt x="1008" y="1"/>
                    <a:pt x="825" y="49"/>
                    <a:pt x="658" y="149"/>
                  </a:cubicBezTo>
                  <a:cubicBezTo>
                    <a:pt x="163" y="444"/>
                    <a:pt x="0" y="1087"/>
                    <a:pt x="293" y="1585"/>
                  </a:cubicBezTo>
                  <a:cubicBezTo>
                    <a:pt x="488" y="1914"/>
                    <a:pt x="835" y="2098"/>
                    <a:pt x="1191" y="2098"/>
                  </a:cubicBezTo>
                  <a:cubicBezTo>
                    <a:pt x="1373" y="2098"/>
                    <a:pt x="1555" y="2050"/>
                    <a:pt x="1722" y="1950"/>
                  </a:cubicBezTo>
                  <a:cubicBezTo>
                    <a:pt x="2217" y="1653"/>
                    <a:pt x="2380" y="1011"/>
                    <a:pt x="2086" y="514"/>
                  </a:cubicBezTo>
                  <a:cubicBezTo>
                    <a:pt x="1892" y="185"/>
                    <a:pt x="1545" y="1"/>
                    <a:pt x="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4837722" y="1493114"/>
              <a:ext cx="150312" cy="192888"/>
            </a:xfrm>
            <a:custGeom>
              <a:rect b="b" l="l" r="r" t="t"/>
              <a:pathLst>
                <a:path extrusionOk="0" h="6166" w="4805">
                  <a:moveTo>
                    <a:pt x="1096" y="1"/>
                  </a:moveTo>
                  <a:cubicBezTo>
                    <a:pt x="951" y="197"/>
                    <a:pt x="766" y="371"/>
                    <a:pt x="543" y="504"/>
                  </a:cubicBezTo>
                  <a:cubicBezTo>
                    <a:pt x="374" y="606"/>
                    <a:pt x="190" y="679"/>
                    <a:pt x="0" y="722"/>
                  </a:cubicBezTo>
                  <a:lnTo>
                    <a:pt x="0" y="2691"/>
                  </a:lnTo>
                  <a:cubicBezTo>
                    <a:pt x="174" y="2731"/>
                    <a:pt x="343" y="2795"/>
                    <a:pt x="498" y="2883"/>
                  </a:cubicBezTo>
                  <a:cubicBezTo>
                    <a:pt x="786" y="3044"/>
                    <a:pt x="1027" y="3280"/>
                    <a:pt x="1196" y="3565"/>
                  </a:cubicBezTo>
                  <a:cubicBezTo>
                    <a:pt x="1457" y="4006"/>
                    <a:pt x="1515" y="4511"/>
                    <a:pt x="1404" y="4973"/>
                  </a:cubicBezTo>
                  <a:lnTo>
                    <a:pt x="3768" y="6166"/>
                  </a:lnTo>
                  <a:cubicBezTo>
                    <a:pt x="3903" y="5994"/>
                    <a:pt x="4072" y="5845"/>
                    <a:pt x="4269" y="5730"/>
                  </a:cubicBezTo>
                  <a:cubicBezTo>
                    <a:pt x="4436" y="5629"/>
                    <a:pt x="4616" y="5557"/>
                    <a:pt x="4804" y="5514"/>
                  </a:cubicBezTo>
                  <a:lnTo>
                    <a:pt x="4804" y="3242"/>
                  </a:lnTo>
                  <a:cubicBezTo>
                    <a:pt x="4633" y="3202"/>
                    <a:pt x="4468" y="3139"/>
                    <a:pt x="4314" y="3054"/>
                  </a:cubicBezTo>
                  <a:cubicBezTo>
                    <a:pt x="4025" y="2894"/>
                    <a:pt x="3781" y="2659"/>
                    <a:pt x="3612" y="2375"/>
                  </a:cubicBezTo>
                  <a:cubicBezTo>
                    <a:pt x="3370" y="1970"/>
                    <a:pt x="3292" y="1498"/>
                    <a:pt x="3386" y="1039"/>
                  </a:cubicBezTo>
                  <a:lnTo>
                    <a:pt x="1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140287" y="158880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89" y="0"/>
                  </a:moveTo>
                  <a:cubicBezTo>
                    <a:pt x="1008" y="0"/>
                    <a:pt x="825" y="48"/>
                    <a:pt x="658" y="148"/>
                  </a:cubicBezTo>
                  <a:cubicBezTo>
                    <a:pt x="164" y="443"/>
                    <a:pt x="1" y="1087"/>
                    <a:pt x="294" y="1584"/>
                  </a:cubicBezTo>
                  <a:cubicBezTo>
                    <a:pt x="489" y="1914"/>
                    <a:pt x="836" y="2097"/>
                    <a:pt x="1191" y="2097"/>
                  </a:cubicBezTo>
                  <a:cubicBezTo>
                    <a:pt x="1372" y="2097"/>
                    <a:pt x="1556" y="2050"/>
                    <a:pt x="1723" y="1949"/>
                  </a:cubicBezTo>
                  <a:cubicBezTo>
                    <a:pt x="2217" y="1653"/>
                    <a:pt x="2380" y="1010"/>
                    <a:pt x="2087" y="513"/>
                  </a:cubicBezTo>
                  <a:cubicBezTo>
                    <a:pt x="1892" y="184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5014031" y="1486106"/>
              <a:ext cx="150438" cy="196579"/>
            </a:xfrm>
            <a:custGeom>
              <a:rect b="b" l="l" r="r" t="t"/>
              <a:pathLst>
                <a:path extrusionOk="0" h="6284" w="4809">
                  <a:moveTo>
                    <a:pt x="3862" y="1"/>
                  </a:moveTo>
                  <a:lnTo>
                    <a:pt x="1419" y="1204"/>
                  </a:lnTo>
                  <a:cubicBezTo>
                    <a:pt x="1489" y="1497"/>
                    <a:pt x="1488" y="1802"/>
                    <a:pt x="1413" y="2102"/>
                  </a:cubicBezTo>
                  <a:cubicBezTo>
                    <a:pt x="1288" y="2587"/>
                    <a:pt x="982" y="2996"/>
                    <a:pt x="550" y="3252"/>
                  </a:cubicBezTo>
                  <a:cubicBezTo>
                    <a:pt x="379" y="3353"/>
                    <a:pt x="192" y="3426"/>
                    <a:pt x="0" y="3468"/>
                  </a:cubicBezTo>
                  <a:lnTo>
                    <a:pt x="0" y="5733"/>
                  </a:lnTo>
                  <a:cubicBezTo>
                    <a:pt x="176" y="5772"/>
                    <a:pt x="348" y="5837"/>
                    <a:pt x="507" y="5926"/>
                  </a:cubicBezTo>
                  <a:cubicBezTo>
                    <a:pt x="676" y="6021"/>
                    <a:pt x="830" y="6141"/>
                    <a:pt x="961" y="6284"/>
                  </a:cubicBezTo>
                  <a:lnTo>
                    <a:pt x="3432" y="4874"/>
                  </a:lnTo>
                  <a:cubicBezTo>
                    <a:pt x="3188" y="4068"/>
                    <a:pt x="3513" y="3165"/>
                    <a:pt x="4267" y="2715"/>
                  </a:cubicBezTo>
                  <a:cubicBezTo>
                    <a:pt x="4437" y="2615"/>
                    <a:pt x="4620" y="2541"/>
                    <a:pt x="4809" y="2498"/>
                  </a:cubicBezTo>
                  <a:lnTo>
                    <a:pt x="4809" y="544"/>
                  </a:lnTo>
                  <a:cubicBezTo>
                    <a:pt x="4637" y="504"/>
                    <a:pt x="4467" y="440"/>
                    <a:pt x="4312" y="353"/>
                  </a:cubicBezTo>
                  <a:cubicBezTo>
                    <a:pt x="4145" y="258"/>
                    <a:pt x="3992" y="139"/>
                    <a:pt x="3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4964010" y="1690037"/>
              <a:ext cx="74484" cy="65631"/>
            </a:xfrm>
            <a:custGeom>
              <a:rect b="b" l="l" r="r" t="t"/>
              <a:pathLst>
                <a:path extrusionOk="0" h="2098" w="2381">
                  <a:moveTo>
                    <a:pt x="1190" y="1"/>
                  </a:moveTo>
                  <a:cubicBezTo>
                    <a:pt x="1009" y="1"/>
                    <a:pt x="826" y="48"/>
                    <a:pt x="659" y="149"/>
                  </a:cubicBezTo>
                  <a:cubicBezTo>
                    <a:pt x="164" y="443"/>
                    <a:pt x="1" y="1087"/>
                    <a:pt x="295" y="1585"/>
                  </a:cubicBezTo>
                  <a:cubicBezTo>
                    <a:pt x="490" y="1914"/>
                    <a:pt x="836" y="2098"/>
                    <a:pt x="1193" y="2098"/>
                  </a:cubicBezTo>
                  <a:cubicBezTo>
                    <a:pt x="1373" y="2098"/>
                    <a:pt x="1557" y="2050"/>
                    <a:pt x="1723" y="1950"/>
                  </a:cubicBezTo>
                  <a:cubicBezTo>
                    <a:pt x="2219" y="1653"/>
                    <a:pt x="2381" y="1011"/>
                    <a:pt x="2087" y="514"/>
                  </a:cubicBezTo>
                  <a:cubicBezTo>
                    <a:pt x="1892" y="184"/>
                    <a:pt x="1547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5142977" y="1412999"/>
              <a:ext cx="71793" cy="65599"/>
            </a:xfrm>
            <a:custGeom>
              <a:rect b="b" l="l" r="r" t="t"/>
              <a:pathLst>
                <a:path extrusionOk="0" h="2097" w="2295">
                  <a:moveTo>
                    <a:pt x="1103" y="0"/>
                  </a:moveTo>
                  <a:cubicBezTo>
                    <a:pt x="922" y="0"/>
                    <a:pt x="739" y="48"/>
                    <a:pt x="572" y="148"/>
                  </a:cubicBezTo>
                  <a:cubicBezTo>
                    <a:pt x="183" y="380"/>
                    <a:pt x="1" y="825"/>
                    <a:pt x="81" y="1246"/>
                  </a:cubicBezTo>
                  <a:cubicBezTo>
                    <a:pt x="85" y="1246"/>
                    <a:pt x="88" y="1245"/>
                    <a:pt x="91" y="1245"/>
                  </a:cubicBezTo>
                  <a:cubicBezTo>
                    <a:pt x="116" y="1245"/>
                    <a:pt x="115" y="1275"/>
                    <a:pt x="98" y="1321"/>
                  </a:cubicBezTo>
                  <a:cubicBezTo>
                    <a:pt x="122" y="1411"/>
                    <a:pt x="158" y="1500"/>
                    <a:pt x="208" y="1584"/>
                  </a:cubicBezTo>
                  <a:cubicBezTo>
                    <a:pt x="403" y="1913"/>
                    <a:pt x="750" y="2097"/>
                    <a:pt x="1105" y="2097"/>
                  </a:cubicBezTo>
                  <a:cubicBezTo>
                    <a:pt x="1286" y="2097"/>
                    <a:pt x="1470" y="2050"/>
                    <a:pt x="1637" y="1949"/>
                  </a:cubicBezTo>
                  <a:cubicBezTo>
                    <a:pt x="2131" y="1655"/>
                    <a:pt x="2294" y="1011"/>
                    <a:pt x="2001" y="513"/>
                  </a:cubicBezTo>
                  <a:cubicBezTo>
                    <a:pt x="1806" y="184"/>
                    <a:pt x="1459" y="0"/>
                    <a:pt x="1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4963822" y="1504719"/>
              <a:ext cx="74890" cy="65287"/>
            </a:xfrm>
            <a:custGeom>
              <a:rect b="b" l="l" r="r" t="t"/>
              <a:pathLst>
                <a:path extrusionOk="0" h="2087" w="2394">
                  <a:moveTo>
                    <a:pt x="1196" y="1"/>
                  </a:moveTo>
                  <a:cubicBezTo>
                    <a:pt x="1014" y="1"/>
                    <a:pt x="830" y="48"/>
                    <a:pt x="662" y="148"/>
                  </a:cubicBezTo>
                  <a:cubicBezTo>
                    <a:pt x="165" y="441"/>
                    <a:pt x="1" y="1081"/>
                    <a:pt x="297" y="1575"/>
                  </a:cubicBezTo>
                  <a:cubicBezTo>
                    <a:pt x="493" y="1904"/>
                    <a:pt x="841" y="2086"/>
                    <a:pt x="1199" y="2086"/>
                  </a:cubicBezTo>
                  <a:cubicBezTo>
                    <a:pt x="1380" y="2086"/>
                    <a:pt x="1565" y="2038"/>
                    <a:pt x="1732" y="1940"/>
                  </a:cubicBezTo>
                  <a:cubicBezTo>
                    <a:pt x="2229" y="1646"/>
                    <a:pt x="2394" y="1006"/>
                    <a:pt x="2097" y="512"/>
                  </a:cubicBezTo>
                  <a:cubicBezTo>
                    <a:pt x="1902" y="183"/>
                    <a:pt x="1554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4963979" y="1337514"/>
              <a:ext cx="74515" cy="65631"/>
            </a:xfrm>
            <a:custGeom>
              <a:rect b="b" l="l" r="r" t="t"/>
              <a:pathLst>
                <a:path extrusionOk="0" h="2098" w="2382">
                  <a:moveTo>
                    <a:pt x="1191" y="0"/>
                  </a:moveTo>
                  <a:cubicBezTo>
                    <a:pt x="1010" y="0"/>
                    <a:pt x="827" y="48"/>
                    <a:pt x="659" y="148"/>
                  </a:cubicBezTo>
                  <a:cubicBezTo>
                    <a:pt x="164" y="443"/>
                    <a:pt x="1" y="1087"/>
                    <a:pt x="296" y="1584"/>
                  </a:cubicBezTo>
                  <a:cubicBezTo>
                    <a:pt x="491" y="1914"/>
                    <a:pt x="837" y="2097"/>
                    <a:pt x="1194" y="2097"/>
                  </a:cubicBezTo>
                  <a:cubicBezTo>
                    <a:pt x="1374" y="2097"/>
                    <a:pt x="1557" y="2049"/>
                    <a:pt x="1724" y="1949"/>
                  </a:cubicBezTo>
                  <a:cubicBezTo>
                    <a:pt x="2220" y="1654"/>
                    <a:pt x="2382" y="1011"/>
                    <a:pt x="2088" y="513"/>
                  </a:cubicBezTo>
                  <a:cubicBezTo>
                    <a:pt x="1893" y="184"/>
                    <a:pt x="1547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4787514" y="1425575"/>
              <a:ext cx="74452" cy="65568"/>
            </a:xfrm>
            <a:custGeom>
              <a:rect b="b" l="l" r="r" t="t"/>
              <a:pathLst>
                <a:path extrusionOk="0" h="2096" w="2380">
                  <a:moveTo>
                    <a:pt x="1189" y="0"/>
                  </a:moveTo>
                  <a:cubicBezTo>
                    <a:pt x="1008" y="0"/>
                    <a:pt x="825" y="47"/>
                    <a:pt x="658" y="147"/>
                  </a:cubicBezTo>
                  <a:cubicBezTo>
                    <a:pt x="163" y="442"/>
                    <a:pt x="0" y="1086"/>
                    <a:pt x="293" y="1583"/>
                  </a:cubicBezTo>
                  <a:cubicBezTo>
                    <a:pt x="488" y="1913"/>
                    <a:pt x="835" y="2096"/>
                    <a:pt x="1191" y="2096"/>
                  </a:cubicBezTo>
                  <a:cubicBezTo>
                    <a:pt x="1373" y="2096"/>
                    <a:pt x="1555" y="2049"/>
                    <a:pt x="1722" y="1949"/>
                  </a:cubicBezTo>
                  <a:cubicBezTo>
                    <a:pt x="2217" y="1654"/>
                    <a:pt x="2380" y="1011"/>
                    <a:pt x="2086" y="513"/>
                  </a:cubicBezTo>
                  <a:cubicBezTo>
                    <a:pt x="1892" y="183"/>
                    <a:pt x="1545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4880736" y="1405429"/>
              <a:ext cx="240907" cy="96444"/>
            </a:xfrm>
            <a:custGeom>
              <a:rect b="b" l="l" r="r" t="t"/>
              <a:pathLst>
                <a:path extrusionOk="0" h="3083" w="7701">
                  <a:moveTo>
                    <a:pt x="2350" y="0"/>
                  </a:moveTo>
                  <a:lnTo>
                    <a:pt x="1" y="1142"/>
                  </a:lnTo>
                  <a:cubicBezTo>
                    <a:pt x="91" y="1436"/>
                    <a:pt x="106" y="1745"/>
                    <a:pt x="50" y="2039"/>
                  </a:cubicBezTo>
                  <a:lnTo>
                    <a:pt x="2355" y="3083"/>
                  </a:lnTo>
                  <a:cubicBezTo>
                    <a:pt x="2500" y="2893"/>
                    <a:pt x="2682" y="2730"/>
                    <a:pt x="2894" y="2605"/>
                  </a:cubicBezTo>
                  <a:cubicBezTo>
                    <a:pt x="3184" y="2432"/>
                    <a:pt x="3514" y="2343"/>
                    <a:pt x="3852" y="2343"/>
                  </a:cubicBezTo>
                  <a:cubicBezTo>
                    <a:pt x="4171" y="2343"/>
                    <a:pt x="4488" y="2425"/>
                    <a:pt x="4766" y="2579"/>
                  </a:cubicBezTo>
                  <a:cubicBezTo>
                    <a:pt x="4975" y="2696"/>
                    <a:pt x="5161" y="2851"/>
                    <a:pt x="5310" y="3035"/>
                  </a:cubicBezTo>
                  <a:lnTo>
                    <a:pt x="7701" y="1860"/>
                  </a:lnTo>
                  <a:cubicBezTo>
                    <a:pt x="7606" y="1558"/>
                    <a:pt x="7590" y="1244"/>
                    <a:pt x="7646" y="944"/>
                  </a:cubicBezTo>
                  <a:lnTo>
                    <a:pt x="5346" y="9"/>
                  </a:lnTo>
                  <a:cubicBezTo>
                    <a:pt x="5205" y="198"/>
                    <a:pt x="5025" y="363"/>
                    <a:pt x="4810" y="491"/>
                  </a:cubicBezTo>
                  <a:cubicBezTo>
                    <a:pt x="4520" y="665"/>
                    <a:pt x="4189" y="755"/>
                    <a:pt x="3852" y="755"/>
                  </a:cubicBezTo>
                  <a:cubicBezTo>
                    <a:pt x="3533" y="755"/>
                    <a:pt x="3216" y="673"/>
                    <a:pt x="2936" y="517"/>
                  </a:cubicBezTo>
                  <a:cubicBezTo>
                    <a:pt x="2708" y="389"/>
                    <a:pt x="2508" y="211"/>
                    <a:pt x="2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35"/>
          <p:cNvSpPr txBox="1"/>
          <p:nvPr/>
        </p:nvSpPr>
        <p:spPr>
          <a:xfrm>
            <a:off x="1174661" y="34974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A web support Bot.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709" name="Google Shape;1709;p35"/>
          <p:cNvSpPr txBox="1"/>
          <p:nvPr/>
        </p:nvSpPr>
        <p:spPr>
          <a:xfrm>
            <a:off x="1246335" y="2886500"/>
            <a:ext cx="326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Support/ Feedback page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36"/>
          <p:cNvGrpSpPr/>
          <p:nvPr/>
        </p:nvGrpSpPr>
        <p:grpSpPr>
          <a:xfrm>
            <a:off x="424763" y="4656931"/>
            <a:ext cx="1021756" cy="332094"/>
            <a:chOff x="7289663" y="3996131"/>
            <a:chExt cx="1021756" cy="332094"/>
          </a:xfrm>
        </p:grpSpPr>
        <p:sp>
          <p:nvSpPr>
            <p:cNvPr id="1715" name="Google Shape;1715;p36"/>
            <p:cNvSpPr/>
            <p:nvPr/>
          </p:nvSpPr>
          <p:spPr>
            <a:xfrm>
              <a:off x="7289663" y="4044216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7308447" y="3996131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7433897" y="4044036"/>
              <a:ext cx="209639" cy="188175"/>
            </a:xfrm>
            <a:custGeom>
              <a:rect b="b" l="l" r="r" t="t"/>
              <a:pathLst>
                <a:path extrusionOk="0" h="8355" w="9308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7705879" y="4044689"/>
              <a:ext cx="208108" cy="187612"/>
            </a:xfrm>
            <a:custGeom>
              <a:rect b="b" l="l" r="r" t="t"/>
              <a:pathLst>
                <a:path extrusionOk="0" h="8330" w="924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7979347" y="4043856"/>
              <a:ext cx="206621" cy="187793"/>
            </a:xfrm>
            <a:custGeom>
              <a:rect b="b" l="l" r="r" t="t"/>
              <a:pathLst>
                <a:path extrusionOk="0" h="8338" w="9174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36"/>
          <p:cNvGrpSpPr/>
          <p:nvPr/>
        </p:nvGrpSpPr>
        <p:grpSpPr>
          <a:xfrm>
            <a:off x="6192970" y="1792855"/>
            <a:ext cx="1625766" cy="1554766"/>
            <a:chOff x="6652533" y="1529057"/>
            <a:chExt cx="1496195" cy="1430854"/>
          </a:xfrm>
        </p:grpSpPr>
        <p:sp>
          <p:nvSpPr>
            <p:cNvPr id="1721" name="Google Shape;1721;p36"/>
            <p:cNvSpPr/>
            <p:nvPr/>
          </p:nvSpPr>
          <p:spPr>
            <a:xfrm>
              <a:off x="6652533" y="1602231"/>
              <a:ext cx="1416478" cy="1357680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6730919" y="1529057"/>
              <a:ext cx="1417809" cy="1357680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36"/>
          <p:cNvSpPr txBox="1"/>
          <p:nvPr>
            <p:ph type="title"/>
          </p:nvPr>
        </p:nvSpPr>
        <p:spPr>
          <a:xfrm>
            <a:off x="713100" y="53103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1724" name="Google Shape;1724;p36"/>
          <p:cNvSpPr txBox="1"/>
          <p:nvPr/>
        </p:nvSpPr>
        <p:spPr>
          <a:xfrm>
            <a:off x="6340000" y="3457825"/>
            <a:ext cx="1570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BitByBit</a:t>
            </a:r>
            <a:endParaRPr b="1" sz="1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725" name="Google Shape;1725;p36"/>
          <p:cNvGrpSpPr/>
          <p:nvPr/>
        </p:nvGrpSpPr>
        <p:grpSpPr>
          <a:xfrm>
            <a:off x="1446536" y="3939422"/>
            <a:ext cx="749797" cy="717499"/>
            <a:chOff x="7847861" y="3178722"/>
            <a:chExt cx="749797" cy="717499"/>
          </a:xfrm>
        </p:grpSpPr>
        <p:sp>
          <p:nvSpPr>
            <p:cNvPr id="1726" name="Google Shape;1726;p36"/>
            <p:cNvSpPr/>
            <p:nvPr/>
          </p:nvSpPr>
          <p:spPr>
            <a:xfrm>
              <a:off x="7847861" y="321403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7886937" y="317872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7944032" y="3221560"/>
              <a:ext cx="596531" cy="595788"/>
            </a:xfrm>
            <a:custGeom>
              <a:rect b="b" l="l" r="r" t="t"/>
              <a:pathLst>
                <a:path extrusionOk="0" h="26453" w="26486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8146126" y="3430411"/>
              <a:ext cx="394437" cy="387680"/>
            </a:xfrm>
            <a:custGeom>
              <a:rect b="b" l="l" r="r" t="t"/>
              <a:pathLst>
                <a:path extrusionOk="0" h="17213" w="175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8067230" y="3344758"/>
              <a:ext cx="349369" cy="349369"/>
            </a:xfrm>
            <a:custGeom>
              <a:rect b="b" l="l" r="r" t="t"/>
              <a:pathLst>
                <a:path extrusionOk="0" h="15512" w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1" name="Google Shape;1731;p36"/>
          <p:cNvGrpSpPr/>
          <p:nvPr/>
        </p:nvGrpSpPr>
        <p:grpSpPr>
          <a:xfrm>
            <a:off x="885845" y="1502456"/>
            <a:ext cx="434514" cy="418122"/>
            <a:chOff x="3933095" y="1996230"/>
            <a:chExt cx="434514" cy="418122"/>
          </a:xfrm>
        </p:grpSpPr>
        <p:sp>
          <p:nvSpPr>
            <p:cNvPr id="1732" name="Google Shape;1732;p36"/>
            <p:cNvSpPr/>
            <p:nvPr/>
          </p:nvSpPr>
          <p:spPr>
            <a:xfrm>
              <a:off x="3933095" y="1996230"/>
              <a:ext cx="284890" cy="269217"/>
            </a:xfrm>
            <a:custGeom>
              <a:rect b="b" l="l" r="r" t="t"/>
              <a:pathLst>
                <a:path extrusionOk="0" h="8606" w="9107">
                  <a:moveTo>
                    <a:pt x="7043" y="0"/>
                  </a:moveTo>
                  <a:cubicBezTo>
                    <a:pt x="5340" y="0"/>
                    <a:pt x="3642" y="648"/>
                    <a:pt x="2346" y="1943"/>
                  </a:cubicBezTo>
                  <a:cubicBezTo>
                    <a:pt x="548" y="3742"/>
                    <a:pt x="0" y="6321"/>
                    <a:pt x="698" y="8605"/>
                  </a:cubicBezTo>
                  <a:lnTo>
                    <a:pt x="3498" y="7488"/>
                  </a:lnTo>
                  <a:cubicBezTo>
                    <a:pt x="3226" y="6295"/>
                    <a:pt x="3551" y="4994"/>
                    <a:pt x="4475" y="4071"/>
                  </a:cubicBezTo>
                  <a:cubicBezTo>
                    <a:pt x="5166" y="3380"/>
                    <a:pt x="6087" y="2999"/>
                    <a:pt x="7067" y="2999"/>
                  </a:cubicBezTo>
                  <a:lnTo>
                    <a:pt x="7078" y="2999"/>
                  </a:lnTo>
                  <a:cubicBezTo>
                    <a:pt x="7408" y="3000"/>
                    <a:pt x="7731" y="3044"/>
                    <a:pt x="8042" y="3129"/>
                  </a:cubicBezTo>
                  <a:lnTo>
                    <a:pt x="9106" y="325"/>
                  </a:lnTo>
                  <a:cubicBezTo>
                    <a:pt x="8436" y="109"/>
                    <a:pt x="7739" y="0"/>
                    <a:pt x="7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4208756" y="2015813"/>
              <a:ext cx="133639" cy="132919"/>
            </a:xfrm>
            <a:custGeom>
              <a:rect b="b" l="l" r="r" t="t"/>
              <a:pathLst>
                <a:path extrusionOk="0" h="4249" w="4272">
                  <a:moveTo>
                    <a:pt x="1069" y="1"/>
                  </a:moveTo>
                  <a:lnTo>
                    <a:pt x="1" y="2810"/>
                  </a:lnTo>
                  <a:cubicBezTo>
                    <a:pt x="318" y="2982"/>
                    <a:pt x="611" y="3198"/>
                    <a:pt x="873" y="3460"/>
                  </a:cubicBezTo>
                  <a:cubicBezTo>
                    <a:pt x="1114" y="3701"/>
                    <a:pt x="1314" y="3966"/>
                    <a:pt x="1474" y="4248"/>
                  </a:cubicBezTo>
                  <a:lnTo>
                    <a:pt x="4271" y="3142"/>
                  </a:lnTo>
                  <a:cubicBezTo>
                    <a:pt x="4232" y="3061"/>
                    <a:pt x="4202" y="3001"/>
                    <a:pt x="4184" y="2967"/>
                  </a:cubicBezTo>
                  <a:cubicBezTo>
                    <a:pt x="4143" y="2889"/>
                    <a:pt x="3657" y="2017"/>
                    <a:pt x="2986" y="1347"/>
                  </a:cubicBezTo>
                  <a:cubicBezTo>
                    <a:pt x="2413" y="773"/>
                    <a:pt x="1763" y="325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4056755" y="2116042"/>
              <a:ext cx="196016" cy="178561"/>
            </a:xfrm>
            <a:custGeom>
              <a:rect b="b" l="l" r="r" t="t"/>
              <a:pathLst>
                <a:path extrusionOk="0" h="5708" w="6266">
                  <a:moveTo>
                    <a:pt x="3127" y="1785"/>
                  </a:moveTo>
                  <a:cubicBezTo>
                    <a:pt x="3402" y="1785"/>
                    <a:pt x="3677" y="1890"/>
                    <a:pt x="3886" y="2100"/>
                  </a:cubicBezTo>
                  <a:cubicBezTo>
                    <a:pt x="4305" y="2519"/>
                    <a:pt x="4307" y="3195"/>
                    <a:pt x="3892" y="3611"/>
                  </a:cubicBezTo>
                  <a:cubicBezTo>
                    <a:pt x="3685" y="3818"/>
                    <a:pt x="3413" y="3922"/>
                    <a:pt x="3140" y="3922"/>
                  </a:cubicBezTo>
                  <a:cubicBezTo>
                    <a:pt x="2866" y="3922"/>
                    <a:pt x="2591" y="3816"/>
                    <a:pt x="2382" y="3606"/>
                  </a:cubicBezTo>
                  <a:cubicBezTo>
                    <a:pt x="1963" y="3188"/>
                    <a:pt x="1961" y="2510"/>
                    <a:pt x="2376" y="2095"/>
                  </a:cubicBezTo>
                  <a:cubicBezTo>
                    <a:pt x="2583" y="1888"/>
                    <a:pt x="2855" y="1785"/>
                    <a:pt x="3127" y="1785"/>
                  </a:cubicBezTo>
                  <a:close/>
                  <a:moveTo>
                    <a:pt x="3112" y="0"/>
                  </a:moveTo>
                  <a:cubicBezTo>
                    <a:pt x="2355" y="0"/>
                    <a:pt x="1643" y="294"/>
                    <a:pt x="1109" y="828"/>
                  </a:cubicBezTo>
                  <a:cubicBezTo>
                    <a:pt x="1" y="1936"/>
                    <a:pt x="7" y="3746"/>
                    <a:pt x="1124" y="4863"/>
                  </a:cubicBezTo>
                  <a:cubicBezTo>
                    <a:pt x="1350" y="5089"/>
                    <a:pt x="1607" y="5274"/>
                    <a:pt x="1885" y="5411"/>
                  </a:cubicBezTo>
                  <a:cubicBezTo>
                    <a:pt x="1890" y="5413"/>
                    <a:pt x="1895" y="5416"/>
                    <a:pt x="1899" y="5418"/>
                  </a:cubicBezTo>
                  <a:cubicBezTo>
                    <a:pt x="2283" y="5606"/>
                    <a:pt x="2706" y="5705"/>
                    <a:pt x="3145" y="5708"/>
                  </a:cubicBezTo>
                  <a:lnTo>
                    <a:pt x="3153" y="5708"/>
                  </a:lnTo>
                  <a:cubicBezTo>
                    <a:pt x="3911" y="5708"/>
                    <a:pt x="4623" y="5413"/>
                    <a:pt x="5157" y="4879"/>
                  </a:cubicBezTo>
                  <a:cubicBezTo>
                    <a:pt x="6265" y="3771"/>
                    <a:pt x="6259" y="1961"/>
                    <a:pt x="5142" y="843"/>
                  </a:cubicBezTo>
                  <a:cubicBezTo>
                    <a:pt x="4869" y="569"/>
                    <a:pt x="4548" y="355"/>
                    <a:pt x="4199" y="213"/>
                  </a:cubicBezTo>
                  <a:cubicBezTo>
                    <a:pt x="4196" y="212"/>
                    <a:pt x="4192" y="210"/>
                    <a:pt x="4187" y="209"/>
                  </a:cubicBezTo>
                  <a:cubicBezTo>
                    <a:pt x="4178" y="205"/>
                    <a:pt x="4171" y="201"/>
                    <a:pt x="4161" y="197"/>
                  </a:cubicBezTo>
                  <a:cubicBezTo>
                    <a:pt x="3834" y="69"/>
                    <a:pt x="3483" y="1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4084471" y="2138190"/>
              <a:ext cx="283138" cy="276162"/>
            </a:xfrm>
            <a:custGeom>
              <a:rect b="b" l="l" r="r" t="t"/>
              <a:pathLst>
                <a:path extrusionOk="0" h="8828" w="9051">
                  <a:moveTo>
                    <a:pt x="8554" y="0"/>
                  </a:moveTo>
                  <a:lnTo>
                    <a:pt x="5774" y="1101"/>
                  </a:lnTo>
                  <a:cubicBezTo>
                    <a:pt x="6150" y="2355"/>
                    <a:pt x="5846" y="3771"/>
                    <a:pt x="4860" y="4758"/>
                  </a:cubicBezTo>
                  <a:cubicBezTo>
                    <a:pt x="4169" y="5448"/>
                    <a:pt x="3250" y="5830"/>
                    <a:pt x="2269" y="5830"/>
                  </a:cubicBezTo>
                  <a:lnTo>
                    <a:pt x="2257" y="5830"/>
                  </a:lnTo>
                  <a:cubicBezTo>
                    <a:pt x="1843" y="5828"/>
                    <a:pt x="1439" y="5759"/>
                    <a:pt x="1059" y="5626"/>
                  </a:cubicBezTo>
                  <a:lnTo>
                    <a:pt x="0" y="8416"/>
                  </a:lnTo>
                  <a:cubicBezTo>
                    <a:pt x="575" y="8619"/>
                    <a:pt x="1393" y="8827"/>
                    <a:pt x="2330" y="8827"/>
                  </a:cubicBezTo>
                  <a:cubicBezTo>
                    <a:pt x="2619" y="8827"/>
                    <a:pt x="2920" y="8807"/>
                    <a:pt x="3228" y="8761"/>
                  </a:cubicBezTo>
                  <a:cubicBezTo>
                    <a:pt x="6032" y="8346"/>
                    <a:pt x="8449" y="5929"/>
                    <a:pt x="8865" y="3125"/>
                  </a:cubicBezTo>
                  <a:cubicBezTo>
                    <a:pt x="9051" y="1875"/>
                    <a:pt x="8806" y="754"/>
                    <a:pt x="8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3964065" y="2254999"/>
              <a:ext cx="130010" cy="136360"/>
            </a:xfrm>
            <a:custGeom>
              <a:rect b="b" l="l" r="r" t="t"/>
              <a:pathLst>
                <a:path extrusionOk="0" h="4359" w="4156">
                  <a:moveTo>
                    <a:pt x="2782" y="1"/>
                  </a:moveTo>
                  <a:lnTo>
                    <a:pt x="0" y="1112"/>
                  </a:lnTo>
                  <a:cubicBezTo>
                    <a:pt x="325" y="1840"/>
                    <a:pt x="789" y="2523"/>
                    <a:pt x="1386" y="3122"/>
                  </a:cubicBezTo>
                  <a:cubicBezTo>
                    <a:pt x="2057" y="3793"/>
                    <a:pt x="2929" y="4278"/>
                    <a:pt x="3008" y="4320"/>
                  </a:cubicBezTo>
                  <a:cubicBezTo>
                    <a:pt x="3026" y="4330"/>
                    <a:pt x="3052" y="4343"/>
                    <a:pt x="3084" y="4358"/>
                  </a:cubicBezTo>
                  <a:lnTo>
                    <a:pt x="4156" y="1532"/>
                  </a:lnTo>
                  <a:cubicBezTo>
                    <a:pt x="3921" y="1385"/>
                    <a:pt x="3700" y="1209"/>
                    <a:pt x="3499" y="1009"/>
                  </a:cubicBezTo>
                  <a:cubicBezTo>
                    <a:pt x="3197" y="707"/>
                    <a:pt x="2959" y="365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36"/>
          <p:cNvSpPr txBox="1"/>
          <p:nvPr/>
        </p:nvSpPr>
        <p:spPr>
          <a:xfrm>
            <a:off x="1512650" y="1449375"/>
            <a:ext cx="424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Natural Processing languages.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738" name="Google Shape;1738;p36"/>
          <p:cNvGrpSpPr/>
          <p:nvPr/>
        </p:nvGrpSpPr>
        <p:grpSpPr>
          <a:xfrm>
            <a:off x="885845" y="2078431"/>
            <a:ext cx="434514" cy="418122"/>
            <a:chOff x="3933095" y="1996230"/>
            <a:chExt cx="434514" cy="418122"/>
          </a:xfrm>
        </p:grpSpPr>
        <p:sp>
          <p:nvSpPr>
            <p:cNvPr id="1739" name="Google Shape;1739;p36"/>
            <p:cNvSpPr/>
            <p:nvPr/>
          </p:nvSpPr>
          <p:spPr>
            <a:xfrm>
              <a:off x="3933095" y="1996230"/>
              <a:ext cx="284890" cy="269217"/>
            </a:xfrm>
            <a:custGeom>
              <a:rect b="b" l="l" r="r" t="t"/>
              <a:pathLst>
                <a:path extrusionOk="0" h="8606" w="9107">
                  <a:moveTo>
                    <a:pt x="7043" y="0"/>
                  </a:moveTo>
                  <a:cubicBezTo>
                    <a:pt x="5340" y="0"/>
                    <a:pt x="3642" y="648"/>
                    <a:pt x="2346" y="1943"/>
                  </a:cubicBezTo>
                  <a:cubicBezTo>
                    <a:pt x="548" y="3742"/>
                    <a:pt x="0" y="6321"/>
                    <a:pt x="698" y="8605"/>
                  </a:cubicBezTo>
                  <a:lnTo>
                    <a:pt x="3498" y="7488"/>
                  </a:lnTo>
                  <a:cubicBezTo>
                    <a:pt x="3226" y="6295"/>
                    <a:pt x="3551" y="4994"/>
                    <a:pt x="4475" y="4071"/>
                  </a:cubicBezTo>
                  <a:cubicBezTo>
                    <a:pt x="5166" y="3380"/>
                    <a:pt x="6087" y="2999"/>
                    <a:pt x="7067" y="2999"/>
                  </a:cubicBezTo>
                  <a:lnTo>
                    <a:pt x="7078" y="2999"/>
                  </a:lnTo>
                  <a:cubicBezTo>
                    <a:pt x="7408" y="3000"/>
                    <a:pt x="7731" y="3044"/>
                    <a:pt x="8042" y="3129"/>
                  </a:cubicBezTo>
                  <a:lnTo>
                    <a:pt x="9106" y="325"/>
                  </a:lnTo>
                  <a:cubicBezTo>
                    <a:pt x="8436" y="109"/>
                    <a:pt x="7739" y="0"/>
                    <a:pt x="7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4208756" y="2015813"/>
              <a:ext cx="133639" cy="132919"/>
            </a:xfrm>
            <a:custGeom>
              <a:rect b="b" l="l" r="r" t="t"/>
              <a:pathLst>
                <a:path extrusionOk="0" h="4249" w="4272">
                  <a:moveTo>
                    <a:pt x="1069" y="1"/>
                  </a:moveTo>
                  <a:lnTo>
                    <a:pt x="1" y="2810"/>
                  </a:lnTo>
                  <a:cubicBezTo>
                    <a:pt x="318" y="2982"/>
                    <a:pt x="611" y="3198"/>
                    <a:pt x="873" y="3460"/>
                  </a:cubicBezTo>
                  <a:cubicBezTo>
                    <a:pt x="1114" y="3701"/>
                    <a:pt x="1314" y="3966"/>
                    <a:pt x="1474" y="4248"/>
                  </a:cubicBezTo>
                  <a:lnTo>
                    <a:pt x="4271" y="3142"/>
                  </a:lnTo>
                  <a:cubicBezTo>
                    <a:pt x="4232" y="3061"/>
                    <a:pt x="4202" y="3001"/>
                    <a:pt x="4184" y="2967"/>
                  </a:cubicBezTo>
                  <a:cubicBezTo>
                    <a:pt x="4143" y="2889"/>
                    <a:pt x="3657" y="2017"/>
                    <a:pt x="2986" y="1347"/>
                  </a:cubicBezTo>
                  <a:cubicBezTo>
                    <a:pt x="2413" y="773"/>
                    <a:pt x="1763" y="325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4056755" y="2116042"/>
              <a:ext cx="196016" cy="178561"/>
            </a:xfrm>
            <a:custGeom>
              <a:rect b="b" l="l" r="r" t="t"/>
              <a:pathLst>
                <a:path extrusionOk="0" h="5708" w="6266">
                  <a:moveTo>
                    <a:pt x="3127" y="1785"/>
                  </a:moveTo>
                  <a:cubicBezTo>
                    <a:pt x="3402" y="1785"/>
                    <a:pt x="3677" y="1890"/>
                    <a:pt x="3886" y="2100"/>
                  </a:cubicBezTo>
                  <a:cubicBezTo>
                    <a:pt x="4305" y="2519"/>
                    <a:pt x="4307" y="3195"/>
                    <a:pt x="3892" y="3611"/>
                  </a:cubicBezTo>
                  <a:cubicBezTo>
                    <a:pt x="3685" y="3818"/>
                    <a:pt x="3413" y="3922"/>
                    <a:pt x="3140" y="3922"/>
                  </a:cubicBezTo>
                  <a:cubicBezTo>
                    <a:pt x="2866" y="3922"/>
                    <a:pt x="2591" y="3816"/>
                    <a:pt x="2382" y="3606"/>
                  </a:cubicBezTo>
                  <a:cubicBezTo>
                    <a:pt x="1963" y="3188"/>
                    <a:pt x="1961" y="2510"/>
                    <a:pt x="2376" y="2095"/>
                  </a:cubicBezTo>
                  <a:cubicBezTo>
                    <a:pt x="2583" y="1888"/>
                    <a:pt x="2855" y="1785"/>
                    <a:pt x="3127" y="1785"/>
                  </a:cubicBezTo>
                  <a:close/>
                  <a:moveTo>
                    <a:pt x="3112" y="0"/>
                  </a:moveTo>
                  <a:cubicBezTo>
                    <a:pt x="2355" y="0"/>
                    <a:pt x="1643" y="294"/>
                    <a:pt x="1109" y="828"/>
                  </a:cubicBezTo>
                  <a:cubicBezTo>
                    <a:pt x="1" y="1936"/>
                    <a:pt x="7" y="3746"/>
                    <a:pt x="1124" y="4863"/>
                  </a:cubicBezTo>
                  <a:cubicBezTo>
                    <a:pt x="1350" y="5089"/>
                    <a:pt x="1607" y="5274"/>
                    <a:pt x="1885" y="5411"/>
                  </a:cubicBezTo>
                  <a:cubicBezTo>
                    <a:pt x="1890" y="5413"/>
                    <a:pt x="1895" y="5416"/>
                    <a:pt x="1899" y="5418"/>
                  </a:cubicBezTo>
                  <a:cubicBezTo>
                    <a:pt x="2283" y="5606"/>
                    <a:pt x="2706" y="5705"/>
                    <a:pt x="3145" y="5708"/>
                  </a:cubicBezTo>
                  <a:lnTo>
                    <a:pt x="3153" y="5708"/>
                  </a:lnTo>
                  <a:cubicBezTo>
                    <a:pt x="3911" y="5708"/>
                    <a:pt x="4623" y="5413"/>
                    <a:pt x="5157" y="4879"/>
                  </a:cubicBezTo>
                  <a:cubicBezTo>
                    <a:pt x="6265" y="3771"/>
                    <a:pt x="6259" y="1961"/>
                    <a:pt x="5142" y="843"/>
                  </a:cubicBezTo>
                  <a:cubicBezTo>
                    <a:pt x="4869" y="569"/>
                    <a:pt x="4548" y="355"/>
                    <a:pt x="4199" y="213"/>
                  </a:cubicBezTo>
                  <a:cubicBezTo>
                    <a:pt x="4196" y="212"/>
                    <a:pt x="4192" y="210"/>
                    <a:pt x="4187" y="209"/>
                  </a:cubicBezTo>
                  <a:cubicBezTo>
                    <a:pt x="4178" y="205"/>
                    <a:pt x="4171" y="201"/>
                    <a:pt x="4161" y="197"/>
                  </a:cubicBezTo>
                  <a:cubicBezTo>
                    <a:pt x="3834" y="69"/>
                    <a:pt x="3483" y="1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4084471" y="2138190"/>
              <a:ext cx="283138" cy="276162"/>
            </a:xfrm>
            <a:custGeom>
              <a:rect b="b" l="l" r="r" t="t"/>
              <a:pathLst>
                <a:path extrusionOk="0" h="8828" w="9051">
                  <a:moveTo>
                    <a:pt x="8554" y="0"/>
                  </a:moveTo>
                  <a:lnTo>
                    <a:pt x="5774" y="1101"/>
                  </a:lnTo>
                  <a:cubicBezTo>
                    <a:pt x="6150" y="2355"/>
                    <a:pt x="5846" y="3771"/>
                    <a:pt x="4860" y="4758"/>
                  </a:cubicBezTo>
                  <a:cubicBezTo>
                    <a:pt x="4169" y="5448"/>
                    <a:pt x="3250" y="5830"/>
                    <a:pt x="2269" y="5830"/>
                  </a:cubicBezTo>
                  <a:lnTo>
                    <a:pt x="2257" y="5830"/>
                  </a:lnTo>
                  <a:cubicBezTo>
                    <a:pt x="1843" y="5828"/>
                    <a:pt x="1439" y="5759"/>
                    <a:pt x="1059" y="5626"/>
                  </a:cubicBezTo>
                  <a:lnTo>
                    <a:pt x="0" y="8416"/>
                  </a:lnTo>
                  <a:cubicBezTo>
                    <a:pt x="575" y="8619"/>
                    <a:pt x="1393" y="8827"/>
                    <a:pt x="2330" y="8827"/>
                  </a:cubicBezTo>
                  <a:cubicBezTo>
                    <a:pt x="2619" y="8827"/>
                    <a:pt x="2920" y="8807"/>
                    <a:pt x="3228" y="8761"/>
                  </a:cubicBezTo>
                  <a:cubicBezTo>
                    <a:pt x="6032" y="8346"/>
                    <a:pt x="8449" y="5929"/>
                    <a:pt x="8865" y="3125"/>
                  </a:cubicBezTo>
                  <a:cubicBezTo>
                    <a:pt x="9051" y="1875"/>
                    <a:pt x="8806" y="754"/>
                    <a:pt x="8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3964065" y="2254999"/>
              <a:ext cx="130010" cy="136360"/>
            </a:xfrm>
            <a:custGeom>
              <a:rect b="b" l="l" r="r" t="t"/>
              <a:pathLst>
                <a:path extrusionOk="0" h="4359" w="4156">
                  <a:moveTo>
                    <a:pt x="2782" y="1"/>
                  </a:moveTo>
                  <a:lnTo>
                    <a:pt x="0" y="1112"/>
                  </a:lnTo>
                  <a:cubicBezTo>
                    <a:pt x="325" y="1840"/>
                    <a:pt x="789" y="2523"/>
                    <a:pt x="1386" y="3122"/>
                  </a:cubicBezTo>
                  <a:cubicBezTo>
                    <a:pt x="2057" y="3793"/>
                    <a:pt x="2929" y="4278"/>
                    <a:pt x="3008" y="4320"/>
                  </a:cubicBezTo>
                  <a:cubicBezTo>
                    <a:pt x="3026" y="4330"/>
                    <a:pt x="3052" y="4343"/>
                    <a:pt x="3084" y="4358"/>
                  </a:cubicBezTo>
                  <a:lnTo>
                    <a:pt x="4156" y="1532"/>
                  </a:lnTo>
                  <a:cubicBezTo>
                    <a:pt x="3921" y="1385"/>
                    <a:pt x="3700" y="1209"/>
                    <a:pt x="3499" y="1009"/>
                  </a:cubicBezTo>
                  <a:cubicBezTo>
                    <a:pt x="3197" y="707"/>
                    <a:pt x="2959" y="365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36"/>
          <p:cNvSpPr txBox="1"/>
          <p:nvPr/>
        </p:nvSpPr>
        <p:spPr>
          <a:xfrm>
            <a:off x="1512650" y="2064288"/>
            <a:ext cx="358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Data cleaning processes.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745" name="Google Shape;1745;p36"/>
          <p:cNvGrpSpPr/>
          <p:nvPr/>
        </p:nvGrpSpPr>
        <p:grpSpPr>
          <a:xfrm>
            <a:off x="885845" y="2704731"/>
            <a:ext cx="434514" cy="418122"/>
            <a:chOff x="3933095" y="1996230"/>
            <a:chExt cx="434514" cy="418122"/>
          </a:xfrm>
        </p:grpSpPr>
        <p:sp>
          <p:nvSpPr>
            <p:cNvPr id="1746" name="Google Shape;1746;p36"/>
            <p:cNvSpPr/>
            <p:nvPr/>
          </p:nvSpPr>
          <p:spPr>
            <a:xfrm>
              <a:off x="3933095" y="1996230"/>
              <a:ext cx="284890" cy="269217"/>
            </a:xfrm>
            <a:custGeom>
              <a:rect b="b" l="l" r="r" t="t"/>
              <a:pathLst>
                <a:path extrusionOk="0" h="8606" w="9107">
                  <a:moveTo>
                    <a:pt x="7043" y="0"/>
                  </a:moveTo>
                  <a:cubicBezTo>
                    <a:pt x="5340" y="0"/>
                    <a:pt x="3642" y="648"/>
                    <a:pt x="2346" y="1943"/>
                  </a:cubicBezTo>
                  <a:cubicBezTo>
                    <a:pt x="548" y="3742"/>
                    <a:pt x="0" y="6321"/>
                    <a:pt x="698" y="8605"/>
                  </a:cubicBezTo>
                  <a:lnTo>
                    <a:pt x="3498" y="7488"/>
                  </a:lnTo>
                  <a:cubicBezTo>
                    <a:pt x="3226" y="6295"/>
                    <a:pt x="3551" y="4994"/>
                    <a:pt x="4475" y="4071"/>
                  </a:cubicBezTo>
                  <a:cubicBezTo>
                    <a:pt x="5166" y="3380"/>
                    <a:pt x="6087" y="2999"/>
                    <a:pt x="7067" y="2999"/>
                  </a:cubicBezTo>
                  <a:lnTo>
                    <a:pt x="7078" y="2999"/>
                  </a:lnTo>
                  <a:cubicBezTo>
                    <a:pt x="7408" y="3000"/>
                    <a:pt x="7731" y="3044"/>
                    <a:pt x="8042" y="3129"/>
                  </a:cubicBezTo>
                  <a:lnTo>
                    <a:pt x="9106" y="325"/>
                  </a:lnTo>
                  <a:cubicBezTo>
                    <a:pt x="8436" y="109"/>
                    <a:pt x="7739" y="0"/>
                    <a:pt x="7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4208756" y="2015813"/>
              <a:ext cx="133639" cy="132919"/>
            </a:xfrm>
            <a:custGeom>
              <a:rect b="b" l="l" r="r" t="t"/>
              <a:pathLst>
                <a:path extrusionOk="0" h="4249" w="4272">
                  <a:moveTo>
                    <a:pt x="1069" y="1"/>
                  </a:moveTo>
                  <a:lnTo>
                    <a:pt x="1" y="2810"/>
                  </a:lnTo>
                  <a:cubicBezTo>
                    <a:pt x="318" y="2982"/>
                    <a:pt x="611" y="3198"/>
                    <a:pt x="873" y="3460"/>
                  </a:cubicBezTo>
                  <a:cubicBezTo>
                    <a:pt x="1114" y="3701"/>
                    <a:pt x="1314" y="3966"/>
                    <a:pt x="1474" y="4248"/>
                  </a:cubicBezTo>
                  <a:lnTo>
                    <a:pt x="4271" y="3142"/>
                  </a:lnTo>
                  <a:cubicBezTo>
                    <a:pt x="4232" y="3061"/>
                    <a:pt x="4202" y="3001"/>
                    <a:pt x="4184" y="2967"/>
                  </a:cubicBezTo>
                  <a:cubicBezTo>
                    <a:pt x="4143" y="2889"/>
                    <a:pt x="3657" y="2017"/>
                    <a:pt x="2986" y="1347"/>
                  </a:cubicBezTo>
                  <a:cubicBezTo>
                    <a:pt x="2413" y="773"/>
                    <a:pt x="1763" y="325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056755" y="2116042"/>
              <a:ext cx="196016" cy="178561"/>
            </a:xfrm>
            <a:custGeom>
              <a:rect b="b" l="l" r="r" t="t"/>
              <a:pathLst>
                <a:path extrusionOk="0" h="5708" w="6266">
                  <a:moveTo>
                    <a:pt x="3127" y="1785"/>
                  </a:moveTo>
                  <a:cubicBezTo>
                    <a:pt x="3402" y="1785"/>
                    <a:pt x="3677" y="1890"/>
                    <a:pt x="3886" y="2100"/>
                  </a:cubicBezTo>
                  <a:cubicBezTo>
                    <a:pt x="4305" y="2519"/>
                    <a:pt x="4307" y="3195"/>
                    <a:pt x="3892" y="3611"/>
                  </a:cubicBezTo>
                  <a:cubicBezTo>
                    <a:pt x="3685" y="3818"/>
                    <a:pt x="3413" y="3922"/>
                    <a:pt x="3140" y="3922"/>
                  </a:cubicBezTo>
                  <a:cubicBezTo>
                    <a:pt x="2866" y="3922"/>
                    <a:pt x="2591" y="3816"/>
                    <a:pt x="2382" y="3606"/>
                  </a:cubicBezTo>
                  <a:cubicBezTo>
                    <a:pt x="1963" y="3188"/>
                    <a:pt x="1961" y="2510"/>
                    <a:pt x="2376" y="2095"/>
                  </a:cubicBezTo>
                  <a:cubicBezTo>
                    <a:pt x="2583" y="1888"/>
                    <a:pt x="2855" y="1785"/>
                    <a:pt x="3127" y="1785"/>
                  </a:cubicBezTo>
                  <a:close/>
                  <a:moveTo>
                    <a:pt x="3112" y="0"/>
                  </a:moveTo>
                  <a:cubicBezTo>
                    <a:pt x="2355" y="0"/>
                    <a:pt x="1643" y="294"/>
                    <a:pt x="1109" y="828"/>
                  </a:cubicBezTo>
                  <a:cubicBezTo>
                    <a:pt x="1" y="1936"/>
                    <a:pt x="7" y="3746"/>
                    <a:pt x="1124" y="4863"/>
                  </a:cubicBezTo>
                  <a:cubicBezTo>
                    <a:pt x="1350" y="5089"/>
                    <a:pt x="1607" y="5274"/>
                    <a:pt x="1885" y="5411"/>
                  </a:cubicBezTo>
                  <a:cubicBezTo>
                    <a:pt x="1890" y="5413"/>
                    <a:pt x="1895" y="5416"/>
                    <a:pt x="1899" y="5418"/>
                  </a:cubicBezTo>
                  <a:cubicBezTo>
                    <a:pt x="2283" y="5606"/>
                    <a:pt x="2706" y="5705"/>
                    <a:pt x="3145" y="5708"/>
                  </a:cubicBezTo>
                  <a:lnTo>
                    <a:pt x="3153" y="5708"/>
                  </a:lnTo>
                  <a:cubicBezTo>
                    <a:pt x="3911" y="5708"/>
                    <a:pt x="4623" y="5413"/>
                    <a:pt x="5157" y="4879"/>
                  </a:cubicBezTo>
                  <a:cubicBezTo>
                    <a:pt x="6265" y="3771"/>
                    <a:pt x="6259" y="1961"/>
                    <a:pt x="5142" y="843"/>
                  </a:cubicBezTo>
                  <a:cubicBezTo>
                    <a:pt x="4869" y="569"/>
                    <a:pt x="4548" y="355"/>
                    <a:pt x="4199" y="213"/>
                  </a:cubicBezTo>
                  <a:cubicBezTo>
                    <a:pt x="4196" y="212"/>
                    <a:pt x="4192" y="210"/>
                    <a:pt x="4187" y="209"/>
                  </a:cubicBezTo>
                  <a:cubicBezTo>
                    <a:pt x="4178" y="205"/>
                    <a:pt x="4171" y="201"/>
                    <a:pt x="4161" y="197"/>
                  </a:cubicBezTo>
                  <a:cubicBezTo>
                    <a:pt x="3834" y="69"/>
                    <a:pt x="3483" y="1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084471" y="2138190"/>
              <a:ext cx="283138" cy="276162"/>
            </a:xfrm>
            <a:custGeom>
              <a:rect b="b" l="l" r="r" t="t"/>
              <a:pathLst>
                <a:path extrusionOk="0" h="8828" w="9051">
                  <a:moveTo>
                    <a:pt x="8554" y="0"/>
                  </a:moveTo>
                  <a:lnTo>
                    <a:pt x="5774" y="1101"/>
                  </a:lnTo>
                  <a:cubicBezTo>
                    <a:pt x="6150" y="2355"/>
                    <a:pt x="5846" y="3771"/>
                    <a:pt x="4860" y="4758"/>
                  </a:cubicBezTo>
                  <a:cubicBezTo>
                    <a:pt x="4169" y="5448"/>
                    <a:pt x="3250" y="5830"/>
                    <a:pt x="2269" y="5830"/>
                  </a:cubicBezTo>
                  <a:lnTo>
                    <a:pt x="2257" y="5830"/>
                  </a:lnTo>
                  <a:cubicBezTo>
                    <a:pt x="1843" y="5828"/>
                    <a:pt x="1439" y="5759"/>
                    <a:pt x="1059" y="5626"/>
                  </a:cubicBezTo>
                  <a:lnTo>
                    <a:pt x="0" y="8416"/>
                  </a:lnTo>
                  <a:cubicBezTo>
                    <a:pt x="575" y="8619"/>
                    <a:pt x="1393" y="8827"/>
                    <a:pt x="2330" y="8827"/>
                  </a:cubicBezTo>
                  <a:cubicBezTo>
                    <a:pt x="2619" y="8827"/>
                    <a:pt x="2920" y="8807"/>
                    <a:pt x="3228" y="8761"/>
                  </a:cubicBezTo>
                  <a:cubicBezTo>
                    <a:pt x="6032" y="8346"/>
                    <a:pt x="8449" y="5929"/>
                    <a:pt x="8865" y="3125"/>
                  </a:cubicBezTo>
                  <a:cubicBezTo>
                    <a:pt x="9051" y="1875"/>
                    <a:pt x="8806" y="754"/>
                    <a:pt x="8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964065" y="2254999"/>
              <a:ext cx="130010" cy="136360"/>
            </a:xfrm>
            <a:custGeom>
              <a:rect b="b" l="l" r="r" t="t"/>
              <a:pathLst>
                <a:path extrusionOk="0" h="4359" w="4156">
                  <a:moveTo>
                    <a:pt x="2782" y="1"/>
                  </a:moveTo>
                  <a:lnTo>
                    <a:pt x="0" y="1112"/>
                  </a:lnTo>
                  <a:cubicBezTo>
                    <a:pt x="325" y="1840"/>
                    <a:pt x="789" y="2523"/>
                    <a:pt x="1386" y="3122"/>
                  </a:cubicBezTo>
                  <a:cubicBezTo>
                    <a:pt x="2057" y="3793"/>
                    <a:pt x="2929" y="4278"/>
                    <a:pt x="3008" y="4320"/>
                  </a:cubicBezTo>
                  <a:cubicBezTo>
                    <a:pt x="3026" y="4330"/>
                    <a:pt x="3052" y="4343"/>
                    <a:pt x="3084" y="4358"/>
                  </a:cubicBezTo>
                  <a:lnTo>
                    <a:pt x="4156" y="1532"/>
                  </a:lnTo>
                  <a:cubicBezTo>
                    <a:pt x="3921" y="1385"/>
                    <a:pt x="3700" y="1209"/>
                    <a:pt x="3499" y="1009"/>
                  </a:cubicBezTo>
                  <a:cubicBezTo>
                    <a:pt x="3197" y="707"/>
                    <a:pt x="2959" y="365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1" name="Google Shape;1751;p36"/>
          <p:cNvSpPr txBox="1"/>
          <p:nvPr/>
        </p:nvSpPr>
        <p:spPr>
          <a:xfrm>
            <a:off x="1512650" y="2703825"/>
            <a:ext cx="34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String </a:t>
            </a: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matching methods.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752" name="Google Shape;1752;p36"/>
          <p:cNvGrpSpPr/>
          <p:nvPr/>
        </p:nvGrpSpPr>
        <p:grpSpPr>
          <a:xfrm>
            <a:off x="885845" y="3331031"/>
            <a:ext cx="434514" cy="418122"/>
            <a:chOff x="3933095" y="1996230"/>
            <a:chExt cx="434514" cy="418122"/>
          </a:xfrm>
        </p:grpSpPr>
        <p:sp>
          <p:nvSpPr>
            <p:cNvPr id="1753" name="Google Shape;1753;p36"/>
            <p:cNvSpPr/>
            <p:nvPr/>
          </p:nvSpPr>
          <p:spPr>
            <a:xfrm>
              <a:off x="3933095" y="1996230"/>
              <a:ext cx="284890" cy="269217"/>
            </a:xfrm>
            <a:custGeom>
              <a:rect b="b" l="l" r="r" t="t"/>
              <a:pathLst>
                <a:path extrusionOk="0" h="8606" w="9107">
                  <a:moveTo>
                    <a:pt x="7043" y="0"/>
                  </a:moveTo>
                  <a:cubicBezTo>
                    <a:pt x="5340" y="0"/>
                    <a:pt x="3642" y="648"/>
                    <a:pt x="2346" y="1943"/>
                  </a:cubicBezTo>
                  <a:cubicBezTo>
                    <a:pt x="548" y="3742"/>
                    <a:pt x="0" y="6321"/>
                    <a:pt x="698" y="8605"/>
                  </a:cubicBezTo>
                  <a:lnTo>
                    <a:pt x="3498" y="7488"/>
                  </a:lnTo>
                  <a:cubicBezTo>
                    <a:pt x="3226" y="6295"/>
                    <a:pt x="3551" y="4994"/>
                    <a:pt x="4475" y="4071"/>
                  </a:cubicBezTo>
                  <a:cubicBezTo>
                    <a:pt x="5166" y="3380"/>
                    <a:pt x="6087" y="2999"/>
                    <a:pt x="7067" y="2999"/>
                  </a:cubicBezTo>
                  <a:lnTo>
                    <a:pt x="7078" y="2999"/>
                  </a:lnTo>
                  <a:cubicBezTo>
                    <a:pt x="7408" y="3000"/>
                    <a:pt x="7731" y="3044"/>
                    <a:pt x="8042" y="3129"/>
                  </a:cubicBezTo>
                  <a:lnTo>
                    <a:pt x="9106" y="325"/>
                  </a:lnTo>
                  <a:cubicBezTo>
                    <a:pt x="8436" y="109"/>
                    <a:pt x="7739" y="0"/>
                    <a:pt x="7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4208756" y="2015813"/>
              <a:ext cx="133639" cy="132919"/>
            </a:xfrm>
            <a:custGeom>
              <a:rect b="b" l="l" r="r" t="t"/>
              <a:pathLst>
                <a:path extrusionOk="0" h="4249" w="4272">
                  <a:moveTo>
                    <a:pt x="1069" y="1"/>
                  </a:moveTo>
                  <a:lnTo>
                    <a:pt x="1" y="2810"/>
                  </a:lnTo>
                  <a:cubicBezTo>
                    <a:pt x="318" y="2982"/>
                    <a:pt x="611" y="3198"/>
                    <a:pt x="873" y="3460"/>
                  </a:cubicBezTo>
                  <a:cubicBezTo>
                    <a:pt x="1114" y="3701"/>
                    <a:pt x="1314" y="3966"/>
                    <a:pt x="1474" y="4248"/>
                  </a:cubicBezTo>
                  <a:lnTo>
                    <a:pt x="4271" y="3142"/>
                  </a:lnTo>
                  <a:cubicBezTo>
                    <a:pt x="4232" y="3061"/>
                    <a:pt x="4202" y="3001"/>
                    <a:pt x="4184" y="2967"/>
                  </a:cubicBezTo>
                  <a:cubicBezTo>
                    <a:pt x="4143" y="2889"/>
                    <a:pt x="3657" y="2017"/>
                    <a:pt x="2986" y="1347"/>
                  </a:cubicBezTo>
                  <a:cubicBezTo>
                    <a:pt x="2413" y="773"/>
                    <a:pt x="1763" y="325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4056755" y="2116042"/>
              <a:ext cx="196016" cy="178561"/>
            </a:xfrm>
            <a:custGeom>
              <a:rect b="b" l="l" r="r" t="t"/>
              <a:pathLst>
                <a:path extrusionOk="0" h="5708" w="6266">
                  <a:moveTo>
                    <a:pt x="3127" y="1785"/>
                  </a:moveTo>
                  <a:cubicBezTo>
                    <a:pt x="3402" y="1785"/>
                    <a:pt x="3677" y="1890"/>
                    <a:pt x="3886" y="2100"/>
                  </a:cubicBezTo>
                  <a:cubicBezTo>
                    <a:pt x="4305" y="2519"/>
                    <a:pt x="4307" y="3195"/>
                    <a:pt x="3892" y="3611"/>
                  </a:cubicBezTo>
                  <a:cubicBezTo>
                    <a:pt x="3685" y="3818"/>
                    <a:pt x="3413" y="3922"/>
                    <a:pt x="3140" y="3922"/>
                  </a:cubicBezTo>
                  <a:cubicBezTo>
                    <a:pt x="2866" y="3922"/>
                    <a:pt x="2591" y="3816"/>
                    <a:pt x="2382" y="3606"/>
                  </a:cubicBezTo>
                  <a:cubicBezTo>
                    <a:pt x="1963" y="3188"/>
                    <a:pt x="1961" y="2510"/>
                    <a:pt x="2376" y="2095"/>
                  </a:cubicBezTo>
                  <a:cubicBezTo>
                    <a:pt x="2583" y="1888"/>
                    <a:pt x="2855" y="1785"/>
                    <a:pt x="3127" y="1785"/>
                  </a:cubicBezTo>
                  <a:close/>
                  <a:moveTo>
                    <a:pt x="3112" y="0"/>
                  </a:moveTo>
                  <a:cubicBezTo>
                    <a:pt x="2355" y="0"/>
                    <a:pt x="1643" y="294"/>
                    <a:pt x="1109" y="828"/>
                  </a:cubicBezTo>
                  <a:cubicBezTo>
                    <a:pt x="1" y="1936"/>
                    <a:pt x="7" y="3746"/>
                    <a:pt x="1124" y="4863"/>
                  </a:cubicBezTo>
                  <a:cubicBezTo>
                    <a:pt x="1350" y="5089"/>
                    <a:pt x="1607" y="5274"/>
                    <a:pt x="1885" y="5411"/>
                  </a:cubicBezTo>
                  <a:cubicBezTo>
                    <a:pt x="1890" y="5413"/>
                    <a:pt x="1895" y="5416"/>
                    <a:pt x="1899" y="5418"/>
                  </a:cubicBezTo>
                  <a:cubicBezTo>
                    <a:pt x="2283" y="5606"/>
                    <a:pt x="2706" y="5705"/>
                    <a:pt x="3145" y="5708"/>
                  </a:cubicBezTo>
                  <a:lnTo>
                    <a:pt x="3153" y="5708"/>
                  </a:lnTo>
                  <a:cubicBezTo>
                    <a:pt x="3911" y="5708"/>
                    <a:pt x="4623" y="5413"/>
                    <a:pt x="5157" y="4879"/>
                  </a:cubicBezTo>
                  <a:cubicBezTo>
                    <a:pt x="6265" y="3771"/>
                    <a:pt x="6259" y="1961"/>
                    <a:pt x="5142" y="843"/>
                  </a:cubicBezTo>
                  <a:cubicBezTo>
                    <a:pt x="4869" y="569"/>
                    <a:pt x="4548" y="355"/>
                    <a:pt x="4199" y="213"/>
                  </a:cubicBezTo>
                  <a:cubicBezTo>
                    <a:pt x="4196" y="212"/>
                    <a:pt x="4192" y="210"/>
                    <a:pt x="4187" y="209"/>
                  </a:cubicBezTo>
                  <a:cubicBezTo>
                    <a:pt x="4178" y="205"/>
                    <a:pt x="4171" y="201"/>
                    <a:pt x="4161" y="197"/>
                  </a:cubicBezTo>
                  <a:cubicBezTo>
                    <a:pt x="3834" y="69"/>
                    <a:pt x="3483" y="1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4084471" y="2138190"/>
              <a:ext cx="283138" cy="276162"/>
            </a:xfrm>
            <a:custGeom>
              <a:rect b="b" l="l" r="r" t="t"/>
              <a:pathLst>
                <a:path extrusionOk="0" h="8828" w="9051">
                  <a:moveTo>
                    <a:pt x="8554" y="0"/>
                  </a:moveTo>
                  <a:lnTo>
                    <a:pt x="5774" y="1101"/>
                  </a:lnTo>
                  <a:cubicBezTo>
                    <a:pt x="6150" y="2355"/>
                    <a:pt x="5846" y="3771"/>
                    <a:pt x="4860" y="4758"/>
                  </a:cubicBezTo>
                  <a:cubicBezTo>
                    <a:pt x="4169" y="5448"/>
                    <a:pt x="3250" y="5830"/>
                    <a:pt x="2269" y="5830"/>
                  </a:cubicBezTo>
                  <a:lnTo>
                    <a:pt x="2257" y="5830"/>
                  </a:lnTo>
                  <a:cubicBezTo>
                    <a:pt x="1843" y="5828"/>
                    <a:pt x="1439" y="5759"/>
                    <a:pt x="1059" y="5626"/>
                  </a:cubicBezTo>
                  <a:lnTo>
                    <a:pt x="0" y="8416"/>
                  </a:lnTo>
                  <a:cubicBezTo>
                    <a:pt x="575" y="8619"/>
                    <a:pt x="1393" y="8827"/>
                    <a:pt x="2330" y="8827"/>
                  </a:cubicBezTo>
                  <a:cubicBezTo>
                    <a:pt x="2619" y="8827"/>
                    <a:pt x="2920" y="8807"/>
                    <a:pt x="3228" y="8761"/>
                  </a:cubicBezTo>
                  <a:cubicBezTo>
                    <a:pt x="6032" y="8346"/>
                    <a:pt x="8449" y="5929"/>
                    <a:pt x="8865" y="3125"/>
                  </a:cubicBezTo>
                  <a:cubicBezTo>
                    <a:pt x="9051" y="1875"/>
                    <a:pt x="8806" y="754"/>
                    <a:pt x="8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3964065" y="2254999"/>
              <a:ext cx="130010" cy="136360"/>
            </a:xfrm>
            <a:custGeom>
              <a:rect b="b" l="l" r="r" t="t"/>
              <a:pathLst>
                <a:path extrusionOk="0" h="4359" w="4156">
                  <a:moveTo>
                    <a:pt x="2782" y="1"/>
                  </a:moveTo>
                  <a:lnTo>
                    <a:pt x="0" y="1112"/>
                  </a:lnTo>
                  <a:cubicBezTo>
                    <a:pt x="325" y="1840"/>
                    <a:pt x="789" y="2523"/>
                    <a:pt x="1386" y="3122"/>
                  </a:cubicBezTo>
                  <a:cubicBezTo>
                    <a:pt x="2057" y="3793"/>
                    <a:pt x="2929" y="4278"/>
                    <a:pt x="3008" y="4320"/>
                  </a:cubicBezTo>
                  <a:cubicBezTo>
                    <a:pt x="3026" y="4330"/>
                    <a:pt x="3052" y="4343"/>
                    <a:pt x="3084" y="4358"/>
                  </a:cubicBezTo>
                  <a:lnTo>
                    <a:pt x="4156" y="1532"/>
                  </a:lnTo>
                  <a:cubicBezTo>
                    <a:pt x="3921" y="1385"/>
                    <a:pt x="3700" y="1209"/>
                    <a:pt x="3499" y="1009"/>
                  </a:cubicBezTo>
                  <a:cubicBezTo>
                    <a:pt x="3197" y="707"/>
                    <a:pt x="2959" y="365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36"/>
          <p:cNvSpPr txBox="1"/>
          <p:nvPr/>
        </p:nvSpPr>
        <p:spPr>
          <a:xfrm>
            <a:off x="1435100" y="3321625"/>
            <a:ext cx="358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 Light"/>
                <a:ea typeface="Archivo Light"/>
                <a:cs typeface="Archivo Light"/>
                <a:sym typeface="Archivo Light"/>
              </a:rPr>
              <a:t>Integration of datasets.</a:t>
            </a:r>
            <a:endParaRPr sz="1700">
              <a:solidFill>
                <a:schemeClr val="lt2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1759" name="Google Shape;1759;p36"/>
          <p:cNvGrpSpPr/>
          <p:nvPr/>
        </p:nvGrpSpPr>
        <p:grpSpPr>
          <a:xfrm>
            <a:off x="6505154" y="2078426"/>
            <a:ext cx="1021756" cy="1071650"/>
            <a:chOff x="2714047" y="4190228"/>
            <a:chExt cx="340166" cy="418091"/>
          </a:xfrm>
        </p:grpSpPr>
        <p:sp>
          <p:nvSpPr>
            <p:cNvPr id="1760" name="Google Shape;1760;p36"/>
            <p:cNvSpPr/>
            <p:nvPr/>
          </p:nvSpPr>
          <p:spPr>
            <a:xfrm>
              <a:off x="2898864" y="4222199"/>
              <a:ext cx="97758" cy="106392"/>
            </a:xfrm>
            <a:custGeom>
              <a:rect b="b" l="l" r="r" t="t"/>
              <a:pathLst>
                <a:path extrusionOk="0" h="3401" w="3125">
                  <a:moveTo>
                    <a:pt x="1542" y="0"/>
                  </a:moveTo>
                  <a:cubicBezTo>
                    <a:pt x="1422" y="209"/>
                    <a:pt x="1227" y="397"/>
                    <a:pt x="970" y="544"/>
                  </a:cubicBezTo>
                  <a:cubicBezTo>
                    <a:pt x="695" y="699"/>
                    <a:pt x="360" y="804"/>
                    <a:pt x="0" y="850"/>
                  </a:cubicBezTo>
                  <a:lnTo>
                    <a:pt x="0" y="2381"/>
                  </a:lnTo>
                  <a:cubicBezTo>
                    <a:pt x="594" y="2505"/>
                    <a:pt x="1095" y="2887"/>
                    <a:pt x="1383" y="3401"/>
                  </a:cubicBezTo>
                  <a:lnTo>
                    <a:pt x="2799" y="2903"/>
                  </a:lnTo>
                  <a:cubicBezTo>
                    <a:pt x="2724" y="2548"/>
                    <a:pt x="2710" y="2197"/>
                    <a:pt x="2766" y="1888"/>
                  </a:cubicBezTo>
                  <a:cubicBezTo>
                    <a:pt x="2821" y="1574"/>
                    <a:pt x="2946" y="1313"/>
                    <a:pt x="3125" y="1127"/>
                  </a:cubicBezTo>
                  <a:cubicBezTo>
                    <a:pt x="2681" y="653"/>
                    <a:pt x="2144" y="267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947978" y="4460353"/>
              <a:ext cx="69948" cy="49520"/>
            </a:xfrm>
            <a:custGeom>
              <a:rect b="b" l="l" r="r" t="t"/>
              <a:pathLst>
                <a:path extrusionOk="0" h="1583" w="2236">
                  <a:moveTo>
                    <a:pt x="1867" y="1"/>
                  </a:moveTo>
                  <a:cubicBezTo>
                    <a:pt x="1842" y="1"/>
                    <a:pt x="1817" y="3"/>
                    <a:pt x="1792" y="4"/>
                  </a:cubicBezTo>
                  <a:cubicBezTo>
                    <a:pt x="1504" y="24"/>
                    <a:pt x="1164" y="152"/>
                    <a:pt x="856" y="358"/>
                  </a:cubicBezTo>
                  <a:cubicBezTo>
                    <a:pt x="210" y="785"/>
                    <a:pt x="1" y="1331"/>
                    <a:pt x="103" y="1483"/>
                  </a:cubicBezTo>
                  <a:cubicBezTo>
                    <a:pt x="143" y="1543"/>
                    <a:pt x="257" y="1582"/>
                    <a:pt x="420" y="1582"/>
                  </a:cubicBezTo>
                  <a:cubicBezTo>
                    <a:pt x="672" y="1582"/>
                    <a:pt x="1042" y="1487"/>
                    <a:pt x="1435" y="1226"/>
                  </a:cubicBezTo>
                  <a:cubicBezTo>
                    <a:pt x="1742" y="1021"/>
                    <a:pt x="1995" y="758"/>
                    <a:pt x="2124" y="502"/>
                  </a:cubicBezTo>
                  <a:cubicBezTo>
                    <a:pt x="2211" y="332"/>
                    <a:pt x="2236" y="174"/>
                    <a:pt x="2187" y="101"/>
                  </a:cubicBezTo>
                  <a:cubicBezTo>
                    <a:pt x="2145" y="38"/>
                    <a:pt x="2023" y="1"/>
                    <a:pt x="1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3007227" y="4274441"/>
              <a:ext cx="46986" cy="74171"/>
            </a:xfrm>
            <a:custGeom>
              <a:rect b="b" l="l" r="r" t="t"/>
              <a:pathLst>
                <a:path extrusionOk="0" h="2371" w="1502">
                  <a:moveTo>
                    <a:pt x="381" y="0"/>
                  </a:moveTo>
                  <a:cubicBezTo>
                    <a:pt x="364" y="0"/>
                    <a:pt x="349" y="3"/>
                    <a:pt x="336" y="7"/>
                  </a:cubicBezTo>
                  <a:cubicBezTo>
                    <a:pt x="162" y="69"/>
                    <a:pt x="0" y="629"/>
                    <a:pt x="259" y="1360"/>
                  </a:cubicBezTo>
                  <a:cubicBezTo>
                    <a:pt x="496" y="2034"/>
                    <a:pt x="920" y="2371"/>
                    <a:pt x="1121" y="2371"/>
                  </a:cubicBezTo>
                  <a:cubicBezTo>
                    <a:pt x="1138" y="2371"/>
                    <a:pt x="1153" y="2368"/>
                    <a:pt x="1167" y="2364"/>
                  </a:cubicBezTo>
                  <a:cubicBezTo>
                    <a:pt x="1341" y="2304"/>
                    <a:pt x="1501" y="1745"/>
                    <a:pt x="1244" y="1013"/>
                  </a:cubicBezTo>
                  <a:cubicBezTo>
                    <a:pt x="1005" y="338"/>
                    <a:pt x="581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2935590" y="4338194"/>
              <a:ext cx="101293" cy="104922"/>
            </a:xfrm>
            <a:custGeom>
              <a:rect b="b" l="l" r="r" t="t"/>
              <a:pathLst>
                <a:path extrusionOk="0" h="3354" w="3238">
                  <a:moveTo>
                    <a:pt x="1910" y="0"/>
                  </a:moveTo>
                  <a:lnTo>
                    <a:pt x="463" y="509"/>
                  </a:lnTo>
                  <a:cubicBezTo>
                    <a:pt x="470" y="574"/>
                    <a:pt x="473" y="637"/>
                    <a:pt x="473" y="703"/>
                  </a:cubicBezTo>
                  <a:cubicBezTo>
                    <a:pt x="473" y="1202"/>
                    <a:pt x="295" y="1661"/>
                    <a:pt x="1" y="2018"/>
                  </a:cubicBezTo>
                  <a:lnTo>
                    <a:pt x="1114" y="3354"/>
                  </a:lnTo>
                  <a:cubicBezTo>
                    <a:pt x="1451" y="3181"/>
                    <a:pt x="1802" y="3078"/>
                    <a:pt x="2128" y="3054"/>
                  </a:cubicBezTo>
                  <a:cubicBezTo>
                    <a:pt x="2171" y="3051"/>
                    <a:pt x="2214" y="3050"/>
                    <a:pt x="2255" y="3050"/>
                  </a:cubicBezTo>
                  <a:cubicBezTo>
                    <a:pt x="2392" y="3050"/>
                    <a:pt x="2522" y="3065"/>
                    <a:pt x="2643" y="3095"/>
                  </a:cubicBezTo>
                  <a:cubicBezTo>
                    <a:pt x="2966" y="2517"/>
                    <a:pt x="3175" y="1867"/>
                    <a:pt x="3237" y="1174"/>
                  </a:cubicBezTo>
                  <a:cubicBezTo>
                    <a:pt x="2995" y="1134"/>
                    <a:pt x="2749" y="1011"/>
                    <a:pt x="2521" y="813"/>
                  </a:cubicBezTo>
                  <a:cubicBezTo>
                    <a:pt x="2284" y="607"/>
                    <a:pt x="2074" y="326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2846404" y="4190228"/>
              <a:ext cx="78206" cy="32659"/>
            </a:xfrm>
            <a:custGeom>
              <a:rect b="b" l="l" r="r" t="t"/>
              <a:pathLst>
                <a:path extrusionOk="0" h="1044" w="2500">
                  <a:moveTo>
                    <a:pt x="1250" y="0"/>
                  </a:moveTo>
                  <a:cubicBezTo>
                    <a:pt x="474" y="0"/>
                    <a:pt x="0" y="339"/>
                    <a:pt x="0" y="522"/>
                  </a:cubicBezTo>
                  <a:cubicBezTo>
                    <a:pt x="0" y="706"/>
                    <a:pt x="474" y="1044"/>
                    <a:pt x="1250" y="1044"/>
                  </a:cubicBezTo>
                  <a:cubicBezTo>
                    <a:pt x="2026" y="1044"/>
                    <a:pt x="2500" y="705"/>
                    <a:pt x="2500" y="522"/>
                  </a:cubicBezTo>
                  <a:cubicBezTo>
                    <a:pt x="2500" y="337"/>
                    <a:pt x="2026" y="0"/>
                    <a:pt x="1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2752963" y="4460321"/>
              <a:ext cx="69916" cy="49489"/>
            </a:xfrm>
            <a:custGeom>
              <a:rect b="b" l="l" r="r" t="t"/>
              <a:pathLst>
                <a:path extrusionOk="0" h="1582" w="2235">
                  <a:moveTo>
                    <a:pt x="370" y="1"/>
                  </a:moveTo>
                  <a:cubicBezTo>
                    <a:pt x="213" y="1"/>
                    <a:pt x="91" y="37"/>
                    <a:pt x="49" y="100"/>
                  </a:cubicBezTo>
                  <a:cubicBezTo>
                    <a:pt x="1" y="174"/>
                    <a:pt x="27" y="331"/>
                    <a:pt x="112" y="502"/>
                  </a:cubicBezTo>
                  <a:cubicBezTo>
                    <a:pt x="242" y="759"/>
                    <a:pt x="494" y="1022"/>
                    <a:pt x="802" y="1226"/>
                  </a:cubicBezTo>
                  <a:cubicBezTo>
                    <a:pt x="1195" y="1486"/>
                    <a:pt x="1564" y="1582"/>
                    <a:pt x="1816" y="1582"/>
                  </a:cubicBezTo>
                  <a:cubicBezTo>
                    <a:pt x="1978" y="1582"/>
                    <a:pt x="2092" y="1542"/>
                    <a:pt x="2132" y="1482"/>
                  </a:cubicBezTo>
                  <a:cubicBezTo>
                    <a:pt x="2234" y="1330"/>
                    <a:pt x="2027" y="785"/>
                    <a:pt x="1381" y="356"/>
                  </a:cubicBezTo>
                  <a:cubicBezTo>
                    <a:pt x="1073" y="153"/>
                    <a:pt x="730" y="23"/>
                    <a:pt x="444" y="3"/>
                  </a:cubicBezTo>
                  <a:cubicBezTo>
                    <a:pt x="418" y="2"/>
                    <a:pt x="394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2816216" y="4416964"/>
              <a:ext cx="138800" cy="191355"/>
            </a:xfrm>
            <a:custGeom>
              <a:rect b="b" l="l" r="r" t="t"/>
              <a:pathLst>
                <a:path extrusionOk="0" h="6117" w="4437">
                  <a:moveTo>
                    <a:pt x="1212" y="1"/>
                  </a:moveTo>
                  <a:lnTo>
                    <a:pt x="195" y="1310"/>
                  </a:lnTo>
                  <a:cubicBezTo>
                    <a:pt x="458" y="1543"/>
                    <a:pt x="672" y="1807"/>
                    <a:pt x="810" y="2080"/>
                  </a:cubicBezTo>
                  <a:cubicBezTo>
                    <a:pt x="955" y="2366"/>
                    <a:pt x="1012" y="2652"/>
                    <a:pt x="980" y="2909"/>
                  </a:cubicBezTo>
                  <a:cubicBezTo>
                    <a:pt x="1242" y="2976"/>
                    <a:pt x="1511" y="3026"/>
                    <a:pt x="1787" y="3049"/>
                  </a:cubicBezTo>
                  <a:lnTo>
                    <a:pt x="1787" y="4537"/>
                  </a:lnTo>
                  <a:lnTo>
                    <a:pt x="1068" y="4537"/>
                  </a:lnTo>
                  <a:cubicBezTo>
                    <a:pt x="479" y="4537"/>
                    <a:pt x="1" y="5014"/>
                    <a:pt x="1" y="5604"/>
                  </a:cubicBezTo>
                  <a:lnTo>
                    <a:pt x="1" y="5894"/>
                  </a:lnTo>
                  <a:cubicBezTo>
                    <a:pt x="1" y="6017"/>
                    <a:pt x="100" y="6116"/>
                    <a:pt x="223" y="6116"/>
                  </a:cubicBezTo>
                  <a:lnTo>
                    <a:pt x="4213" y="6116"/>
                  </a:lnTo>
                  <a:cubicBezTo>
                    <a:pt x="4336" y="6116"/>
                    <a:pt x="4436" y="6017"/>
                    <a:pt x="4436" y="5894"/>
                  </a:cubicBezTo>
                  <a:lnTo>
                    <a:pt x="4436" y="5604"/>
                  </a:lnTo>
                  <a:cubicBezTo>
                    <a:pt x="4436" y="5014"/>
                    <a:pt x="3957" y="4537"/>
                    <a:pt x="3369" y="4537"/>
                  </a:cubicBezTo>
                  <a:lnTo>
                    <a:pt x="2642" y="4537"/>
                  </a:lnTo>
                  <a:lnTo>
                    <a:pt x="2642" y="3049"/>
                  </a:lnTo>
                  <a:cubicBezTo>
                    <a:pt x="2918" y="3026"/>
                    <a:pt x="3186" y="2980"/>
                    <a:pt x="3446" y="2911"/>
                  </a:cubicBezTo>
                  <a:cubicBezTo>
                    <a:pt x="3414" y="2653"/>
                    <a:pt x="3470" y="2367"/>
                    <a:pt x="3617" y="2080"/>
                  </a:cubicBezTo>
                  <a:cubicBezTo>
                    <a:pt x="3754" y="1811"/>
                    <a:pt x="3961" y="1551"/>
                    <a:pt x="4221" y="1320"/>
                  </a:cubicBezTo>
                  <a:lnTo>
                    <a:pt x="3150" y="36"/>
                  </a:lnTo>
                  <a:cubicBezTo>
                    <a:pt x="2869" y="177"/>
                    <a:pt x="2551" y="259"/>
                    <a:pt x="2213" y="259"/>
                  </a:cubicBezTo>
                  <a:cubicBezTo>
                    <a:pt x="1851" y="259"/>
                    <a:pt x="1510" y="166"/>
                    <a:pt x="1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2734287" y="4338382"/>
              <a:ext cx="99666" cy="104577"/>
            </a:xfrm>
            <a:custGeom>
              <a:rect b="b" l="l" r="r" t="t"/>
              <a:pathLst>
                <a:path extrusionOk="0" h="3343" w="3186">
                  <a:moveTo>
                    <a:pt x="1232" y="1"/>
                  </a:moveTo>
                  <a:cubicBezTo>
                    <a:pt x="1070" y="324"/>
                    <a:pt x="860" y="602"/>
                    <a:pt x="624" y="807"/>
                  </a:cubicBezTo>
                  <a:cubicBezTo>
                    <a:pt x="426" y="980"/>
                    <a:pt x="213" y="1094"/>
                    <a:pt x="1" y="1148"/>
                  </a:cubicBezTo>
                  <a:cubicBezTo>
                    <a:pt x="61" y="1848"/>
                    <a:pt x="271" y="2504"/>
                    <a:pt x="596" y="3087"/>
                  </a:cubicBezTo>
                  <a:cubicBezTo>
                    <a:pt x="714" y="3059"/>
                    <a:pt x="842" y="3044"/>
                    <a:pt x="976" y="3044"/>
                  </a:cubicBezTo>
                  <a:cubicBezTo>
                    <a:pt x="1018" y="3044"/>
                    <a:pt x="1060" y="3045"/>
                    <a:pt x="1103" y="3048"/>
                  </a:cubicBezTo>
                  <a:cubicBezTo>
                    <a:pt x="1426" y="3072"/>
                    <a:pt x="1773" y="3174"/>
                    <a:pt x="2106" y="3343"/>
                  </a:cubicBezTo>
                  <a:lnTo>
                    <a:pt x="3185" y="1953"/>
                  </a:lnTo>
                  <a:cubicBezTo>
                    <a:pt x="2918" y="1604"/>
                    <a:pt x="2759" y="1169"/>
                    <a:pt x="2759" y="697"/>
                  </a:cubicBezTo>
                  <a:cubicBezTo>
                    <a:pt x="2759" y="653"/>
                    <a:pt x="2760" y="610"/>
                    <a:pt x="2764" y="566"/>
                  </a:cubicBezTo>
                  <a:lnTo>
                    <a:pt x="1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2773077" y="4222261"/>
              <a:ext cx="99040" cy="107987"/>
            </a:xfrm>
            <a:custGeom>
              <a:rect b="b" l="l" r="r" t="t"/>
              <a:pathLst>
                <a:path extrusionOk="0" h="3452" w="3166">
                  <a:moveTo>
                    <a:pt x="1626" y="0"/>
                  </a:moveTo>
                  <a:cubicBezTo>
                    <a:pt x="1004" y="277"/>
                    <a:pt x="451" y="680"/>
                    <a:pt x="0" y="1178"/>
                  </a:cubicBezTo>
                  <a:cubicBezTo>
                    <a:pt x="154" y="1358"/>
                    <a:pt x="262" y="1599"/>
                    <a:pt x="312" y="1886"/>
                  </a:cubicBezTo>
                  <a:cubicBezTo>
                    <a:pt x="366" y="2197"/>
                    <a:pt x="354" y="2549"/>
                    <a:pt x="277" y="2907"/>
                  </a:cubicBezTo>
                  <a:lnTo>
                    <a:pt x="1754" y="3452"/>
                  </a:lnTo>
                  <a:cubicBezTo>
                    <a:pt x="2037" y="2911"/>
                    <a:pt x="2551" y="2508"/>
                    <a:pt x="3166" y="2379"/>
                  </a:cubicBezTo>
                  <a:lnTo>
                    <a:pt x="3166" y="848"/>
                  </a:lnTo>
                  <a:cubicBezTo>
                    <a:pt x="2806" y="802"/>
                    <a:pt x="2471" y="697"/>
                    <a:pt x="2196" y="542"/>
                  </a:cubicBezTo>
                  <a:cubicBezTo>
                    <a:pt x="1939" y="395"/>
                    <a:pt x="1745" y="209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2714047" y="4274472"/>
              <a:ext cx="46986" cy="74171"/>
            </a:xfrm>
            <a:custGeom>
              <a:rect b="b" l="l" r="r" t="t"/>
              <a:pathLst>
                <a:path extrusionOk="0" h="2371" w="1502">
                  <a:moveTo>
                    <a:pt x="1122" y="0"/>
                  </a:moveTo>
                  <a:cubicBezTo>
                    <a:pt x="922" y="0"/>
                    <a:pt x="497" y="337"/>
                    <a:pt x="258" y="1012"/>
                  </a:cubicBezTo>
                  <a:cubicBezTo>
                    <a:pt x="1" y="1742"/>
                    <a:pt x="161" y="2302"/>
                    <a:pt x="335" y="2364"/>
                  </a:cubicBezTo>
                  <a:cubicBezTo>
                    <a:pt x="349" y="2368"/>
                    <a:pt x="364" y="2371"/>
                    <a:pt x="381" y="2371"/>
                  </a:cubicBezTo>
                  <a:cubicBezTo>
                    <a:pt x="581" y="2371"/>
                    <a:pt x="1005" y="2034"/>
                    <a:pt x="1243" y="1359"/>
                  </a:cubicBezTo>
                  <a:cubicBezTo>
                    <a:pt x="1501" y="628"/>
                    <a:pt x="1339" y="68"/>
                    <a:pt x="1166" y="7"/>
                  </a:cubicBezTo>
                  <a:cubicBezTo>
                    <a:pt x="1154" y="2"/>
                    <a:pt x="1138" y="0"/>
                    <a:pt x="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2847342" y="4322021"/>
              <a:ext cx="76329" cy="76329"/>
            </a:xfrm>
            <a:custGeom>
              <a:rect b="b" l="l" r="r" t="t"/>
              <a:pathLst>
                <a:path extrusionOk="0" h="2440" w="2440">
                  <a:moveTo>
                    <a:pt x="1220" y="0"/>
                  </a:moveTo>
                  <a:cubicBezTo>
                    <a:pt x="547" y="0"/>
                    <a:pt x="1" y="547"/>
                    <a:pt x="1" y="1220"/>
                  </a:cubicBezTo>
                  <a:cubicBezTo>
                    <a:pt x="1" y="1893"/>
                    <a:pt x="547" y="2440"/>
                    <a:pt x="1220" y="2440"/>
                  </a:cubicBezTo>
                  <a:cubicBezTo>
                    <a:pt x="1893" y="2440"/>
                    <a:pt x="2439" y="1893"/>
                    <a:pt x="2439" y="1220"/>
                  </a:cubicBezTo>
                  <a:cubicBezTo>
                    <a:pt x="2439" y="547"/>
                    <a:pt x="1893" y="0"/>
                    <a:pt x="1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p37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776" name="Google Shape;1776;p37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777" name="Google Shape;1777;p37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7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7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7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7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7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7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7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7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7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7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7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7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7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7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7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7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7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7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7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7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7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7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7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7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7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7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7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7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7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7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7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7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7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7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7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7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7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0" name="Google Shape;1850;p37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851" name="Google Shape;1851;p3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52" name="Google Shape;1852;p3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853" name="Google Shape;1853;p3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3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3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3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57" name="Google Shape;1857;p37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858" name="Google Shape;1858;p37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5" name="Google Shape;1865;p37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866" name="Google Shape;1866;p37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7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7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6" name="Google Shape;1876;p37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877" name="Google Shape;1877;p37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5" name="Google Shape;1885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886" name="Google Shape;1886;p37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7" name="Google Shape;1887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888" name="Google Shape;1888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2" name="Google Shape;1892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893" name="Google Shape;1893;p3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7" name="Google Shape;1897;p37"/>
          <p:cNvSpPr txBox="1"/>
          <p:nvPr/>
        </p:nvSpPr>
        <p:spPr>
          <a:xfrm>
            <a:off x="390300" y="1699450"/>
            <a:ext cx="50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Open to Questions.</a:t>
            </a:r>
            <a:endParaRPr sz="28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8"/>
          <p:cNvSpPr/>
          <p:nvPr/>
        </p:nvSpPr>
        <p:spPr>
          <a:xfrm>
            <a:off x="1179225" y="1282500"/>
            <a:ext cx="2783400" cy="2578500"/>
          </a:xfrm>
          <a:prstGeom prst="roundRect">
            <a:avLst>
              <a:gd fmla="val 8047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3" name="Google Shape;1903;p38"/>
          <p:cNvPicPr preferRelativeResize="0"/>
          <p:nvPr/>
        </p:nvPicPr>
        <p:blipFill rotWithShape="1">
          <a:blip r:embed="rId3">
            <a:alphaModFix/>
          </a:blip>
          <a:srcRect b="0" l="14193" r="14193" t="0"/>
          <a:stretch/>
        </p:blipFill>
        <p:spPr>
          <a:xfrm>
            <a:off x="1179225" y="1282500"/>
            <a:ext cx="2770500" cy="2578500"/>
          </a:xfrm>
          <a:prstGeom prst="roundRect">
            <a:avLst>
              <a:gd fmla="val 7898" name="adj"/>
            </a:avLst>
          </a:prstGeom>
          <a:noFill/>
          <a:ln>
            <a:noFill/>
          </a:ln>
        </p:spPr>
      </p:pic>
      <p:grpSp>
        <p:nvGrpSpPr>
          <p:cNvPr id="1904" name="Google Shape;1904;p38"/>
          <p:cNvGrpSpPr/>
          <p:nvPr/>
        </p:nvGrpSpPr>
        <p:grpSpPr>
          <a:xfrm>
            <a:off x="3137660" y="1566154"/>
            <a:ext cx="518269" cy="328105"/>
            <a:chOff x="783960" y="4261704"/>
            <a:chExt cx="518269" cy="328105"/>
          </a:xfrm>
        </p:grpSpPr>
        <p:sp>
          <p:nvSpPr>
            <p:cNvPr id="1905" name="Google Shape;1905;p3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6" name="Google Shape;1906;p3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907" name="Google Shape;1907;p3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1" name="Google Shape;1911;p38"/>
          <p:cNvGrpSpPr/>
          <p:nvPr/>
        </p:nvGrpSpPr>
        <p:grpSpPr>
          <a:xfrm>
            <a:off x="1384881" y="1818398"/>
            <a:ext cx="518284" cy="375476"/>
            <a:chOff x="855125" y="679497"/>
            <a:chExt cx="254310" cy="184228"/>
          </a:xfrm>
        </p:grpSpPr>
        <p:sp>
          <p:nvSpPr>
            <p:cNvPr id="1912" name="Google Shape;1912;p3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38"/>
          <p:cNvSpPr/>
          <p:nvPr/>
        </p:nvSpPr>
        <p:spPr>
          <a:xfrm>
            <a:off x="6501044" y="38225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8"/>
          <p:cNvSpPr txBox="1"/>
          <p:nvPr/>
        </p:nvSpPr>
        <p:spPr>
          <a:xfrm>
            <a:off x="4476750" y="1042025"/>
            <a:ext cx="4383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Thankyou. </a:t>
            </a:r>
            <a:endParaRPr b="1" sz="53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