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39" d="100"/>
          <a:sy n="39" d="100"/>
        </p:scale>
        <p:origin x="-16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:  step1</a:t>
            </a:r>
            <a:r>
              <a:rPr lang="en-US" sz="2400" dirty="0" smtClean="0"/>
              <a:t>: Make hypothesis : µ1=µ2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			alternative hypothesis :µ1≠µ2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  </a:t>
            </a:r>
            <a:r>
              <a:rPr lang="en-US" sz="2400" b="1" dirty="0" smtClean="0"/>
              <a:t>step2</a:t>
            </a:r>
            <a:r>
              <a:rPr lang="en-US" sz="2400" dirty="0" smtClean="0"/>
              <a:t> : decide a cut off value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	where significance= 5%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	alpha=0.05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		 </a:t>
            </a:r>
            <a:r>
              <a:rPr lang="en-US" sz="2400" b="1" dirty="0" smtClean="0"/>
              <a:t>step3</a:t>
            </a:r>
            <a:r>
              <a:rPr lang="en-US" sz="2400" dirty="0" smtClean="0"/>
              <a:t> : collect  evidence ..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applying descriptive statistics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checking for a null  and duplicate values and plotting graph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dirty="0" smtClean="0"/>
              <a:t>step4 : </a:t>
            </a:r>
            <a:r>
              <a:rPr lang="en-US" sz="2400" dirty="0" smtClean="0"/>
              <a:t>compare evidence with hypothesis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0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>
              <a:buNone/>
            </a:pPr>
            <a:r>
              <a:rPr lang="en-US" sz="2000" dirty="0"/>
              <a:t>  Analyze the data and determine whether there is any difference in average TAT among the different laboratories at 5% significance level</a:t>
            </a:r>
            <a:r>
              <a:rPr lang="en-US" sz="2000" dirty="0" smtClean="0"/>
              <a:t>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Minitab File: </a:t>
            </a:r>
            <a:r>
              <a:rPr lang="en-US" sz="2400" b="1" dirty="0" err="1" smtClean="0"/>
              <a:t>LabTAT.mtw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: step1:  </a:t>
            </a:r>
            <a:r>
              <a:rPr lang="en-US" sz="2400" dirty="0" smtClean="0"/>
              <a:t>make 2 hypothesis ..null hypothesis is want to prove</a:t>
            </a:r>
          </a:p>
          <a:p>
            <a:pPr>
              <a:buNone/>
            </a:pPr>
            <a:r>
              <a:rPr lang="en-US" sz="2400" dirty="0" smtClean="0"/>
              <a:t>				null hypothesis</a:t>
            </a:r>
            <a:r>
              <a:rPr lang="en-US" sz="2400" dirty="0"/>
              <a:t>: </a:t>
            </a:r>
            <a:r>
              <a:rPr lang="en-US" sz="2400" dirty="0" smtClean="0"/>
              <a:t>µ1=µ2=µ3=µ4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alternative hypothesis: </a:t>
            </a:r>
            <a:r>
              <a:rPr lang="en-US" sz="2400" dirty="0" err="1" smtClean="0"/>
              <a:t>atleast</a:t>
            </a:r>
            <a:r>
              <a:rPr lang="en-US" sz="2400" dirty="0" smtClean="0"/>
              <a:t> one of them is different</a:t>
            </a:r>
            <a:endParaRPr lang="en-US" sz="2400" dirty="0"/>
          </a:p>
          <a:p>
            <a:pPr>
              <a:buNone/>
            </a:pPr>
            <a:r>
              <a:rPr lang="en-US" sz="2400" b="1" dirty="0" smtClean="0"/>
              <a:t>		step2</a:t>
            </a:r>
            <a:r>
              <a:rPr lang="en-US" sz="2400" dirty="0" smtClean="0"/>
              <a:t> </a:t>
            </a:r>
            <a:r>
              <a:rPr lang="en-US" sz="2400" dirty="0"/>
              <a:t>: decide a cut off value</a:t>
            </a:r>
          </a:p>
          <a:p>
            <a:pPr>
              <a:buNone/>
            </a:pPr>
            <a:r>
              <a:rPr lang="en-US" sz="2400" dirty="0"/>
              <a:t>					where significance= 5%</a:t>
            </a:r>
          </a:p>
          <a:p>
            <a:pPr>
              <a:buNone/>
            </a:pPr>
            <a:r>
              <a:rPr lang="en-US" sz="2400" dirty="0"/>
              <a:t>					alpha=0.05</a:t>
            </a:r>
          </a:p>
          <a:p>
            <a:pPr>
              <a:buNone/>
            </a:pPr>
            <a:r>
              <a:rPr lang="en-US" sz="2400" dirty="0"/>
              <a:t>		 </a:t>
            </a:r>
            <a:r>
              <a:rPr lang="en-US" sz="2400" b="1" dirty="0"/>
              <a:t>step3</a:t>
            </a:r>
            <a:r>
              <a:rPr lang="en-US" sz="2400" dirty="0"/>
              <a:t> : collect  evidence ..</a:t>
            </a:r>
          </a:p>
          <a:p>
            <a:pPr>
              <a:buNone/>
            </a:pPr>
            <a:r>
              <a:rPr lang="en-US" sz="2400" dirty="0"/>
              <a:t>				applying descriptive statistics</a:t>
            </a:r>
          </a:p>
          <a:p>
            <a:pPr>
              <a:buNone/>
            </a:pPr>
            <a:r>
              <a:rPr lang="en-US" sz="2400" dirty="0"/>
              <a:t>				checking for a null  and duplicate values and plotting </a:t>
            </a:r>
            <a:r>
              <a:rPr lang="en-US" sz="2400" dirty="0" smtClean="0"/>
              <a:t>graph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dirty="0" smtClean="0"/>
              <a:t> </a:t>
            </a:r>
            <a:r>
              <a:rPr lang="en-US" sz="2400" b="1" dirty="0" smtClean="0"/>
              <a:t>step4 </a:t>
            </a:r>
            <a:r>
              <a:rPr lang="en-US" sz="2400" b="1" dirty="0"/>
              <a:t>: </a:t>
            </a:r>
            <a:r>
              <a:rPr lang="en-US" sz="2400" dirty="0"/>
              <a:t>compare evidence with hypothesis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8128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Quetsion</a:t>
            </a:r>
            <a:r>
              <a:rPr lang="en-IN" dirty="0" smtClean="0"/>
              <a:t> 3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758"/>
            <a:ext cx="8229600" cy="536740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 err="1" smtClean="0"/>
              <a:t>Ans</a:t>
            </a:r>
            <a:r>
              <a:rPr lang="en-IN" sz="2400" b="1" dirty="0" smtClean="0"/>
              <a:t>: step1 </a:t>
            </a:r>
            <a:r>
              <a:rPr lang="en-IN" sz="2800" dirty="0" smtClean="0"/>
              <a:t>: </a:t>
            </a:r>
            <a:r>
              <a:rPr lang="en-IN" sz="2400" dirty="0" smtClean="0"/>
              <a:t>make 2 hypothesis 1 contradicting to others and we have to prove null hypothesis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null hypothesis: there is no association or dependency between the gender based buyer rations across regions</a:t>
            </a:r>
          </a:p>
          <a:p>
            <a:r>
              <a:rPr lang="en-IN" sz="2400" dirty="0" smtClean="0"/>
              <a:t>Alternative hypothesis: there is a significant association or dependency between the gender based buyer rations across regions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	</a:t>
            </a:r>
            <a:r>
              <a:rPr lang="en-IN" sz="2400" b="1" dirty="0" smtClean="0"/>
              <a:t>step2: </a:t>
            </a:r>
            <a:r>
              <a:rPr lang="en-IN" sz="2400" dirty="0" smtClean="0"/>
              <a:t>decide a cut-off value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as it is a one-tailed test .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		alpha=1-0.95</a:t>
            </a:r>
          </a:p>
          <a:p>
            <a:pPr marL="0" indent="0">
              <a:buNone/>
            </a:pPr>
            <a:r>
              <a:rPr lang="en-IN" sz="2400" dirty="0" smtClean="0"/>
              <a:t>					=0.05</a:t>
            </a:r>
          </a:p>
          <a:p>
            <a:pPr>
              <a:buNone/>
            </a:pPr>
            <a:r>
              <a:rPr lang="en-US" sz="2400" dirty="0"/>
              <a:t>	 </a:t>
            </a:r>
            <a:r>
              <a:rPr lang="en-US" sz="2400" b="1" dirty="0"/>
              <a:t>step3</a:t>
            </a:r>
            <a:r>
              <a:rPr lang="en-US" sz="2400" dirty="0"/>
              <a:t> : collect  evidence ..</a:t>
            </a:r>
          </a:p>
          <a:p>
            <a:pPr>
              <a:buNone/>
            </a:pPr>
            <a:r>
              <a:rPr lang="en-US" sz="2400" dirty="0"/>
              <a:t>				applying descriptive statistics</a:t>
            </a:r>
          </a:p>
          <a:p>
            <a:pPr>
              <a:buNone/>
            </a:pPr>
            <a:r>
              <a:rPr lang="en-US" sz="2400" dirty="0"/>
              <a:t>				checking for a null  and duplicate values and plotting graph</a:t>
            </a:r>
          </a:p>
          <a:p>
            <a:pPr>
              <a:buNone/>
            </a:pPr>
            <a:r>
              <a:rPr lang="en-US" sz="2400" dirty="0"/>
              <a:t>		 </a:t>
            </a:r>
            <a:r>
              <a:rPr lang="en-US" sz="2400" b="1" dirty="0"/>
              <a:t>step4 : </a:t>
            </a:r>
            <a:r>
              <a:rPr lang="en-US" sz="2400" dirty="0"/>
              <a:t>compare evidence with hypothesis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</a:t>
            </a:r>
          </a:p>
          <a:p>
            <a:pPr marL="0" indent="0">
              <a:buNone/>
            </a:pP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34497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/>
              <a:t>     </a:t>
            </a:r>
            <a:r>
              <a:rPr lang="en-US" sz="2400" dirty="0" err="1"/>
              <a:t>TeleCall</a:t>
            </a:r>
            <a:r>
              <a:rPr lang="en-US" sz="2400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sz="2400" i="1" dirty="0"/>
              <a:t>5% </a:t>
            </a:r>
            <a:r>
              <a:rPr lang="en-US" sz="2400" dirty="0"/>
              <a:t>significance level and help the manager draw appropriate </a:t>
            </a:r>
            <a:r>
              <a:rPr lang="en-US" sz="2400" dirty="0" smtClean="0"/>
              <a:t>inferences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Minitab File: </a:t>
            </a:r>
            <a:r>
              <a:rPr lang="en-US" sz="2400" b="1" dirty="0" err="1" smtClean="0"/>
              <a:t>CustomerOrderForm.mtw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ans</a:t>
            </a:r>
            <a:r>
              <a:rPr lang="en-US" sz="2400" b="1" dirty="0" smtClean="0"/>
              <a:t>: step1: </a:t>
            </a:r>
            <a:r>
              <a:rPr lang="en-US" sz="2400" dirty="0" smtClean="0"/>
              <a:t>make 2 hypothesis 1 contradicting to other and we need to prove null hypothesis</a:t>
            </a:r>
            <a:endParaRPr lang="en-US" sz="2400" b="1" dirty="0"/>
          </a:p>
          <a:p>
            <a:pPr>
              <a:buNone/>
            </a:pPr>
            <a:r>
              <a:rPr lang="en-US" sz="2400" dirty="0"/>
              <a:t>     </a:t>
            </a:r>
            <a:r>
              <a:rPr lang="en-US" sz="2400" dirty="0" smtClean="0"/>
              <a:t>			null hypothesis</a:t>
            </a:r>
            <a:r>
              <a:rPr lang="en-US" sz="2400" dirty="0"/>
              <a:t>: </a:t>
            </a:r>
            <a:r>
              <a:rPr lang="en-US" sz="2400" dirty="0" smtClean="0"/>
              <a:t>µ1=µ2=µ3=µ4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alternative hypothesis: at least 1 of them is different</a:t>
            </a:r>
          </a:p>
          <a:p>
            <a:pPr>
              <a:buNone/>
            </a:pPr>
            <a:r>
              <a:rPr lang="en-US" sz="2400" dirty="0" smtClean="0"/>
              <a:t>	 </a:t>
            </a:r>
            <a:r>
              <a:rPr lang="en-US" sz="2400" b="1" dirty="0"/>
              <a:t>step2</a:t>
            </a:r>
            <a:r>
              <a:rPr lang="en-US" sz="2400" dirty="0"/>
              <a:t> : decide a cut off value</a:t>
            </a:r>
          </a:p>
          <a:p>
            <a:pPr>
              <a:buNone/>
            </a:pPr>
            <a:r>
              <a:rPr lang="en-US" sz="2400" dirty="0"/>
              <a:t>					where significance= 5%</a:t>
            </a:r>
          </a:p>
          <a:p>
            <a:pPr>
              <a:buNone/>
            </a:pPr>
            <a:r>
              <a:rPr lang="en-US" sz="2400" dirty="0"/>
              <a:t>					alpha=0.05</a:t>
            </a:r>
          </a:p>
          <a:p>
            <a:pPr>
              <a:buNone/>
            </a:pPr>
            <a:r>
              <a:rPr lang="en-US" sz="2400" dirty="0"/>
              <a:t>		 </a:t>
            </a:r>
            <a:r>
              <a:rPr lang="en-US" sz="2400" b="1" dirty="0"/>
              <a:t>step3</a:t>
            </a:r>
            <a:r>
              <a:rPr lang="en-US" sz="2400" dirty="0"/>
              <a:t> : collect  evidence ..</a:t>
            </a:r>
          </a:p>
          <a:p>
            <a:pPr>
              <a:buNone/>
            </a:pPr>
            <a:r>
              <a:rPr lang="en-US" sz="2400" dirty="0"/>
              <a:t>				applying descriptive statistics</a:t>
            </a:r>
          </a:p>
          <a:p>
            <a:pPr>
              <a:buNone/>
            </a:pPr>
            <a:r>
              <a:rPr lang="en-US" sz="2400" dirty="0"/>
              <a:t>				checking for a null  and duplicate values and plotting graph</a:t>
            </a:r>
          </a:p>
          <a:p>
            <a:pPr>
              <a:buNone/>
            </a:pPr>
            <a:r>
              <a:rPr lang="en-US" sz="2400" dirty="0"/>
              <a:t>		 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en-US" sz="2400" b="1" dirty="0"/>
              <a:t>step4 : </a:t>
            </a:r>
            <a:r>
              <a:rPr lang="en-US" sz="2400" dirty="0"/>
              <a:t>compare evidence with hypothesis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347</Words>
  <Application>Microsoft Office PowerPoint</Application>
  <PresentationFormat>On-screen Show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Hypothesis Testing Exercise</vt:lpstr>
      <vt:lpstr>Hypothesis Testing Exercise</vt:lpstr>
      <vt:lpstr>Hypothesis Testing Exercise</vt:lpstr>
      <vt:lpstr>Quetsion 3 </vt:lpstr>
      <vt:lpstr>Hypothesis Testing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Windows User</cp:lastModifiedBy>
  <cp:revision>7</cp:revision>
  <dcterms:created xsi:type="dcterms:W3CDTF">2015-11-14T12:07:48Z</dcterms:created>
  <dcterms:modified xsi:type="dcterms:W3CDTF">2023-02-15T19:09:27Z</dcterms:modified>
</cp:coreProperties>
</file>