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3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96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6608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9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50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0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5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7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4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0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8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93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45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7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143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Financial Analytics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Dashboard Design using Power BI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To design an interactive and insightful business dashboard using Power BI.</a:t>
            </a:r>
          </a:p>
          <a:p>
            <a:r>
              <a:rPr dirty="0"/>
              <a:t>Key goals:</a:t>
            </a:r>
          </a:p>
          <a:p>
            <a:pPr marL="0" indent="0">
              <a:buNone/>
            </a:pPr>
            <a:r>
              <a:rPr dirty="0"/>
              <a:t>- Visualize key performance indicators (KPIs)</a:t>
            </a:r>
          </a:p>
          <a:p>
            <a:pPr marL="0" indent="0">
              <a:buNone/>
            </a:pPr>
            <a:r>
              <a:rPr dirty="0"/>
              <a:t>- Identify sales and profit trends</a:t>
            </a:r>
          </a:p>
          <a:p>
            <a:pPr marL="0" indent="0">
              <a:buNone/>
            </a:pPr>
            <a:r>
              <a:rPr dirty="0"/>
              <a:t>- Provide stakeholder-driven insights</a:t>
            </a:r>
          </a:p>
          <a:p>
            <a:pPr marL="0" indent="0">
              <a:buNone/>
            </a:pPr>
            <a:r>
              <a:rPr dirty="0"/>
              <a:t>- Enable data-driven decision making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Total Sales</a:t>
            </a:r>
          </a:p>
          <a:p>
            <a:pPr marL="0" indent="0">
              <a:buNone/>
            </a:pPr>
            <a:r>
              <a:rPr dirty="0"/>
              <a:t>- Total Profit</a:t>
            </a:r>
          </a:p>
          <a:p>
            <a:pPr marL="0" indent="0">
              <a:buNone/>
            </a:pPr>
            <a:r>
              <a:rPr dirty="0"/>
              <a:t>- Average Profit Margin</a:t>
            </a:r>
          </a:p>
          <a:p>
            <a:pPr marL="0" indent="0">
              <a:buNone/>
            </a:pPr>
            <a:r>
              <a:rPr dirty="0"/>
              <a:t>- Total Units Sold</a:t>
            </a:r>
          </a:p>
          <a:p>
            <a:pPr marL="0" indent="0">
              <a:buNone/>
            </a:pPr>
            <a:r>
              <a:rPr dirty="0"/>
              <a:t>- Total Discounts Given</a:t>
            </a:r>
          </a:p>
          <a:p>
            <a:pPr marL="0" indent="0">
              <a:buNone/>
            </a:pPr>
            <a:r>
              <a:rPr dirty="0"/>
              <a:t>- Sales by Product and Segment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The dashboard includes visuals such as:</a:t>
            </a:r>
          </a:p>
          <a:p>
            <a:pPr marL="0" indent="0">
              <a:buNone/>
            </a:pPr>
            <a:r>
              <a:rPr dirty="0"/>
              <a:t>- Cards</a:t>
            </a:r>
          </a:p>
          <a:p>
            <a:pPr marL="0" indent="0">
              <a:buNone/>
            </a:pPr>
            <a:r>
              <a:rPr dirty="0"/>
              <a:t>- Line Charts</a:t>
            </a:r>
          </a:p>
          <a:p>
            <a:pPr marL="0" indent="0">
              <a:buNone/>
            </a:pPr>
            <a:r>
              <a:rPr dirty="0"/>
              <a:t>- Bar Charts</a:t>
            </a:r>
          </a:p>
          <a:p>
            <a:pPr marL="0" indent="0">
              <a:buNone/>
            </a:pPr>
            <a:r>
              <a:rPr dirty="0"/>
              <a:t>- Matrix</a:t>
            </a:r>
          </a:p>
          <a:p>
            <a:pPr marL="0" indent="0">
              <a:buNone/>
            </a:pPr>
            <a:r>
              <a:rPr dirty="0"/>
              <a:t>- Pie Charts</a:t>
            </a:r>
          </a:p>
          <a:p>
            <a:r>
              <a:rPr dirty="0"/>
              <a:t>Refer to the next slides for actual visuals.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slid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202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High-performing products: Paseo, VTT</a:t>
            </a:r>
          </a:p>
          <a:p>
            <a:pPr marL="0" indent="0">
              <a:buNone/>
            </a:pPr>
            <a:r>
              <a:rPr dirty="0"/>
              <a:t>- Government segment contributes highest profit</a:t>
            </a:r>
          </a:p>
          <a:p>
            <a:pPr marL="0" indent="0">
              <a:buNone/>
            </a:pPr>
            <a:r>
              <a:rPr dirty="0"/>
              <a:t>- Sales peak during Q2 and Q3</a:t>
            </a:r>
          </a:p>
          <a:p>
            <a:pPr marL="0" indent="0">
              <a:buNone/>
            </a:pPr>
            <a:r>
              <a:rPr dirty="0"/>
              <a:t>- Profit margin varies greatly by product and segment</a:t>
            </a:r>
          </a:p>
          <a:p>
            <a:pPr marL="0" indent="0">
              <a:buNone/>
            </a:pPr>
            <a:r>
              <a:rPr dirty="0"/>
              <a:t>- Strategic discounting can boost sales with minimal margin loss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Tool Used: Power BI Desktop</a:t>
            </a:r>
          </a:p>
          <a:p>
            <a:r>
              <a:t>- Concepts Applied: Data Cleaning, KPI Creation, DAX, Visual Design</a:t>
            </a:r>
          </a:p>
          <a:p>
            <a:r>
              <a:t>- Learned dashboard interactivity using slicers &amp; filters</a:t>
            </a:r>
          </a:p>
          <a:p>
            <a:r>
              <a:t>- Practiced storytelling through data visualization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</TotalTime>
  <Words>188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Financial Analytics Dashboard</vt:lpstr>
      <vt:lpstr>Objective</vt:lpstr>
      <vt:lpstr>Key Performance Indicators (KPIs)</vt:lpstr>
      <vt:lpstr>Dashboard Overview</vt:lpstr>
      <vt:lpstr>PowerPoint Presentation</vt:lpstr>
      <vt:lpstr>PowerPoint Presentation</vt:lpstr>
      <vt:lpstr>Insights &amp; Recommendations</vt:lpstr>
      <vt:lpstr>Tools &amp; Learnings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Srusti</dc:creator>
  <cp:keywords/>
  <dc:description>generated using python-pptx</dc:description>
  <cp:lastModifiedBy>Srusti S</cp:lastModifiedBy>
  <cp:revision>2</cp:revision>
  <dcterms:created xsi:type="dcterms:W3CDTF">2013-01-27T09:14:16Z</dcterms:created>
  <dcterms:modified xsi:type="dcterms:W3CDTF">2025-08-07T09:54:37Z</dcterms:modified>
  <cp:category/>
</cp:coreProperties>
</file>