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>
        <p:scale>
          <a:sx n="75" d="100"/>
          <a:sy n="75" d="100"/>
        </p:scale>
        <p:origin x="24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8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6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0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8502CE-00E0-4A4F-8F20-A89FEC03FDA6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BC39DB-D100-439A-B1D1-947D96B19C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4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EE5-B26F-8B14-9108-39EF064E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92203"/>
            <a:ext cx="10058400" cy="174317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9A79D-F85A-1E2D-24DA-1C6BE51E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135" y="2857500"/>
            <a:ext cx="10058400" cy="11430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1F07B-7414-2328-B6BD-1C8F36A1CEF3}"/>
              </a:ext>
            </a:extLst>
          </p:cNvPr>
          <p:cNvSpPr txBox="1"/>
          <p:nvPr/>
        </p:nvSpPr>
        <p:spPr>
          <a:xfrm>
            <a:off x="8512234" y="4530437"/>
            <a:ext cx="272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Srusti 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Data Science</a:t>
            </a:r>
          </a:p>
        </p:txBody>
      </p:sp>
    </p:spTree>
    <p:extLst>
      <p:ext uri="{BB962C8B-B14F-4D97-AF65-F5344CB8AC3E}">
        <p14:creationId xmlns:p14="http://schemas.microsoft.com/office/powerpoint/2010/main" val="377163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5C30-D42F-35A2-A261-BF45859C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2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88F12-7474-E45C-2D18-D2860F53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07" y="1995567"/>
            <a:ext cx="1960893" cy="23545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058C1-1319-44D5-7A6B-F648A271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1" y="1995567"/>
            <a:ext cx="3129280" cy="1886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3C4CB-33BA-A130-C0E1-B8DCD0895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12" y="1854637"/>
            <a:ext cx="2619207" cy="2636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F89D0-3297-739E-DD4C-A68FCBD59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2582" y="1854637"/>
            <a:ext cx="1661078" cy="3825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BD8812-FBE3-0392-4224-15F6044B0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2" y="1833754"/>
            <a:ext cx="2474170" cy="3560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C999E-93EC-B99C-00D2-C0B9A386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5" y="3882086"/>
            <a:ext cx="2474170" cy="26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4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526B-BFEA-32F5-C0E7-240E41D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Level: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FD69-7A69-2D76-4551-7BB388C1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24720" cy="3589866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 Fielding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part of advanced learning, I worked on a cricket fielding performance analysis project. Collected and organized data on player fielding efforts from a T20 match.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details such as clean picks, catches, drop catches, run outs, direct hits, and runs saved.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performance scores using a weighted formula to quantify fielding impact.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performance matrix to compare players and highlight their contributions.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improvement in defensive play and recommended strategic insights.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3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EB0-C1D7-A172-B1E5-4B225CF1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1</a:t>
            </a:r>
            <a:r>
              <a:rPr lang="en-IN" dirty="0"/>
              <a:t>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F6DB1A-A011-FCCC-62E9-BFBEB583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70" y="4263507"/>
            <a:ext cx="6410960" cy="192135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193AEF-43FD-1AE2-CE4A-CE9DCD6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31673"/>
            <a:ext cx="4335639" cy="2079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9A3803-CFB5-4678-D9F6-8C949DC0B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3" y="2031673"/>
            <a:ext cx="4507934" cy="20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B389-2A7A-293D-8DB0-A10C5A97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2: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B843F-8178-5162-47DF-D7AA9A18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15" y="2022347"/>
            <a:ext cx="4068845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E6B7C-C470-3FD5-F824-9265C6AB6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56" y="1838959"/>
            <a:ext cx="3299936" cy="438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B22FF-FF37-B574-4811-93643EF9B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2022347"/>
            <a:ext cx="3572841" cy="39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0673-BE85-A5D2-D4FC-9E20F46DB1B1}"/>
              </a:ext>
            </a:extLst>
          </p:cNvPr>
          <p:cNvSpPr txBox="1"/>
          <p:nvPr/>
        </p:nvSpPr>
        <p:spPr>
          <a:xfrm>
            <a:off x="2377440" y="2228334"/>
            <a:ext cx="9093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141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B1C-A5E0-F676-093F-A2458DD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8AD0-CD8A-4F78-479A-6DB79426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3484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Acknowledgement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Beginner Level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 Intermediate Level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Advanced Level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0162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3964-2E25-36F9-A7B0-9AC3F7B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FEFF-98BE-ADCE-CBCE-7D21E063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8861"/>
            <a:ext cx="10058400" cy="40233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sincerely thank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ShadowFox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mentor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Hariharan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coordinator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Aakash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constant guidance, encouragement, and constructive feedback throughout this journey. Their support has been invaluable in helping me improve my technical as well as professional skills. I am also deeply grateful to My Teachers for providing me with the platform and resources to pursue this internship.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experience has not only enhanced my knowledge and confidence but also contributed immensely to my overall personal and career growth. I truly cherish the learnings and exposure I have gained through this opportunity.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internship has broadened my perspective on real-world applications of my academic knowledge. It has also motivated me to continuously upskill and stay curious in the field. I look forward to applying these learnings in future projects and professional endeavors.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A366-6219-645F-FB79-0D7F610B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3EFA-216D-1A05-5D7D-38915C9B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Library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prepared a detailed documentation guide covering two Python visualization libraries. The guide focused on the types of graphs supported (line, bar, scatter, histogram, etc.), along with use cases and code snippets.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library’s background, features, and typical use cases were highlighted.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Types &amp; 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visualization types were documented with code demonstrations.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comparative section was included to show strengths and weaknesses of each library in terms of ease of use, customization, interactivity, and handling large datasets.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8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6C72-C93F-64E2-D809-9D7EB005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1: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78AFEE8-D894-D2DF-DA4A-5D01CD937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61" y="1929391"/>
            <a:ext cx="2491389" cy="157026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137C57-C77A-286B-6233-6AD2BE105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27" y="1929391"/>
            <a:ext cx="2648256" cy="22968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C4B187-242B-6CB7-BD9E-13D174B7B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92" y="2568081"/>
            <a:ext cx="2065199" cy="3116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5FE270-1724-F2C1-C833-C07CA76D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18" y="3569071"/>
            <a:ext cx="1891403" cy="26820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A649AD-0F2E-FEC9-716D-973443560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16" y="2231290"/>
            <a:ext cx="2184779" cy="32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D287-5F1C-C2A0-9A28-E06A20D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2: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94B323A-25A7-7477-3037-2886017A1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896659"/>
            <a:ext cx="2667188" cy="4022725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2F92B3-EBF8-7D2E-4747-15D7F384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29" y="1945856"/>
            <a:ext cx="2696058" cy="39243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4F66D-71C0-B52F-ABEC-0DEED08D6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73" y="1995054"/>
            <a:ext cx="2315803" cy="37080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41F2EA-3958-E277-C935-A75456B2A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9" y="1995053"/>
            <a:ext cx="1846299" cy="37080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30B333-4233-1336-5BFB-CBE6E5B5B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61" y="2471046"/>
            <a:ext cx="2020748" cy="26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0DFE-4A3A-91D8-243D-BC57EA18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3: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4ADD0F8-0CD1-95D7-EF6B-1914D70A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12" y="1970954"/>
            <a:ext cx="2555825" cy="40227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3E8390-4884-00B6-3DEB-FCCF6087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9" y="1970955"/>
            <a:ext cx="2963002" cy="4022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76430E-999B-6F11-DBAA-979DD2C6F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5" y="1862888"/>
            <a:ext cx="2963002" cy="43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404-7AD3-6AB4-CEF9-0A43E35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21C4-820E-8267-62FF-EAE8FB52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(AQI) Analysis (Delhi)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conducted a comprehensive study on Delhi’s air quality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AQI data. Examined pollutants such as PM2.5, PM10, and NO₂.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seasonal variations in AQI values.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influence of environmental and geographical factors on pollution trends.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(line plots, bar charts, and heatmaps) to present trends clearly.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statistical methods to uncover relationships between pollutants and health risks.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48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AAA-4B04-FC38-AC7A-2ED77E7D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1: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6A3D1-4726-B79F-627D-9598B7D3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00" y="2102487"/>
            <a:ext cx="2135990" cy="166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F0127-D4A4-C6DA-EFBD-66AA6ECB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" y="4196767"/>
            <a:ext cx="4297680" cy="155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E19C4-F085-4C83-AAD8-AFCCCAAF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38" y="4196767"/>
            <a:ext cx="2938246" cy="1887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8D711-3C55-D628-6B45-DBB144477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39" y="4405199"/>
            <a:ext cx="3244013" cy="1430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2F0A46-1B54-7784-AF5F-808B0C850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" y="2043932"/>
            <a:ext cx="4681382" cy="1914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B6306B-8F4D-BA3A-C5DA-72AC4039F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38" y="2102487"/>
            <a:ext cx="3973415" cy="1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499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</vt:lpstr>
      <vt:lpstr>Data Science                        Tasks</vt:lpstr>
      <vt:lpstr>TABLE OF CONTENTS</vt:lpstr>
      <vt:lpstr>Acknowledgement:</vt:lpstr>
      <vt:lpstr>Beginner Level</vt:lpstr>
      <vt:lpstr>Screenshots 1:</vt:lpstr>
      <vt:lpstr>Screenshots 2:</vt:lpstr>
      <vt:lpstr>Screenshots 3:</vt:lpstr>
      <vt:lpstr>Intermediate Level:</vt:lpstr>
      <vt:lpstr>Screenshots 1:</vt:lpstr>
      <vt:lpstr>Screenshots 2:</vt:lpstr>
      <vt:lpstr>Advanced Level:</vt:lpstr>
      <vt:lpstr>Screenshots 1:</vt:lpstr>
      <vt:lpstr>Screenshots 2: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Srusti M</dc:creator>
  <cp:lastModifiedBy>Srusti M</cp:lastModifiedBy>
  <cp:revision>5</cp:revision>
  <dcterms:created xsi:type="dcterms:W3CDTF">2025-08-31T05:53:10Z</dcterms:created>
  <dcterms:modified xsi:type="dcterms:W3CDTF">2025-08-31T06:39:02Z</dcterms:modified>
</cp:coreProperties>
</file>