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85E8-466C-462B-B0E6-CE2F3F71A82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E5AF-4FCD-460C-95DC-1F57E70A41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93610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STUDENT REGISTRATION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/>
          <a:lstStyle/>
          <a:p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K.LAKSHMI SRUTHI</a:t>
            </a: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USECASE</a:t>
            </a:r>
          </a:p>
          <a:p>
            <a:pPr algn="just"/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CODING &amp; OUTPUT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Student Registration System for schools and universities as a kind of management information system can not only record the information for student registration.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Online Registration system will allow online submission of student registration.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Online Registration can be accessed by both students and faculties.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 manage Student Details.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Easy process of registration and manage a database.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 create a webpage for student registration in HTML,CSS .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isplay the details in a table format.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Webpage Creation Module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Display Details Module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WEBPAGE CREATION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Student registration webpage is created using HTML,CSS.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this module Students or Faculties enter the student details.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Inputs are getting by using a input field in a html form.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DISPLAY  DETAILS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this module the student details that are registered is display in a separate page in table format.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Display details page is created with PHP.</a:t>
            </a:r>
          </a:p>
          <a:p>
            <a:pPr algn="just">
              <a:lnSpc>
                <a:spcPct val="15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STUDENT REGISTRATION</vt:lpstr>
      <vt:lpstr>CONTENTS</vt:lpstr>
      <vt:lpstr>ABSTRACT</vt:lpstr>
      <vt:lpstr>OBJECTIVES</vt:lpstr>
      <vt:lpstr>PROBLEM DEFINITION</vt:lpstr>
      <vt:lpstr>MODULES</vt:lpstr>
      <vt:lpstr>WEBPAGE CREATION</vt:lpstr>
      <vt:lpstr>DISPLAY  DETAILS</vt:lpstr>
      <vt:lpstr>USECASE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</dc:title>
  <dc:creator>david johnson</dc:creator>
  <cp:lastModifiedBy>david johnson</cp:lastModifiedBy>
  <cp:revision>6</cp:revision>
  <dcterms:created xsi:type="dcterms:W3CDTF">2021-07-10T14:39:47Z</dcterms:created>
  <dcterms:modified xsi:type="dcterms:W3CDTF">2021-07-10T15:30:22Z</dcterms:modified>
</cp:coreProperties>
</file>