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62" r:id="rId5"/>
    <p:sldId id="275" r:id="rId6"/>
    <p:sldId id="273" r:id="rId7"/>
    <p:sldId id="265" r:id="rId8"/>
    <p:sldId id="266" r:id="rId9"/>
    <p:sldId id="267" r:id="rId10"/>
    <p:sldId id="277" r:id="rId11"/>
    <p:sldId id="268" r:id="rId12"/>
    <p:sldId id="276" r:id="rId13"/>
    <p:sldId id="272" r:id="rId14"/>
    <p:sldId id="270" r:id="rId15"/>
    <p:sldId id="278" r:id="rId16"/>
    <p:sldId id="274" r:id="rId17"/>
    <p:sldId id="26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B3B"/>
    <a:srgbClr val="00713A"/>
    <a:srgbClr val="00A651"/>
    <a:srgbClr val="068817"/>
    <a:srgbClr val="079418"/>
    <a:srgbClr val="74C427"/>
    <a:srgbClr val="A6C44B"/>
    <a:srgbClr val="8AC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3792" autoAdjust="0"/>
  </p:normalViewPr>
  <p:slideViewPr>
    <p:cSldViewPr snapToGrid="0" snapToObjects="1">
      <p:cViewPr varScale="1">
        <p:scale>
          <a:sx n="67" d="100"/>
          <a:sy n="67" d="100"/>
        </p:scale>
        <p:origin x="5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uthi Annamraju" userId="81895c521b1b444e" providerId="LiveId" clId="{E1BDF3D5-9E48-46B5-AF39-6AC3E43D55BD}"/>
    <pc:docChg chg="undo custSel addSld modSld">
      <pc:chgData name="Sruthi Annamraju" userId="81895c521b1b444e" providerId="LiveId" clId="{E1BDF3D5-9E48-46B5-AF39-6AC3E43D55BD}" dt="2020-10-19T20:07:54.552" v="1211" actId="20577"/>
      <pc:docMkLst>
        <pc:docMk/>
      </pc:docMkLst>
      <pc:sldChg chg="modSp">
        <pc:chgData name="Sruthi Annamraju" userId="81895c521b1b444e" providerId="LiveId" clId="{E1BDF3D5-9E48-46B5-AF39-6AC3E43D55BD}" dt="2020-10-19T16:29:15.033" v="327" actId="255"/>
        <pc:sldMkLst>
          <pc:docMk/>
          <pc:sldMk cId="2633207947" sldId="260"/>
        </pc:sldMkLst>
        <pc:spChg chg="mod">
          <ac:chgData name="Sruthi Annamraju" userId="81895c521b1b444e" providerId="LiveId" clId="{E1BDF3D5-9E48-46B5-AF39-6AC3E43D55BD}" dt="2020-10-19T16:29:15.033" v="327" actId="255"/>
          <ac:spMkLst>
            <pc:docMk/>
            <pc:sldMk cId="2633207947" sldId="260"/>
            <ac:spMk id="15" creationId="{83A07544-8A84-4A57-8CC5-729BD65230BD}"/>
          </ac:spMkLst>
        </pc:spChg>
      </pc:sldChg>
      <pc:sldChg chg="modSp">
        <pc:chgData name="Sruthi Annamraju" userId="81895c521b1b444e" providerId="LiveId" clId="{E1BDF3D5-9E48-46B5-AF39-6AC3E43D55BD}" dt="2020-10-19T16:38:37.607" v="1207" actId="1076"/>
        <pc:sldMkLst>
          <pc:docMk/>
          <pc:sldMk cId="2742279183" sldId="262"/>
        </pc:sldMkLst>
        <pc:spChg chg="mod">
          <ac:chgData name="Sruthi Annamraju" userId="81895c521b1b444e" providerId="LiveId" clId="{E1BDF3D5-9E48-46B5-AF39-6AC3E43D55BD}" dt="2020-10-19T16:38:37.607" v="1207" actId="1076"/>
          <ac:spMkLst>
            <pc:docMk/>
            <pc:sldMk cId="2742279183" sldId="262"/>
            <ac:spMk id="3" creationId="{0225C8EA-8378-4338-A4EF-82096BD3D85C}"/>
          </ac:spMkLst>
        </pc:spChg>
      </pc:sldChg>
      <pc:sldChg chg="modSp">
        <pc:chgData name="Sruthi Annamraju" userId="81895c521b1b444e" providerId="LiveId" clId="{E1BDF3D5-9E48-46B5-AF39-6AC3E43D55BD}" dt="2020-10-19T16:37:44.571" v="1195" actId="20577"/>
        <pc:sldMkLst>
          <pc:docMk/>
          <pc:sldMk cId="213107083" sldId="263"/>
        </pc:sldMkLst>
        <pc:spChg chg="mod">
          <ac:chgData name="Sruthi Annamraju" userId="81895c521b1b444e" providerId="LiveId" clId="{E1BDF3D5-9E48-46B5-AF39-6AC3E43D55BD}" dt="2020-10-19T16:37:44.571" v="1195" actId="20577"/>
          <ac:spMkLst>
            <pc:docMk/>
            <pc:sldMk cId="213107083" sldId="263"/>
            <ac:spMk id="3" creationId="{13945017-9D74-4E18-8096-A90A3087995A}"/>
          </ac:spMkLst>
        </pc:spChg>
      </pc:sldChg>
      <pc:sldChg chg="addSp delSp modSp">
        <pc:chgData name="Sruthi Annamraju" userId="81895c521b1b444e" providerId="LiveId" clId="{E1BDF3D5-9E48-46B5-AF39-6AC3E43D55BD}" dt="2020-10-19T14:28:41.645" v="45" actId="478"/>
        <pc:sldMkLst>
          <pc:docMk/>
          <pc:sldMk cId="3317295535" sldId="265"/>
        </pc:sldMkLst>
        <pc:graphicFrameChg chg="add del mod">
          <ac:chgData name="Sruthi Annamraju" userId="81895c521b1b444e" providerId="LiveId" clId="{E1BDF3D5-9E48-46B5-AF39-6AC3E43D55BD}" dt="2020-10-19T14:28:41.645" v="45" actId="478"/>
          <ac:graphicFrameMkLst>
            <pc:docMk/>
            <pc:sldMk cId="3317295535" sldId="265"/>
            <ac:graphicFrameMk id="7" creationId="{CA94FEA9-42CE-4435-B53F-4B5F7ED962AC}"/>
          </ac:graphicFrameMkLst>
        </pc:graphicFrameChg>
      </pc:sldChg>
      <pc:sldChg chg="modSp">
        <pc:chgData name="Sruthi Annamraju" userId="81895c521b1b444e" providerId="LiveId" clId="{E1BDF3D5-9E48-46B5-AF39-6AC3E43D55BD}" dt="2020-10-19T16:36:22.317" v="1165" actId="20577"/>
        <pc:sldMkLst>
          <pc:docMk/>
          <pc:sldMk cId="3871795564" sldId="266"/>
        </pc:sldMkLst>
        <pc:spChg chg="mod">
          <ac:chgData name="Sruthi Annamraju" userId="81895c521b1b444e" providerId="LiveId" clId="{E1BDF3D5-9E48-46B5-AF39-6AC3E43D55BD}" dt="2020-10-19T16:36:22.317" v="1165" actId="20577"/>
          <ac:spMkLst>
            <pc:docMk/>
            <pc:sldMk cId="3871795564" sldId="266"/>
            <ac:spMk id="4" creationId="{0266F637-3CE9-43C7-961F-AC38F985EB8F}"/>
          </ac:spMkLst>
        </pc:spChg>
      </pc:sldChg>
      <pc:sldChg chg="modSp">
        <pc:chgData name="Sruthi Annamraju" userId="81895c521b1b444e" providerId="LiveId" clId="{E1BDF3D5-9E48-46B5-AF39-6AC3E43D55BD}" dt="2020-10-19T16:35:36.221" v="1055" actId="20577"/>
        <pc:sldMkLst>
          <pc:docMk/>
          <pc:sldMk cId="4181277634" sldId="267"/>
        </pc:sldMkLst>
        <pc:spChg chg="mod">
          <ac:chgData name="Sruthi Annamraju" userId="81895c521b1b444e" providerId="LiveId" clId="{E1BDF3D5-9E48-46B5-AF39-6AC3E43D55BD}" dt="2020-10-19T16:35:36.221" v="1055" actId="20577"/>
          <ac:spMkLst>
            <pc:docMk/>
            <pc:sldMk cId="4181277634" sldId="267"/>
            <ac:spMk id="4" creationId="{52FECA03-A2A9-4D7C-B5E6-78DB63F70728}"/>
          </ac:spMkLst>
        </pc:spChg>
      </pc:sldChg>
      <pc:sldChg chg="modSp">
        <pc:chgData name="Sruthi Annamraju" userId="81895c521b1b444e" providerId="LiveId" clId="{E1BDF3D5-9E48-46B5-AF39-6AC3E43D55BD}" dt="2020-10-19T16:34:25.076" v="890" actId="20577"/>
        <pc:sldMkLst>
          <pc:docMk/>
          <pc:sldMk cId="1333779524" sldId="268"/>
        </pc:sldMkLst>
        <pc:spChg chg="mod">
          <ac:chgData name="Sruthi Annamraju" userId="81895c521b1b444e" providerId="LiveId" clId="{E1BDF3D5-9E48-46B5-AF39-6AC3E43D55BD}" dt="2020-10-19T16:34:25.076" v="890" actId="20577"/>
          <ac:spMkLst>
            <pc:docMk/>
            <pc:sldMk cId="1333779524" sldId="268"/>
            <ac:spMk id="4" creationId="{A32DAAB3-B93F-4041-9DAE-441250A29E81}"/>
          </ac:spMkLst>
        </pc:spChg>
      </pc:sldChg>
      <pc:sldChg chg="modSp">
        <pc:chgData name="Sruthi Annamraju" userId="81895c521b1b444e" providerId="LiveId" clId="{E1BDF3D5-9E48-46B5-AF39-6AC3E43D55BD}" dt="2020-10-19T20:07:54.552" v="1211" actId="20577"/>
        <pc:sldMkLst>
          <pc:docMk/>
          <pc:sldMk cId="2612701013" sldId="270"/>
        </pc:sldMkLst>
        <pc:spChg chg="mod">
          <ac:chgData name="Sruthi Annamraju" userId="81895c521b1b444e" providerId="LiveId" clId="{E1BDF3D5-9E48-46B5-AF39-6AC3E43D55BD}" dt="2020-10-19T20:07:54.552" v="1211" actId="20577"/>
          <ac:spMkLst>
            <pc:docMk/>
            <pc:sldMk cId="2612701013" sldId="270"/>
            <ac:spMk id="4" creationId="{00226268-7D47-44C4-BFA0-BAD103E99BC5}"/>
          </ac:spMkLst>
        </pc:spChg>
      </pc:sldChg>
      <pc:sldChg chg="modSp">
        <pc:chgData name="Sruthi Annamraju" userId="81895c521b1b444e" providerId="LiveId" clId="{E1BDF3D5-9E48-46B5-AF39-6AC3E43D55BD}" dt="2020-10-19T16:30:54.130" v="446" actId="27636"/>
        <pc:sldMkLst>
          <pc:docMk/>
          <pc:sldMk cId="1869444191" sldId="271"/>
        </pc:sldMkLst>
        <pc:spChg chg="mod">
          <ac:chgData name="Sruthi Annamraju" userId="81895c521b1b444e" providerId="LiveId" clId="{E1BDF3D5-9E48-46B5-AF39-6AC3E43D55BD}" dt="2020-10-19T16:30:54.130" v="446" actId="27636"/>
          <ac:spMkLst>
            <pc:docMk/>
            <pc:sldMk cId="1869444191" sldId="271"/>
            <ac:spMk id="4" creationId="{9B2CE211-A739-4265-8554-24BED7CBFD07}"/>
          </ac:spMkLst>
        </pc:spChg>
      </pc:sldChg>
      <pc:sldChg chg="modSp">
        <pc:chgData name="Sruthi Annamraju" userId="81895c521b1b444e" providerId="LiveId" clId="{E1BDF3D5-9E48-46B5-AF39-6AC3E43D55BD}" dt="2020-10-19T16:33:24.597" v="749" actId="20577"/>
        <pc:sldMkLst>
          <pc:docMk/>
          <pc:sldMk cId="4052403023" sldId="272"/>
        </pc:sldMkLst>
        <pc:spChg chg="mod">
          <ac:chgData name="Sruthi Annamraju" userId="81895c521b1b444e" providerId="LiveId" clId="{E1BDF3D5-9E48-46B5-AF39-6AC3E43D55BD}" dt="2020-10-19T16:33:24.597" v="749" actId="20577"/>
          <ac:spMkLst>
            <pc:docMk/>
            <pc:sldMk cId="4052403023" sldId="272"/>
            <ac:spMk id="4" creationId="{9C57C9AF-E141-41C1-AD7C-1504177079C2}"/>
          </ac:spMkLst>
        </pc:spChg>
      </pc:sldChg>
      <pc:sldChg chg="modSp">
        <pc:chgData name="Sruthi Annamraju" userId="81895c521b1b444e" providerId="LiveId" clId="{E1BDF3D5-9E48-46B5-AF39-6AC3E43D55BD}" dt="2020-10-19T16:37:04.670" v="1189" actId="313"/>
        <pc:sldMkLst>
          <pc:docMk/>
          <pc:sldMk cId="592812926" sldId="273"/>
        </pc:sldMkLst>
        <pc:spChg chg="mod">
          <ac:chgData name="Sruthi Annamraju" userId="81895c521b1b444e" providerId="LiveId" clId="{E1BDF3D5-9E48-46B5-AF39-6AC3E43D55BD}" dt="2020-10-19T16:37:04.670" v="1189" actId="313"/>
          <ac:spMkLst>
            <pc:docMk/>
            <pc:sldMk cId="592812926" sldId="273"/>
            <ac:spMk id="3" creationId="{64DF6E14-D642-4F66-B6F9-0A92E90A87C1}"/>
          </ac:spMkLst>
        </pc:spChg>
      </pc:sldChg>
      <pc:sldChg chg="addSp modSp add">
        <pc:chgData name="Sruthi Annamraju" userId="81895c521b1b444e" providerId="LiveId" clId="{E1BDF3D5-9E48-46B5-AF39-6AC3E43D55BD}" dt="2020-10-19T20:07:49.236" v="1210" actId="123"/>
        <pc:sldMkLst>
          <pc:docMk/>
          <pc:sldMk cId="3301377330" sldId="274"/>
        </pc:sldMkLst>
        <pc:spChg chg="mod">
          <ac:chgData name="Sruthi Annamraju" userId="81895c521b1b444e" providerId="LiveId" clId="{E1BDF3D5-9E48-46B5-AF39-6AC3E43D55BD}" dt="2020-10-17T02:37:14.163" v="25" actId="403"/>
          <ac:spMkLst>
            <pc:docMk/>
            <pc:sldMk cId="3301377330" sldId="274"/>
            <ac:spMk id="2" creationId="{BEAA637D-6188-45A8-AD4F-6AA9B7FD9438}"/>
          </ac:spMkLst>
        </pc:spChg>
        <pc:spChg chg="add mod">
          <ac:chgData name="Sruthi Annamraju" userId="81895c521b1b444e" providerId="LiveId" clId="{E1BDF3D5-9E48-46B5-AF39-6AC3E43D55BD}" dt="2020-10-19T20:07:49.236" v="1210" actId="123"/>
          <ac:spMkLst>
            <pc:docMk/>
            <pc:sldMk cId="3301377330" sldId="274"/>
            <ac:spMk id="6" creationId="{809F807D-438E-4201-A672-4067001E3D61}"/>
          </ac:spMkLst>
        </pc:spChg>
        <pc:picChg chg="add">
          <ac:chgData name="Sruthi Annamraju" userId="81895c521b1b444e" providerId="LiveId" clId="{E1BDF3D5-9E48-46B5-AF39-6AC3E43D55BD}" dt="2020-10-17T02:37:25.439" v="26"/>
          <ac:picMkLst>
            <pc:docMk/>
            <pc:sldMk cId="3301377330" sldId="274"/>
            <ac:picMk id="4" creationId="{BA155532-058A-4952-8892-2EAD6D44C996}"/>
          </ac:picMkLst>
        </pc:picChg>
        <pc:picChg chg="add">
          <ac:chgData name="Sruthi Annamraju" userId="81895c521b1b444e" providerId="LiveId" clId="{E1BDF3D5-9E48-46B5-AF39-6AC3E43D55BD}" dt="2020-10-17T02:37:33.168" v="27"/>
          <ac:picMkLst>
            <pc:docMk/>
            <pc:sldMk cId="3301377330" sldId="274"/>
            <ac:picMk id="5" creationId="{B06C3B90-DBD2-489C-866D-E9362CA7584C}"/>
          </ac:picMkLst>
        </pc:picChg>
      </pc:sldChg>
    </pc:docChg>
  </pc:docChgLst>
  <pc:docChgLst>
    <pc:chgData name="Sruthi Annamraju" userId="81895c521b1b444e" providerId="LiveId" clId="{16E01B0F-132C-4B62-BF79-D92296F3B307}"/>
    <pc:docChg chg="undo custSel addSld delSld modSld sldOrd">
      <pc:chgData name="Sruthi Annamraju" userId="81895c521b1b444e" providerId="LiveId" clId="{16E01B0F-132C-4B62-BF79-D92296F3B307}" dt="2020-12-09T10:06:31.983" v="2844" actId="1076"/>
      <pc:docMkLst>
        <pc:docMk/>
      </pc:docMkLst>
      <pc:sldChg chg="modSp">
        <pc:chgData name="Sruthi Annamraju" userId="81895c521b1b444e" providerId="LiveId" clId="{16E01B0F-132C-4B62-BF79-D92296F3B307}" dt="2020-12-09T08:55:41.375" v="40" actId="20577"/>
        <pc:sldMkLst>
          <pc:docMk/>
          <pc:sldMk cId="3088161601" sldId="256"/>
        </pc:sldMkLst>
        <pc:spChg chg="mod">
          <ac:chgData name="Sruthi Annamraju" userId="81895c521b1b444e" providerId="LiveId" clId="{16E01B0F-132C-4B62-BF79-D92296F3B307}" dt="2020-12-09T08:55:41.375" v="40" actId="20577"/>
          <ac:spMkLst>
            <pc:docMk/>
            <pc:sldMk cId="3088161601" sldId="256"/>
            <ac:spMk id="10" creationId="{9F5A9FDE-E9C9-EC40-9ACD-E0B75041F0CA}"/>
          </ac:spMkLst>
        </pc:spChg>
      </pc:sldChg>
      <pc:sldChg chg="modSp">
        <pc:chgData name="Sruthi Annamraju" userId="81895c521b1b444e" providerId="LiveId" clId="{16E01B0F-132C-4B62-BF79-D92296F3B307}" dt="2020-12-09T08:56:49.465" v="51" actId="1076"/>
        <pc:sldMkLst>
          <pc:docMk/>
          <pc:sldMk cId="1278755148" sldId="257"/>
        </pc:sldMkLst>
        <pc:spChg chg="mod">
          <ac:chgData name="Sruthi Annamraju" userId="81895c521b1b444e" providerId="LiveId" clId="{16E01B0F-132C-4B62-BF79-D92296F3B307}" dt="2020-12-09T08:56:49.465" v="51" actId="1076"/>
          <ac:spMkLst>
            <pc:docMk/>
            <pc:sldMk cId="1278755148" sldId="257"/>
            <ac:spMk id="3" creationId="{75DB1086-1365-B942-BFE2-A2552509A3D9}"/>
          </ac:spMkLst>
        </pc:spChg>
        <pc:spChg chg="mod">
          <ac:chgData name="Sruthi Annamraju" userId="81895c521b1b444e" providerId="LiveId" clId="{16E01B0F-132C-4B62-BF79-D92296F3B307}" dt="2020-12-09T08:56:41.946" v="50" actId="1076"/>
          <ac:spMkLst>
            <pc:docMk/>
            <pc:sldMk cId="1278755148" sldId="257"/>
            <ac:spMk id="9" creationId="{F8F09505-16A9-5F40-9BAF-3E022D3C2EAB}"/>
          </ac:spMkLst>
        </pc:spChg>
      </pc:sldChg>
      <pc:sldChg chg="modSp">
        <pc:chgData name="Sruthi Annamraju" userId="81895c521b1b444e" providerId="LiveId" clId="{16E01B0F-132C-4B62-BF79-D92296F3B307}" dt="2020-12-09T09:46:53.985" v="2282" actId="20577"/>
        <pc:sldMkLst>
          <pc:docMk/>
          <pc:sldMk cId="2817744399" sldId="258"/>
        </pc:sldMkLst>
        <pc:spChg chg="mod">
          <ac:chgData name="Sruthi Annamraju" userId="81895c521b1b444e" providerId="LiveId" clId="{16E01B0F-132C-4B62-BF79-D92296F3B307}" dt="2020-12-09T09:46:53.985" v="2282" actId="20577"/>
          <ac:spMkLst>
            <pc:docMk/>
            <pc:sldMk cId="2817744399" sldId="258"/>
            <ac:spMk id="3" creationId="{75DB1086-1365-B942-BFE2-A2552509A3D9}"/>
          </ac:spMkLst>
        </pc:spChg>
      </pc:sldChg>
      <pc:sldChg chg="modSp">
        <pc:chgData name="Sruthi Annamraju" userId="81895c521b1b444e" providerId="LiveId" clId="{16E01B0F-132C-4B62-BF79-D92296F3B307}" dt="2020-12-09T09:09:48.032" v="905" actId="27636"/>
        <pc:sldMkLst>
          <pc:docMk/>
          <pc:sldMk cId="2742279183" sldId="262"/>
        </pc:sldMkLst>
        <pc:spChg chg="mod">
          <ac:chgData name="Sruthi Annamraju" userId="81895c521b1b444e" providerId="LiveId" clId="{16E01B0F-132C-4B62-BF79-D92296F3B307}" dt="2020-12-09T09:09:48.032" v="905" actId="27636"/>
          <ac:spMkLst>
            <pc:docMk/>
            <pc:sldMk cId="2742279183" sldId="262"/>
            <ac:spMk id="3" creationId="{0225C8EA-8378-4338-A4EF-82096BD3D85C}"/>
          </ac:spMkLst>
        </pc:spChg>
      </pc:sldChg>
      <pc:sldChg chg="delSp modSp del">
        <pc:chgData name="Sruthi Annamraju" userId="81895c521b1b444e" providerId="LiveId" clId="{16E01B0F-132C-4B62-BF79-D92296F3B307}" dt="2020-12-09T09:11:44.568" v="917" actId="2696"/>
        <pc:sldMkLst>
          <pc:docMk/>
          <pc:sldMk cId="213107083" sldId="263"/>
        </pc:sldMkLst>
        <pc:spChg chg="mod">
          <ac:chgData name="Sruthi Annamraju" userId="81895c521b1b444e" providerId="LiveId" clId="{16E01B0F-132C-4B62-BF79-D92296F3B307}" dt="2020-12-09T09:11:00.262" v="910"/>
          <ac:spMkLst>
            <pc:docMk/>
            <pc:sldMk cId="213107083" sldId="263"/>
            <ac:spMk id="2" creationId="{3F7E64FD-2892-4ADB-8F1E-B8F57354924B}"/>
          </ac:spMkLst>
        </pc:spChg>
        <pc:spChg chg="mod">
          <ac:chgData name="Sruthi Annamraju" userId="81895c521b1b444e" providerId="LiveId" clId="{16E01B0F-132C-4B62-BF79-D92296F3B307}" dt="2020-12-09T09:10:07.510" v="908" actId="1076"/>
          <ac:spMkLst>
            <pc:docMk/>
            <pc:sldMk cId="213107083" sldId="263"/>
            <ac:spMk id="3" creationId="{13945017-9D74-4E18-8096-A90A3087995A}"/>
          </ac:spMkLst>
        </pc:spChg>
        <pc:picChg chg="del">
          <ac:chgData name="Sruthi Annamraju" userId="81895c521b1b444e" providerId="LiveId" clId="{16E01B0F-132C-4B62-BF79-D92296F3B307}" dt="2020-12-09T09:09:56.379" v="906" actId="478"/>
          <ac:picMkLst>
            <pc:docMk/>
            <pc:sldMk cId="213107083" sldId="263"/>
            <ac:picMk id="6" creationId="{57E43AD6-3740-4A96-8FCB-BAE4B886071F}"/>
          </ac:picMkLst>
        </pc:picChg>
        <pc:picChg chg="del">
          <ac:chgData name="Sruthi Annamraju" userId="81895c521b1b444e" providerId="LiveId" clId="{16E01B0F-132C-4B62-BF79-D92296F3B307}" dt="2020-12-09T09:11:08.857" v="912"/>
          <ac:picMkLst>
            <pc:docMk/>
            <pc:sldMk cId="213107083" sldId="263"/>
            <ac:picMk id="9" creationId="{9054D221-0F32-4F40-895D-7DA41910199A}"/>
          </ac:picMkLst>
        </pc:picChg>
      </pc:sldChg>
      <pc:sldChg chg="modSp">
        <pc:chgData name="Sruthi Annamraju" userId="81895c521b1b444e" providerId="LiveId" clId="{16E01B0F-132C-4B62-BF79-D92296F3B307}" dt="2020-12-09T09:14:54.685" v="989" actId="1076"/>
        <pc:sldMkLst>
          <pc:docMk/>
          <pc:sldMk cId="3317295535" sldId="265"/>
        </pc:sldMkLst>
        <pc:spChg chg="mod">
          <ac:chgData name="Sruthi Annamraju" userId="81895c521b1b444e" providerId="LiveId" clId="{16E01B0F-132C-4B62-BF79-D92296F3B307}" dt="2020-12-09T09:14:44.774" v="988" actId="20577"/>
          <ac:spMkLst>
            <pc:docMk/>
            <pc:sldMk cId="3317295535" sldId="265"/>
            <ac:spMk id="2" creationId="{FBF48D92-6F5E-4071-A121-B8AFC725A085}"/>
          </ac:spMkLst>
        </pc:spChg>
        <pc:spChg chg="mod">
          <ac:chgData name="Sruthi Annamraju" userId="81895c521b1b444e" providerId="LiveId" clId="{16E01B0F-132C-4B62-BF79-D92296F3B307}" dt="2020-12-09T09:14:54.685" v="989" actId="1076"/>
          <ac:spMkLst>
            <pc:docMk/>
            <pc:sldMk cId="3317295535" sldId="265"/>
            <ac:spMk id="3" creationId="{405ABEA8-D308-4234-80CD-BBA23E117BB0}"/>
          </ac:spMkLst>
        </pc:spChg>
      </pc:sldChg>
      <pc:sldChg chg="addSp delSp modSp">
        <pc:chgData name="Sruthi Annamraju" userId="81895c521b1b444e" providerId="LiveId" clId="{16E01B0F-132C-4B62-BF79-D92296F3B307}" dt="2020-12-09T09:19:04.536" v="1090" actId="1076"/>
        <pc:sldMkLst>
          <pc:docMk/>
          <pc:sldMk cId="3871795564" sldId="266"/>
        </pc:sldMkLst>
        <pc:spChg chg="mod">
          <ac:chgData name="Sruthi Annamraju" userId="81895c521b1b444e" providerId="LiveId" clId="{16E01B0F-132C-4B62-BF79-D92296F3B307}" dt="2020-12-09T09:15:53.077" v="1057" actId="113"/>
          <ac:spMkLst>
            <pc:docMk/>
            <pc:sldMk cId="3871795564" sldId="266"/>
            <ac:spMk id="2" creationId="{E17341DC-BB59-457E-80B0-E5C57900F0B4}"/>
          </ac:spMkLst>
        </pc:spChg>
        <pc:spChg chg="mod">
          <ac:chgData name="Sruthi Annamraju" userId="81895c521b1b444e" providerId="LiveId" clId="{16E01B0F-132C-4B62-BF79-D92296F3B307}" dt="2020-12-09T09:19:04.536" v="1090" actId="1076"/>
          <ac:spMkLst>
            <pc:docMk/>
            <pc:sldMk cId="3871795564" sldId="266"/>
            <ac:spMk id="4" creationId="{0266F637-3CE9-43C7-961F-AC38F985EB8F}"/>
          </ac:spMkLst>
        </pc:spChg>
        <pc:spChg chg="add del mod">
          <ac:chgData name="Sruthi Annamraju" userId="81895c521b1b444e" providerId="LiveId" clId="{16E01B0F-132C-4B62-BF79-D92296F3B307}" dt="2020-12-09T09:16:33.272" v="1062"/>
          <ac:spMkLst>
            <pc:docMk/>
            <pc:sldMk cId="3871795564" sldId="266"/>
            <ac:spMk id="6" creationId="{2769FC44-A295-4093-B41C-F76C25CC93A0}"/>
          </ac:spMkLst>
        </pc:spChg>
        <pc:spChg chg="add del mod">
          <ac:chgData name="Sruthi Annamraju" userId="81895c521b1b444e" providerId="LiveId" clId="{16E01B0F-132C-4B62-BF79-D92296F3B307}" dt="2020-12-09T09:17:46.180" v="1076" actId="478"/>
          <ac:spMkLst>
            <pc:docMk/>
            <pc:sldMk cId="3871795564" sldId="266"/>
            <ac:spMk id="13" creationId="{D239DA8E-1B85-4AAB-9867-ED7E7B58DA0C}"/>
          </ac:spMkLst>
        </pc:spChg>
        <pc:picChg chg="del">
          <ac:chgData name="Sruthi Annamraju" userId="81895c521b1b444e" providerId="LiveId" clId="{16E01B0F-132C-4B62-BF79-D92296F3B307}" dt="2020-12-09T09:15:59.044" v="1058" actId="478"/>
          <ac:picMkLst>
            <pc:docMk/>
            <pc:sldMk cId="3871795564" sldId="266"/>
            <ac:picMk id="8" creationId="{6FC06FFF-8118-4931-8C55-06B2D69D3ABB}"/>
          </ac:picMkLst>
        </pc:picChg>
        <pc:picChg chg="add mod">
          <ac:chgData name="Sruthi Annamraju" userId="81895c521b1b444e" providerId="LiveId" clId="{16E01B0F-132C-4B62-BF79-D92296F3B307}" dt="2020-12-09T09:17:49.982" v="1077" actId="14100"/>
          <ac:picMkLst>
            <pc:docMk/>
            <pc:sldMk cId="3871795564" sldId="266"/>
            <ac:picMk id="11" creationId="{E97189C1-3CC6-4D5A-BA9A-C900A5879648}"/>
          </ac:picMkLst>
        </pc:picChg>
        <pc:picChg chg="add del mod">
          <ac:chgData name="Sruthi Annamraju" userId="81895c521b1b444e" providerId="LiveId" clId="{16E01B0F-132C-4B62-BF79-D92296F3B307}" dt="2020-12-09T09:17:30.540" v="1072" actId="478"/>
          <ac:picMkLst>
            <pc:docMk/>
            <pc:sldMk cId="3871795564" sldId="266"/>
            <ac:picMk id="12" creationId="{F899F99E-5E11-451B-AE27-ED4F9516CD69}"/>
          </ac:picMkLst>
        </pc:picChg>
        <pc:picChg chg="add mod">
          <ac:chgData name="Sruthi Annamraju" userId="81895c521b1b444e" providerId="LiveId" clId="{16E01B0F-132C-4B62-BF79-D92296F3B307}" dt="2020-12-09T09:18:03.291" v="1080" actId="14100"/>
          <ac:picMkLst>
            <pc:docMk/>
            <pc:sldMk cId="3871795564" sldId="266"/>
            <ac:picMk id="14" creationId="{3DF4E844-52A9-422A-8DE0-B0C26C6777E7}"/>
          </ac:picMkLst>
        </pc:picChg>
      </pc:sldChg>
      <pc:sldChg chg="addSp delSp modSp">
        <pc:chgData name="Sruthi Annamraju" userId="81895c521b1b444e" providerId="LiveId" clId="{16E01B0F-132C-4B62-BF79-D92296F3B307}" dt="2020-12-09T09:26:41.443" v="1420" actId="1076"/>
        <pc:sldMkLst>
          <pc:docMk/>
          <pc:sldMk cId="4181277634" sldId="267"/>
        </pc:sldMkLst>
        <pc:spChg chg="mod">
          <ac:chgData name="Sruthi Annamraju" userId="81895c521b1b444e" providerId="LiveId" clId="{16E01B0F-132C-4B62-BF79-D92296F3B307}" dt="2020-12-09T09:25:46.342" v="1344" actId="1076"/>
          <ac:spMkLst>
            <pc:docMk/>
            <pc:sldMk cId="4181277634" sldId="267"/>
            <ac:spMk id="2" creationId="{72E52C01-D6F7-484C-9479-8FCEB832C9D4}"/>
          </ac:spMkLst>
        </pc:spChg>
        <pc:spChg chg="mod">
          <ac:chgData name="Sruthi Annamraju" userId="81895c521b1b444e" providerId="LiveId" clId="{16E01B0F-132C-4B62-BF79-D92296F3B307}" dt="2020-12-09T09:24:24.099" v="1262" actId="20577"/>
          <ac:spMkLst>
            <pc:docMk/>
            <pc:sldMk cId="4181277634" sldId="267"/>
            <ac:spMk id="4" creationId="{52FECA03-A2A9-4D7C-B5E6-78DB63F70728}"/>
          </ac:spMkLst>
        </pc:spChg>
        <pc:spChg chg="add del mod">
          <ac:chgData name="Sruthi Annamraju" userId="81895c521b1b444e" providerId="LiveId" clId="{16E01B0F-132C-4B62-BF79-D92296F3B307}" dt="2020-12-09T09:20:13.948" v="1101" actId="478"/>
          <ac:spMkLst>
            <pc:docMk/>
            <pc:sldMk cId="4181277634" sldId="267"/>
            <ac:spMk id="6" creationId="{7B4B1A6C-E5D1-4F18-A299-6569939D0F42}"/>
          </ac:spMkLst>
        </pc:spChg>
        <pc:spChg chg="add del mod">
          <ac:chgData name="Sruthi Annamraju" userId="81895c521b1b444e" providerId="LiveId" clId="{16E01B0F-132C-4B62-BF79-D92296F3B307}" dt="2020-12-09T09:25:59.777" v="1348" actId="478"/>
          <ac:spMkLst>
            <pc:docMk/>
            <pc:sldMk cId="4181277634" sldId="267"/>
            <ac:spMk id="13" creationId="{D73F32F6-E748-4AD5-9CD0-884799C962A2}"/>
          </ac:spMkLst>
        </pc:spChg>
        <pc:spChg chg="add mod">
          <ac:chgData name="Sruthi Annamraju" userId="81895c521b1b444e" providerId="LiveId" clId="{16E01B0F-132C-4B62-BF79-D92296F3B307}" dt="2020-12-09T09:26:41.443" v="1420" actId="1076"/>
          <ac:spMkLst>
            <pc:docMk/>
            <pc:sldMk cId="4181277634" sldId="267"/>
            <ac:spMk id="14" creationId="{120BC2FF-E5F1-4685-BA68-B178AE8358C0}"/>
          </ac:spMkLst>
        </pc:spChg>
        <pc:picChg chg="del">
          <ac:chgData name="Sruthi Annamraju" userId="81895c521b1b444e" providerId="LiveId" clId="{16E01B0F-132C-4B62-BF79-D92296F3B307}" dt="2020-12-09T09:20:09.414" v="1100" actId="478"/>
          <ac:picMkLst>
            <pc:docMk/>
            <pc:sldMk cId="4181277634" sldId="267"/>
            <ac:picMk id="7" creationId="{6FF397FA-DDFD-49F4-BE13-A27AAF1F3361}"/>
          </ac:picMkLst>
        </pc:picChg>
        <pc:picChg chg="add mod">
          <ac:chgData name="Sruthi Annamraju" userId="81895c521b1b444e" providerId="LiveId" clId="{16E01B0F-132C-4B62-BF79-D92296F3B307}" dt="2020-12-09T09:21:39.584" v="1111" actId="14100"/>
          <ac:picMkLst>
            <pc:docMk/>
            <pc:sldMk cId="4181277634" sldId="267"/>
            <ac:picMk id="10" creationId="{447F1ED0-49D4-4298-9532-3D17BB02950B}"/>
          </ac:picMkLst>
        </pc:picChg>
        <pc:picChg chg="add mod">
          <ac:chgData name="Sruthi Annamraju" userId="81895c521b1b444e" providerId="LiveId" clId="{16E01B0F-132C-4B62-BF79-D92296F3B307}" dt="2020-12-09T09:21:43.690" v="1112" actId="14100"/>
          <ac:picMkLst>
            <pc:docMk/>
            <pc:sldMk cId="4181277634" sldId="267"/>
            <ac:picMk id="12" creationId="{3EBD5E4F-0CEB-4FEB-B3CF-1BE5CF14E0B5}"/>
          </ac:picMkLst>
        </pc:picChg>
      </pc:sldChg>
      <pc:sldChg chg="addSp delSp modSp">
        <pc:chgData name="Sruthi Annamraju" userId="81895c521b1b444e" providerId="LiveId" clId="{16E01B0F-132C-4B62-BF79-D92296F3B307}" dt="2020-12-09T09:31:23.759" v="1617" actId="2711"/>
        <pc:sldMkLst>
          <pc:docMk/>
          <pc:sldMk cId="1333779524" sldId="268"/>
        </pc:sldMkLst>
        <pc:spChg chg="mod">
          <ac:chgData name="Sruthi Annamraju" userId="81895c521b1b444e" providerId="LiveId" clId="{16E01B0F-132C-4B62-BF79-D92296F3B307}" dt="2020-12-09T09:31:23.759" v="1617" actId="2711"/>
          <ac:spMkLst>
            <pc:docMk/>
            <pc:sldMk cId="1333779524" sldId="268"/>
            <ac:spMk id="2" creationId="{8F6A0A96-5C85-46CF-94AD-DA74EE9C4BB9}"/>
          </ac:spMkLst>
        </pc:spChg>
        <pc:spChg chg="mod">
          <ac:chgData name="Sruthi Annamraju" userId="81895c521b1b444e" providerId="LiveId" clId="{16E01B0F-132C-4B62-BF79-D92296F3B307}" dt="2020-12-09T09:29:51.324" v="1518" actId="14100"/>
          <ac:spMkLst>
            <pc:docMk/>
            <pc:sldMk cId="1333779524" sldId="268"/>
            <ac:spMk id="4" creationId="{A32DAAB3-B93F-4041-9DAE-441250A29E81}"/>
          </ac:spMkLst>
        </pc:spChg>
        <pc:graphicFrameChg chg="del">
          <ac:chgData name="Sruthi Annamraju" userId="81895c521b1b444e" providerId="LiveId" clId="{16E01B0F-132C-4B62-BF79-D92296F3B307}" dt="2020-12-09T09:26:55.036" v="1421" actId="478"/>
          <ac:graphicFrameMkLst>
            <pc:docMk/>
            <pc:sldMk cId="1333779524" sldId="268"/>
            <ac:graphicFrameMk id="6" creationId="{9FBF4F6F-7C6A-4682-9702-5E6425957172}"/>
          </ac:graphicFrameMkLst>
        </pc:graphicFrameChg>
        <pc:picChg chg="add mod">
          <ac:chgData name="Sruthi Annamraju" userId="81895c521b1b444e" providerId="LiveId" clId="{16E01B0F-132C-4B62-BF79-D92296F3B307}" dt="2020-12-09T09:28:14.039" v="1492" actId="14100"/>
          <ac:picMkLst>
            <pc:docMk/>
            <pc:sldMk cId="1333779524" sldId="268"/>
            <ac:picMk id="9" creationId="{6AE4C4AB-E6E0-4F33-8BE4-955034A38533}"/>
          </ac:picMkLst>
        </pc:picChg>
      </pc:sldChg>
      <pc:sldChg chg="del">
        <pc:chgData name="Sruthi Annamraju" userId="81895c521b1b444e" providerId="LiveId" clId="{16E01B0F-132C-4B62-BF79-D92296F3B307}" dt="2020-12-09T09:30:02.722" v="1519" actId="2696"/>
        <pc:sldMkLst>
          <pc:docMk/>
          <pc:sldMk cId="1056041238" sldId="269"/>
        </pc:sldMkLst>
      </pc:sldChg>
      <pc:sldChg chg="addSp delSp modSp">
        <pc:chgData name="Sruthi Annamraju" userId="81895c521b1b444e" providerId="LiveId" clId="{16E01B0F-132C-4B62-BF79-D92296F3B307}" dt="2020-12-09T09:45:07.939" v="2193" actId="207"/>
        <pc:sldMkLst>
          <pc:docMk/>
          <pc:sldMk cId="2612701013" sldId="270"/>
        </pc:sldMkLst>
        <pc:spChg chg="del mod">
          <ac:chgData name="Sruthi Annamraju" userId="81895c521b1b444e" providerId="LiveId" clId="{16E01B0F-132C-4B62-BF79-D92296F3B307}" dt="2020-12-09T09:35:32.483" v="1694" actId="478"/>
          <ac:spMkLst>
            <pc:docMk/>
            <pc:sldMk cId="2612701013" sldId="270"/>
            <ac:spMk id="2" creationId="{265983FB-7C1B-4124-8A42-BB5C292D9268}"/>
          </ac:spMkLst>
        </pc:spChg>
        <pc:spChg chg="mod">
          <ac:chgData name="Sruthi Annamraju" userId="81895c521b1b444e" providerId="LiveId" clId="{16E01B0F-132C-4B62-BF79-D92296F3B307}" dt="2020-12-09T09:38:11.756" v="1747" actId="14100"/>
          <ac:spMkLst>
            <pc:docMk/>
            <pc:sldMk cId="2612701013" sldId="270"/>
            <ac:spMk id="4" creationId="{00226268-7D47-44C4-BFA0-BAD103E99BC5}"/>
          </ac:spMkLst>
        </pc:spChg>
        <pc:spChg chg="add mod">
          <ac:chgData name="Sruthi Annamraju" userId="81895c521b1b444e" providerId="LiveId" clId="{16E01B0F-132C-4B62-BF79-D92296F3B307}" dt="2020-12-09T09:45:07.939" v="2193" actId="207"/>
          <ac:spMkLst>
            <pc:docMk/>
            <pc:sldMk cId="2612701013" sldId="270"/>
            <ac:spMk id="10" creationId="{B7003933-844F-45AD-BA8D-5F0D4644C448}"/>
          </ac:spMkLst>
        </pc:spChg>
        <pc:spChg chg="add mod">
          <ac:chgData name="Sruthi Annamraju" userId="81895c521b1b444e" providerId="LiveId" clId="{16E01B0F-132C-4B62-BF79-D92296F3B307}" dt="2020-12-09T09:37:10.094" v="1741" actId="12"/>
          <ac:spMkLst>
            <pc:docMk/>
            <pc:sldMk cId="2612701013" sldId="270"/>
            <ac:spMk id="11" creationId="{78D974AF-4C6F-428D-AD0F-18A5D40EB2E9}"/>
          </ac:spMkLst>
        </pc:spChg>
        <pc:graphicFrameChg chg="del">
          <ac:chgData name="Sruthi Annamraju" userId="81895c521b1b444e" providerId="LiveId" clId="{16E01B0F-132C-4B62-BF79-D92296F3B307}" dt="2020-12-09T09:35:37.132" v="1695" actId="478"/>
          <ac:graphicFrameMkLst>
            <pc:docMk/>
            <pc:sldMk cId="2612701013" sldId="270"/>
            <ac:graphicFrameMk id="7" creationId="{59E473C1-84BD-4A93-8A22-B6A14AE1A10B}"/>
          </ac:graphicFrameMkLst>
        </pc:graphicFrameChg>
        <pc:picChg chg="del">
          <ac:chgData name="Sruthi Annamraju" userId="81895c521b1b444e" providerId="LiveId" clId="{16E01B0F-132C-4B62-BF79-D92296F3B307}" dt="2020-12-09T09:35:42.343" v="1697" actId="478"/>
          <ac:picMkLst>
            <pc:docMk/>
            <pc:sldMk cId="2612701013" sldId="270"/>
            <ac:picMk id="6" creationId="{DAB920C5-576F-4B8D-A515-B61DF72CE0A9}"/>
          </ac:picMkLst>
        </pc:picChg>
        <pc:picChg chg="add del mod">
          <ac:chgData name="Sruthi Annamraju" userId="81895c521b1b444e" providerId="LiveId" clId="{16E01B0F-132C-4B62-BF79-D92296F3B307}" dt="2020-12-09T09:37:41.086" v="1744" actId="478"/>
          <ac:picMkLst>
            <pc:docMk/>
            <pc:sldMk cId="2612701013" sldId="270"/>
            <ac:picMk id="13" creationId="{DE1D2A23-8057-49EB-893A-E708CED9B1E2}"/>
          </ac:picMkLst>
        </pc:picChg>
      </pc:sldChg>
      <pc:sldChg chg="addSp delSp modSp del">
        <pc:chgData name="Sruthi Annamraju" userId="81895c521b1b444e" providerId="LiveId" clId="{16E01B0F-132C-4B62-BF79-D92296F3B307}" dt="2020-12-09T09:42:10.399" v="1922" actId="2696"/>
        <pc:sldMkLst>
          <pc:docMk/>
          <pc:sldMk cId="1869444191" sldId="271"/>
        </pc:sldMkLst>
        <pc:spChg chg="mod">
          <ac:chgData name="Sruthi Annamraju" userId="81895c521b1b444e" providerId="LiveId" clId="{16E01B0F-132C-4B62-BF79-D92296F3B307}" dt="2020-12-09T09:42:04.761" v="1921" actId="14100"/>
          <ac:spMkLst>
            <pc:docMk/>
            <pc:sldMk cId="1869444191" sldId="271"/>
            <ac:spMk id="2" creationId="{81B6DCAA-6828-4F54-93E0-9DCCB5356DE4}"/>
          </ac:spMkLst>
        </pc:spChg>
        <pc:spChg chg="del mod">
          <ac:chgData name="Sruthi Annamraju" userId="81895c521b1b444e" providerId="LiveId" clId="{16E01B0F-132C-4B62-BF79-D92296F3B307}" dt="2020-12-09T09:38:51.178" v="1798" actId="478"/>
          <ac:spMkLst>
            <pc:docMk/>
            <pc:sldMk cId="1869444191" sldId="271"/>
            <ac:spMk id="4" creationId="{9B2CE211-A739-4265-8554-24BED7CBFD07}"/>
          </ac:spMkLst>
        </pc:spChg>
        <pc:picChg chg="del">
          <ac:chgData name="Sruthi Annamraju" userId="81895c521b1b444e" providerId="LiveId" clId="{16E01B0F-132C-4B62-BF79-D92296F3B307}" dt="2020-12-09T09:38:37.817" v="1793" actId="478"/>
          <ac:picMkLst>
            <pc:docMk/>
            <pc:sldMk cId="1869444191" sldId="271"/>
            <ac:picMk id="6" creationId="{8C0FD1AA-29B8-4FAC-A3CA-71EAA4E2B82E}"/>
          </ac:picMkLst>
        </pc:picChg>
        <pc:picChg chg="add mod">
          <ac:chgData name="Sruthi Annamraju" userId="81895c521b1b444e" providerId="LiveId" clId="{16E01B0F-132C-4B62-BF79-D92296F3B307}" dt="2020-12-09T09:40:04.175" v="1803" actId="14100"/>
          <ac:picMkLst>
            <pc:docMk/>
            <pc:sldMk cId="1869444191" sldId="271"/>
            <ac:picMk id="9" creationId="{D302E439-95C2-4D41-8DF3-E0B92A37D261}"/>
          </ac:picMkLst>
        </pc:picChg>
      </pc:sldChg>
      <pc:sldChg chg="addSp delSp modSp">
        <pc:chgData name="Sruthi Annamraju" userId="81895c521b1b444e" providerId="LiveId" clId="{16E01B0F-132C-4B62-BF79-D92296F3B307}" dt="2020-12-09T09:35:14.781" v="1691" actId="12"/>
        <pc:sldMkLst>
          <pc:docMk/>
          <pc:sldMk cId="4052403023" sldId="272"/>
        </pc:sldMkLst>
        <pc:spChg chg="mod">
          <ac:chgData name="Sruthi Annamraju" userId="81895c521b1b444e" providerId="LiveId" clId="{16E01B0F-132C-4B62-BF79-D92296F3B307}" dt="2020-12-09T09:34:23.785" v="1686" actId="1076"/>
          <ac:spMkLst>
            <pc:docMk/>
            <pc:sldMk cId="4052403023" sldId="272"/>
            <ac:spMk id="2" creationId="{27981173-3CAD-4D6D-85FB-4E47EAA26F3A}"/>
          </ac:spMkLst>
        </pc:spChg>
        <pc:spChg chg="mod">
          <ac:chgData name="Sruthi Annamraju" userId="81895c521b1b444e" providerId="LiveId" clId="{16E01B0F-132C-4B62-BF79-D92296F3B307}" dt="2020-12-09T09:35:14.781" v="1691" actId="12"/>
          <ac:spMkLst>
            <pc:docMk/>
            <pc:sldMk cId="4052403023" sldId="272"/>
            <ac:spMk id="4" creationId="{9C57C9AF-E141-41C1-AD7C-1504177079C2}"/>
          </ac:spMkLst>
        </pc:spChg>
        <pc:picChg chg="del">
          <ac:chgData name="Sruthi Annamraju" userId="81895c521b1b444e" providerId="LiveId" clId="{16E01B0F-132C-4B62-BF79-D92296F3B307}" dt="2020-12-09T09:31:46.714" v="1620" actId="478"/>
          <ac:picMkLst>
            <pc:docMk/>
            <pc:sldMk cId="4052403023" sldId="272"/>
            <ac:picMk id="6" creationId="{6E74B81F-D4E3-48AB-8AE0-78081B8E68D3}"/>
          </ac:picMkLst>
        </pc:picChg>
        <pc:picChg chg="del">
          <ac:chgData name="Sruthi Annamraju" userId="81895c521b1b444e" providerId="LiveId" clId="{16E01B0F-132C-4B62-BF79-D92296F3B307}" dt="2020-12-09T09:31:48.216" v="1621" actId="478"/>
          <ac:picMkLst>
            <pc:docMk/>
            <pc:sldMk cId="4052403023" sldId="272"/>
            <ac:picMk id="7" creationId="{D1592C12-3909-41F8-91DE-A2486E7AA8B0}"/>
          </ac:picMkLst>
        </pc:picChg>
        <pc:picChg chg="add mod">
          <ac:chgData name="Sruthi Annamraju" userId="81895c521b1b444e" providerId="LiveId" clId="{16E01B0F-132C-4B62-BF79-D92296F3B307}" dt="2020-12-09T09:32:58.464" v="1641" actId="14100"/>
          <ac:picMkLst>
            <pc:docMk/>
            <pc:sldMk cId="4052403023" sldId="272"/>
            <ac:picMk id="10" creationId="{AD10AB21-1B4C-49DB-BD32-34AD454056EC}"/>
          </ac:picMkLst>
        </pc:picChg>
        <pc:picChg chg="add mod">
          <ac:chgData name="Sruthi Annamraju" userId="81895c521b1b444e" providerId="LiveId" clId="{16E01B0F-132C-4B62-BF79-D92296F3B307}" dt="2020-12-09T09:33:00.881" v="1642" actId="14100"/>
          <ac:picMkLst>
            <pc:docMk/>
            <pc:sldMk cId="4052403023" sldId="272"/>
            <ac:picMk id="11" creationId="{2C8A16E3-FDC9-411C-9637-4BAED92014EA}"/>
          </ac:picMkLst>
        </pc:picChg>
        <pc:picChg chg="add mod">
          <ac:chgData name="Sruthi Annamraju" userId="81895c521b1b444e" providerId="LiveId" clId="{16E01B0F-132C-4B62-BF79-D92296F3B307}" dt="2020-12-09T09:33:05.351" v="1643" actId="14100"/>
          <ac:picMkLst>
            <pc:docMk/>
            <pc:sldMk cId="4052403023" sldId="272"/>
            <ac:picMk id="12" creationId="{CE32A17B-0DCF-4F6B-9640-30A392397767}"/>
          </ac:picMkLst>
        </pc:picChg>
        <pc:picChg chg="add mod">
          <ac:chgData name="Sruthi Annamraju" userId="81895c521b1b444e" providerId="LiveId" clId="{16E01B0F-132C-4B62-BF79-D92296F3B307}" dt="2020-12-09T09:33:12.279" v="1645" actId="14100"/>
          <ac:picMkLst>
            <pc:docMk/>
            <pc:sldMk cId="4052403023" sldId="272"/>
            <ac:picMk id="13" creationId="{A953FBBA-9E7E-42FD-B71F-28F3E42E9641}"/>
          </ac:picMkLst>
        </pc:picChg>
      </pc:sldChg>
      <pc:sldChg chg="modSp ord">
        <pc:chgData name="Sruthi Annamraju" userId="81895c521b1b444e" providerId="LiveId" clId="{16E01B0F-132C-4B62-BF79-D92296F3B307}" dt="2020-12-09T10:03:34.396" v="2283"/>
        <pc:sldMkLst>
          <pc:docMk/>
          <pc:sldMk cId="592812926" sldId="273"/>
        </pc:sldMkLst>
        <pc:spChg chg="mod">
          <ac:chgData name="Sruthi Annamraju" userId="81895c521b1b444e" providerId="LiveId" clId="{16E01B0F-132C-4B62-BF79-D92296F3B307}" dt="2020-12-09T09:13:59.700" v="973" actId="1076"/>
          <ac:spMkLst>
            <pc:docMk/>
            <pc:sldMk cId="592812926" sldId="273"/>
            <ac:spMk id="3" creationId="{64DF6E14-D642-4F66-B6F9-0A92E90A87C1}"/>
          </ac:spMkLst>
        </pc:spChg>
      </pc:sldChg>
      <pc:sldChg chg="modSp">
        <pc:chgData name="Sruthi Annamraju" userId="81895c521b1b444e" providerId="LiveId" clId="{16E01B0F-132C-4B62-BF79-D92296F3B307}" dt="2020-12-09T10:06:31.983" v="2844" actId="1076"/>
        <pc:sldMkLst>
          <pc:docMk/>
          <pc:sldMk cId="3301377330" sldId="274"/>
        </pc:sldMkLst>
        <pc:spChg chg="mod">
          <ac:chgData name="Sruthi Annamraju" userId="81895c521b1b444e" providerId="LiveId" clId="{16E01B0F-132C-4B62-BF79-D92296F3B307}" dt="2020-12-09T10:06:31.983" v="2844" actId="1076"/>
          <ac:spMkLst>
            <pc:docMk/>
            <pc:sldMk cId="3301377330" sldId="274"/>
            <ac:spMk id="6" creationId="{809F807D-438E-4201-A672-4067001E3D61}"/>
          </ac:spMkLst>
        </pc:spChg>
      </pc:sldChg>
      <pc:sldChg chg="addSp delSp modSp add mod setBg">
        <pc:chgData name="Sruthi Annamraju" userId="81895c521b1b444e" providerId="LiveId" clId="{16E01B0F-132C-4B62-BF79-D92296F3B307}" dt="2020-12-09T09:13:05.764" v="937" actId="123"/>
        <pc:sldMkLst>
          <pc:docMk/>
          <pc:sldMk cId="1268647908" sldId="275"/>
        </pc:sldMkLst>
        <pc:spChg chg="mod">
          <ac:chgData name="Sruthi Annamraju" userId="81895c521b1b444e" providerId="LiveId" clId="{16E01B0F-132C-4B62-BF79-D92296F3B307}" dt="2020-12-09T09:11:39.689" v="916" actId="26606"/>
          <ac:spMkLst>
            <pc:docMk/>
            <pc:sldMk cId="1268647908" sldId="275"/>
            <ac:spMk id="2" creationId="{D2D5C2E4-F532-43CF-8D21-2C2F2FFE5A87}"/>
          </ac:spMkLst>
        </pc:spChg>
        <pc:spChg chg="mod">
          <ac:chgData name="Sruthi Annamraju" userId="81895c521b1b444e" providerId="LiveId" clId="{16E01B0F-132C-4B62-BF79-D92296F3B307}" dt="2020-12-09T09:13:05.764" v="937" actId="123"/>
          <ac:spMkLst>
            <pc:docMk/>
            <pc:sldMk cId="1268647908" sldId="275"/>
            <ac:spMk id="3" creationId="{41CEA061-20CB-495F-B815-48FAE97C02FF}"/>
          </ac:spMkLst>
        </pc:spChg>
        <pc:spChg chg="mod">
          <ac:chgData name="Sruthi Annamraju" userId="81895c521b1b444e" providerId="LiveId" clId="{16E01B0F-132C-4B62-BF79-D92296F3B307}" dt="2020-12-09T09:11:39.689" v="916" actId="26606"/>
          <ac:spMkLst>
            <pc:docMk/>
            <pc:sldMk cId="1268647908" sldId="275"/>
            <ac:spMk id="4" creationId="{594C3BBE-77BD-497A-8D56-CA395F0D601D}"/>
          </ac:spMkLst>
        </pc:spChg>
        <pc:spChg chg="add del">
          <ac:chgData name="Sruthi Annamraju" userId="81895c521b1b444e" providerId="LiveId" clId="{16E01B0F-132C-4B62-BF79-D92296F3B307}" dt="2020-12-09T09:11:39.689" v="916" actId="26606"/>
          <ac:spMkLst>
            <pc:docMk/>
            <pc:sldMk cId="1268647908" sldId="275"/>
            <ac:spMk id="11" creationId="{8E20FA99-AAAC-4AF3-9FAE-707420324F1C}"/>
          </ac:spMkLst>
        </pc:spChg>
        <pc:spChg chg="add del">
          <ac:chgData name="Sruthi Annamraju" userId="81895c521b1b444e" providerId="LiveId" clId="{16E01B0F-132C-4B62-BF79-D92296F3B307}" dt="2020-12-09T09:11:39.689" v="916" actId="26606"/>
          <ac:spMkLst>
            <pc:docMk/>
            <pc:sldMk cId="1268647908" sldId="275"/>
            <ac:spMk id="13" creationId="{9573BE85-6043-4C3A-A7DD-483A0A5FB740}"/>
          </ac:spMkLst>
        </pc:spChg>
        <pc:picChg chg="add">
          <ac:chgData name="Sruthi Annamraju" userId="81895c521b1b444e" providerId="LiveId" clId="{16E01B0F-132C-4B62-BF79-D92296F3B307}" dt="2020-12-09T09:11:11.723" v="913"/>
          <ac:picMkLst>
            <pc:docMk/>
            <pc:sldMk cId="1268647908" sldId="275"/>
            <ac:picMk id="5" creationId="{05051D6D-2CD5-40BD-A2FD-10075EAD9B3B}"/>
          </ac:picMkLst>
        </pc:picChg>
        <pc:picChg chg="add mod ord">
          <ac:chgData name="Sruthi Annamraju" userId="81895c521b1b444e" providerId="LiveId" clId="{16E01B0F-132C-4B62-BF79-D92296F3B307}" dt="2020-12-09T09:11:39.689" v="916" actId="26606"/>
          <ac:picMkLst>
            <pc:docMk/>
            <pc:sldMk cId="1268647908" sldId="275"/>
            <ac:picMk id="6" creationId="{FBFD7791-51AC-4F49-BA11-7157C9969490}"/>
          </ac:picMkLst>
        </pc:picChg>
      </pc:sldChg>
      <pc:sldChg chg="addSp delSp modSp add ord">
        <pc:chgData name="Sruthi Annamraju" userId="81895c521b1b444e" providerId="LiveId" clId="{16E01B0F-132C-4B62-BF79-D92296F3B307}" dt="2020-12-09T09:45:52.853" v="2201"/>
        <pc:sldMkLst>
          <pc:docMk/>
          <pc:sldMk cId="1159290938" sldId="276"/>
        </pc:sldMkLst>
        <pc:spChg chg="mod">
          <ac:chgData name="Sruthi Annamraju" userId="81895c521b1b444e" providerId="LiveId" clId="{16E01B0F-132C-4B62-BF79-D92296F3B307}" dt="2020-12-09T09:45:14.401" v="2194" actId="207"/>
          <ac:spMkLst>
            <pc:docMk/>
            <pc:sldMk cId="1159290938" sldId="276"/>
            <ac:spMk id="2" creationId="{4ED5DFD4-C344-4F76-AFD9-857E1F826533}"/>
          </ac:spMkLst>
        </pc:spChg>
        <pc:spChg chg="del">
          <ac:chgData name="Sruthi Annamraju" userId="81895c521b1b444e" providerId="LiveId" clId="{16E01B0F-132C-4B62-BF79-D92296F3B307}" dt="2020-12-09T09:40:42.760" v="1855" actId="931"/>
          <ac:spMkLst>
            <pc:docMk/>
            <pc:sldMk cId="1159290938" sldId="276"/>
            <ac:spMk id="3" creationId="{02A02168-37F7-4EE9-9931-F1BC5170D214}"/>
          </ac:spMkLst>
        </pc:spChg>
        <pc:picChg chg="add mod">
          <ac:chgData name="Sruthi Annamraju" userId="81895c521b1b444e" providerId="LiveId" clId="{16E01B0F-132C-4B62-BF79-D92296F3B307}" dt="2020-12-09T09:40:54.790" v="1860" actId="14100"/>
          <ac:picMkLst>
            <pc:docMk/>
            <pc:sldMk cId="1159290938" sldId="276"/>
            <ac:picMk id="6" creationId="{BAA6181D-AC33-42F5-8BED-5E174464AA0B}"/>
          </ac:picMkLst>
        </pc:picChg>
        <pc:picChg chg="add">
          <ac:chgData name="Sruthi Annamraju" userId="81895c521b1b444e" providerId="LiveId" clId="{16E01B0F-132C-4B62-BF79-D92296F3B307}" dt="2020-12-09T09:45:20.447" v="2195"/>
          <ac:picMkLst>
            <pc:docMk/>
            <pc:sldMk cId="1159290938" sldId="276"/>
            <ac:picMk id="7" creationId="{E018FAC9-2FE4-4D29-A3F4-5AD8EC9BCCEA}"/>
          </ac:picMkLst>
        </pc:picChg>
        <pc:picChg chg="add">
          <ac:chgData name="Sruthi Annamraju" userId="81895c521b1b444e" providerId="LiveId" clId="{16E01B0F-132C-4B62-BF79-D92296F3B307}" dt="2020-12-09T09:45:27.028" v="2196"/>
          <ac:picMkLst>
            <pc:docMk/>
            <pc:sldMk cId="1159290938" sldId="276"/>
            <ac:picMk id="8" creationId="{87686B65-563F-4611-9E33-FD58A3711ECB}"/>
          </ac:picMkLst>
        </pc:picChg>
      </pc:sldChg>
      <pc:sldChg chg="addSp delSp modSp add">
        <pc:chgData name="Sruthi Annamraju" userId="81895c521b1b444e" providerId="LiveId" clId="{16E01B0F-132C-4B62-BF79-D92296F3B307}" dt="2020-12-09T09:46:15.624" v="2203"/>
        <pc:sldMkLst>
          <pc:docMk/>
          <pc:sldMk cId="552795936" sldId="277"/>
        </pc:sldMkLst>
        <pc:spChg chg="mod">
          <ac:chgData name="Sruthi Annamraju" userId="81895c521b1b444e" providerId="LiveId" clId="{16E01B0F-132C-4B62-BF79-D92296F3B307}" dt="2020-12-09T09:45:36.044" v="2198" actId="207"/>
          <ac:spMkLst>
            <pc:docMk/>
            <pc:sldMk cId="552795936" sldId="277"/>
            <ac:spMk id="2" creationId="{7BEED691-A23A-4C1B-919B-0B730700F352}"/>
          </ac:spMkLst>
        </pc:spChg>
        <pc:spChg chg="del">
          <ac:chgData name="Sruthi Annamraju" userId="81895c521b1b444e" providerId="LiveId" clId="{16E01B0F-132C-4B62-BF79-D92296F3B307}" dt="2020-12-09T09:41:26.191" v="1908" actId="931"/>
          <ac:spMkLst>
            <pc:docMk/>
            <pc:sldMk cId="552795936" sldId="277"/>
            <ac:spMk id="3" creationId="{4BA234EE-5C8B-47D4-9258-44DB7E683603}"/>
          </ac:spMkLst>
        </pc:spChg>
        <pc:picChg chg="add mod">
          <ac:chgData name="Sruthi Annamraju" userId="81895c521b1b444e" providerId="LiveId" clId="{16E01B0F-132C-4B62-BF79-D92296F3B307}" dt="2020-12-09T09:41:36.532" v="1913" actId="14100"/>
          <ac:picMkLst>
            <pc:docMk/>
            <pc:sldMk cId="552795936" sldId="277"/>
            <ac:picMk id="6" creationId="{8DA6FACC-A21D-4352-9746-08DD6F85776B}"/>
          </ac:picMkLst>
        </pc:picChg>
        <pc:picChg chg="add">
          <ac:chgData name="Sruthi Annamraju" userId="81895c521b1b444e" providerId="LiveId" clId="{16E01B0F-132C-4B62-BF79-D92296F3B307}" dt="2020-12-09T09:46:08.330" v="2202"/>
          <ac:picMkLst>
            <pc:docMk/>
            <pc:sldMk cId="552795936" sldId="277"/>
            <ac:picMk id="7" creationId="{FECA5A22-22DB-4C4D-BBE5-530E52D718CD}"/>
          </ac:picMkLst>
        </pc:picChg>
        <pc:picChg chg="add">
          <ac:chgData name="Sruthi Annamraju" userId="81895c521b1b444e" providerId="LiveId" clId="{16E01B0F-132C-4B62-BF79-D92296F3B307}" dt="2020-12-09T09:46:15.624" v="2203"/>
          <ac:picMkLst>
            <pc:docMk/>
            <pc:sldMk cId="552795936" sldId="277"/>
            <ac:picMk id="8" creationId="{D5D74850-23DA-452D-968D-1EC6D55E8FF4}"/>
          </ac:picMkLst>
        </pc:picChg>
      </pc:sldChg>
      <pc:sldChg chg="addSp delSp modSp add">
        <pc:chgData name="Sruthi Annamraju" userId="81895c521b1b444e" providerId="LiveId" clId="{16E01B0F-132C-4B62-BF79-D92296F3B307}" dt="2020-12-09T09:44:56.739" v="2192"/>
        <pc:sldMkLst>
          <pc:docMk/>
          <pc:sldMk cId="2916591669" sldId="278"/>
        </pc:sldMkLst>
        <pc:spChg chg="mod">
          <ac:chgData name="Sruthi Annamraju" userId="81895c521b1b444e" providerId="LiveId" clId="{16E01B0F-132C-4B62-BF79-D92296F3B307}" dt="2020-12-09T09:44:42.942" v="2190" actId="207"/>
          <ac:spMkLst>
            <pc:docMk/>
            <pc:sldMk cId="2916591669" sldId="278"/>
            <ac:spMk id="2" creationId="{62531C12-362C-4726-B88F-082775D3F33A}"/>
          </ac:spMkLst>
        </pc:spChg>
        <pc:spChg chg="del">
          <ac:chgData name="Sruthi Annamraju" userId="81895c521b1b444e" providerId="LiveId" clId="{16E01B0F-132C-4B62-BF79-D92296F3B307}" dt="2020-12-09T09:42:42.744" v="1992" actId="931"/>
          <ac:spMkLst>
            <pc:docMk/>
            <pc:sldMk cId="2916591669" sldId="278"/>
            <ac:spMk id="3" creationId="{4817509F-4908-4BF1-97F8-2377E445FB9B}"/>
          </ac:spMkLst>
        </pc:spChg>
        <pc:picChg chg="add mod">
          <ac:chgData name="Sruthi Annamraju" userId="81895c521b1b444e" providerId="LiveId" clId="{16E01B0F-132C-4B62-BF79-D92296F3B307}" dt="2020-12-09T09:42:51.737" v="1997" actId="14100"/>
          <ac:picMkLst>
            <pc:docMk/>
            <pc:sldMk cId="2916591669" sldId="278"/>
            <ac:picMk id="6" creationId="{84F346FF-4558-4359-AA8F-25D219CB572A}"/>
          </ac:picMkLst>
        </pc:picChg>
        <pc:picChg chg="add">
          <ac:chgData name="Sruthi Annamraju" userId="81895c521b1b444e" providerId="LiveId" clId="{16E01B0F-132C-4B62-BF79-D92296F3B307}" dt="2020-12-09T09:44:50.643" v="2191"/>
          <ac:picMkLst>
            <pc:docMk/>
            <pc:sldMk cId="2916591669" sldId="278"/>
            <ac:picMk id="7" creationId="{2425719D-5B5B-43FA-B014-8BAC4359D854}"/>
          </ac:picMkLst>
        </pc:picChg>
        <pc:picChg chg="add">
          <ac:chgData name="Sruthi Annamraju" userId="81895c521b1b444e" providerId="LiveId" clId="{16E01B0F-132C-4B62-BF79-D92296F3B307}" dt="2020-12-09T09:44:56.739" v="2192"/>
          <ac:picMkLst>
            <pc:docMk/>
            <pc:sldMk cId="2916591669" sldId="278"/>
            <ac:picMk id="8" creationId="{DE479554-20DB-44E7-851E-3B6FD4E00036}"/>
          </ac:picMkLst>
        </pc:picChg>
      </pc:sldChg>
      <pc:sldChg chg="add del">
        <pc:chgData name="Sruthi Annamraju" userId="81895c521b1b444e" providerId="LiveId" clId="{16E01B0F-132C-4B62-BF79-D92296F3B307}" dt="2020-12-09T09:45:43.919" v="2200" actId="2696"/>
        <pc:sldMkLst>
          <pc:docMk/>
          <pc:sldMk cId="742802811" sldId="2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F0A63-798F-4220-BDF6-4F2A310BE513}" type="datetimeFigureOut">
              <a:rPr lang="en-US" smtClean="0"/>
              <a:t>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1ACC4-E66A-45E9-847A-A5289B8226FE}" type="slidenum">
              <a:rPr lang="en-US" smtClean="0"/>
              <a:t>‹#›</a:t>
            </a:fld>
            <a:endParaRPr lang="en-US"/>
          </a:p>
        </p:txBody>
      </p:sp>
    </p:spTree>
    <p:extLst>
      <p:ext uri="{BB962C8B-B14F-4D97-AF65-F5344CB8AC3E}">
        <p14:creationId xmlns:p14="http://schemas.microsoft.com/office/powerpoint/2010/main" val="3863053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B274-ECD9-6844-9790-21A98E226B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71F342-481B-6046-AC35-EAEC748157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B2C935-632D-5245-A926-94951C6CF1AC}"/>
              </a:ext>
            </a:extLst>
          </p:cNvPr>
          <p:cNvSpPr>
            <a:spLocks noGrp="1"/>
          </p:cNvSpPr>
          <p:nvPr>
            <p:ph type="dt" sz="half" idx="10"/>
          </p:nvPr>
        </p:nvSpPr>
        <p:spPr/>
        <p:txBody>
          <a:bodyPr/>
          <a:lstStyle/>
          <a:p>
            <a:fld id="{3A7DEE86-343E-4E52-A9F2-5D2AFC375F8E}" type="datetime1">
              <a:rPr lang="en-US" smtClean="0"/>
              <a:t>12/9/2020</a:t>
            </a:fld>
            <a:endParaRPr lang="en-US"/>
          </a:p>
        </p:txBody>
      </p:sp>
      <p:sp>
        <p:nvSpPr>
          <p:cNvPr id="5" name="Footer Placeholder 4">
            <a:extLst>
              <a:ext uri="{FF2B5EF4-FFF2-40B4-BE49-F238E27FC236}">
                <a16:creationId xmlns:a16="http://schemas.microsoft.com/office/drawing/2014/main" id="{DEFE5520-4DEB-FD4B-9F22-EB7C51525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8256D7-680F-CB4B-B10E-1D6FFA76A373}"/>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53650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FA28-CC45-F14D-ADC5-88A589FABF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1DB90E-8EE2-7442-BE25-64F438EED98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0B67D-8C42-0146-A757-97FBF60C0D1E}"/>
              </a:ext>
            </a:extLst>
          </p:cNvPr>
          <p:cNvSpPr>
            <a:spLocks noGrp="1"/>
          </p:cNvSpPr>
          <p:nvPr>
            <p:ph type="dt" sz="half" idx="10"/>
          </p:nvPr>
        </p:nvSpPr>
        <p:spPr/>
        <p:txBody>
          <a:bodyPr/>
          <a:lstStyle/>
          <a:p>
            <a:fld id="{FDEFCB42-DC1C-4C4F-8BF5-58C19F445211}" type="datetime1">
              <a:rPr lang="en-US" smtClean="0"/>
              <a:t>12/9/2020</a:t>
            </a:fld>
            <a:endParaRPr lang="en-US"/>
          </a:p>
        </p:txBody>
      </p:sp>
      <p:sp>
        <p:nvSpPr>
          <p:cNvPr id="5" name="Footer Placeholder 4">
            <a:extLst>
              <a:ext uri="{FF2B5EF4-FFF2-40B4-BE49-F238E27FC236}">
                <a16:creationId xmlns:a16="http://schemas.microsoft.com/office/drawing/2014/main" id="{D18E126A-6778-D041-A7E0-9E73492BF2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0A5F1-74BE-7F4C-BAE9-5E0A21738CEA}"/>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776973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230DE2-B4E8-9542-A63A-021B233376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5F23E2-9DA6-7745-8D21-1B63693569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D683C-E1FF-4F43-8D98-C271E6D7395A}"/>
              </a:ext>
            </a:extLst>
          </p:cNvPr>
          <p:cNvSpPr>
            <a:spLocks noGrp="1"/>
          </p:cNvSpPr>
          <p:nvPr>
            <p:ph type="dt" sz="half" idx="10"/>
          </p:nvPr>
        </p:nvSpPr>
        <p:spPr/>
        <p:txBody>
          <a:bodyPr/>
          <a:lstStyle/>
          <a:p>
            <a:fld id="{77B87E0D-AFDA-459C-902A-77C930534CBF}" type="datetime1">
              <a:rPr lang="en-US" smtClean="0"/>
              <a:t>12/9/2020</a:t>
            </a:fld>
            <a:endParaRPr lang="en-US"/>
          </a:p>
        </p:txBody>
      </p:sp>
      <p:sp>
        <p:nvSpPr>
          <p:cNvPr id="5" name="Footer Placeholder 4">
            <a:extLst>
              <a:ext uri="{FF2B5EF4-FFF2-40B4-BE49-F238E27FC236}">
                <a16:creationId xmlns:a16="http://schemas.microsoft.com/office/drawing/2014/main" id="{F640DC9B-8287-2E43-BFC8-208D4D3CB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2AD24-758C-044A-BF6A-2B1330BB7B59}"/>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4024095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C353-9FBE-5141-8529-377FCB0DA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D30843-08AB-CC45-97F8-99A8E27BA1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E64518-F3DB-A744-B69B-BF882A572A17}"/>
              </a:ext>
            </a:extLst>
          </p:cNvPr>
          <p:cNvSpPr>
            <a:spLocks noGrp="1"/>
          </p:cNvSpPr>
          <p:nvPr>
            <p:ph type="dt" sz="half" idx="10"/>
          </p:nvPr>
        </p:nvSpPr>
        <p:spPr/>
        <p:txBody>
          <a:bodyPr/>
          <a:lstStyle/>
          <a:p>
            <a:fld id="{B30C5F76-5E10-4AEF-869E-0247C6F0D1CC}" type="datetime1">
              <a:rPr lang="en-US" smtClean="0"/>
              <a:t>12/9/2020</a:t>
            </a:fld>
            <a:endParaRPr lang="en-US"/>
          </a:p>
        </p:txBody>
      </p:sp>
      <p:sp>
        <p:nvSpPr>
          <p:cNvPr id="5" name="Footer Placeholder 4">
            <a:extLst>
              <a:ext uri="{FF2B5EF4-FFF2-40B4-BE49-F238E27FC236}">
                <a16:creationId xmlns:a16="http://schemas.microsoft.com/office/drawing/2014/main" id="{0DFA3B07-70E9-4A47-97A0-383E69C07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5EBA83-4E92-6144-A2C2-531FEF5981F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7163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F050-A008-D041-8679-9B7B4AD0D0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7D1FC5-B68F-274C-BB41-EE6FC3465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407DBC-D1BC-924F-AB42-F07F6E6CFC79}"/>
              </a:ext>
            </a:extLst>
          </p:cNvPr>
          <p:cNvSpPr>
            <a:spLocks noGrp="1"/>
          </p:cNvSpPr>
          <p:nvPr>
            <p:ph type="dt" sz="half" idx="10"/>
          </p:nvPr>
        </p:nvSpPr>
        <p:spPr/>
        <p:txBody>
          <a:bodyPr/>
          <a:lstStyle/>
          <a:p>
            <a:fld id="{6257F169-01A6-4B1E-A47F-4A7155CB8565}" type="datetime1">
              <a:rPr lang="en-US" smtClean="0"/>
              <a:t>12/9/2020</a:t>
            </a:fld>
            <a:endParaRPr lang="en-US"/>
          </a:p>
        </p:txBody>
      </p:sp>
      <p:sp>
        <p:nvSpPr>
          <p:cNvPr id="5" name="Footer Placeholder 4">
            <a:extLst>
              <a:ext uri="{FF2B5EF4-FFF2-40B4-BE49-F238E27FC236}">
                <a16:creationId xmlns:a16="http://schemas.microsoft.com/office/drawing/2014/main" id="{29F9AC5E-374F-1045-8258-855EA19F15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85D3C0-ECB7-4049-B237-A50B432E0FED}"/>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75923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A6DFC-FC76-AA41-A84C-F496755B56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AD9D3A-21F0-4E40-8FC1-D9528CD437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B1EB2C-1ECD-F74F-82EE-AE5338B309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DE6951-1B67-AD49-8D4D-58FF99B60470}"/>
              </a:ext>
            </a:extLst>
          </p:cNvPr>
          <p:cNvSpPr>
            <a:spLocks noGrp="1"/>
          </p:cNvSpPr>
          <p:nvPr>
            <p:ph type="dt" sz="half" idx="10"/>
          </p:nvPr>
        </p:nvSpPr>
        <p:spPr/>
        <p:txBody>
          <a:bodyPr/>
          <a:lstStyle/>
          <a:p>
            <a:fld id="{84C5E048-CB7C-4B00-84F5-39B102FE9781}" type="datetime1">
              <a:rPr lang="en-US" smtClean="0"/>
              <a:t>12/9/2020</a:t>
            </a:fld>
            <a:endParaRPr lang="en-US"/>
          </a:p>
        </p:txBody>
      </p:sp>
      <p:sp>
        <p:nvSpPr>
          <p:cNvPr id="6" name="Footer Placeholder 5">
            <a:extLst>
              <a:ext uri="{FF2B5EF4-FFF2-40B4-BE49-F238E27FC236}">
                <a16:creationId xmlns:a16="http://schemas.microsoft.com/office/drawing/2014/main" id="{3563D3E7-3115-F249-8615-5BB380A369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38C44-679D-054B-A50A-A5F49A6CCFA6}"/>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22061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D8597-00D1-9C45-A992-045A3BCF3F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D7F22F-BAD6-CA47-956E-3FEB21FD8C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FF811C0-F7D6-D04A-8F95-C9184FC81A4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E68642-809B-9844-B0DC-46C9DDE0D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F5D80E5-D2D5-4947-934C-B181284E3B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13D0AF-54FC-304C-8CDD-8D6A25A1A156}"/>
              </a:ext>
            </a:extLst>
          </p:cNvPr>
          <p:cNvSpPr>
            <a:spLocks noGrp="1"/>
          </p:cNvSpPr>
          <p:nvPr>
            <p:ph type="dt" sz="half" idx="10"/>
          </p:nvPr>
        </p:nvSpPr>
        <p:spPr/>
        <p:txBody>
          <a:bodyPr/>
          <a:lstStyle/>
          <a:p>
            <a:fld id="{5F5A94CA-0C3F-4F76-B54A-E9C7F5256EFE}" type="datetime1">
              <a:rPr lang="en-US" smtClean="0"/>
              <a:t>12/9/2020</a:t>
            </a:fld>
            <a:endParaRPr lang="en-US"/>
          </a:p>
        </p:txBody>
      </p:sp>
      <p:sp>
        <p:nvSpPr>
          <p:cNvPr id="8" name="Footer Placeholder 7">
            <a:extLst>
              <a:ext uri="{FF2B5EF4-FFF2-40B4-BE49-F238E27FC236}">
                <a16:creationId xmlns:a16="http://schemas.microsoft.com/office/drawing/2014/main" id="{FF9F3680-FC12-0948-B162-CF43770055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F586D9-BFB2-DB4B-B83A-08B31911985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980404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6FD0-4A21-B64D-8605-6DFE78A653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34D0E3-11DA-8245-88F0-87AC3D4CDA79}"/>
              </a:ext>
            </a:extLst>
          </p:cNvPr>
          <p:cNvSpPr>
            <a:spLocks noGrp="1"/>
          </p:cNvSpPr>
          <p:nvPr>
            <p:ph type="dt" sz="half" idx="10"/>
          </p:nvPr>
        </p:nvSpPr>
        <p:spPr/>
        <p:txBody>
          <a:bodyPr/>
          <a:lstStyle/>
          <a:p>
            <a:fld id="{CD742E04-E4B5-4DFB-A5EF-8521A604DB1B}" type="datetime1">
              <a:rPr lang="en-US" smtClean="0"/>
              <a:t>12/9/2020</a:t>
            </a:fld>
            <a:endParaRPr lang="en-US"/>
          </a:p>
        </p:txBody>
      </p:sp>
      <p:sp>
        <p:nvSpPr>
          <p:cNvPr id="4" name="Footer Placeholder 3">
            <a:extLst>
              <a:ext uri="{FF2B5EF4-FFF2-40B4-BE49-F238E27FC236}">
                <a16:creationId xmlns:a16="http://schemas.microsoft.com/office/drawing/2014/main" id="{E7F587B2-78B8-D540-ADCF-B3B99F7E52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52A16A-DDA8-124B-9300-37B5CE13AC1C}"/>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12410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55749-D3F6-5B40-B60A-AD6835E75C79}"/>
              </a:ext>
            </a:extLst>
          </p:cNvPr>
          <p:cNvSpPr>
            <a:spLocks noGrp="1"/>
          </p:cNvSpPr>
          <p:nvPr>
            <p:ph type="dt" sz="half" idx="10"/>
          </p:nvPr>
        </p:nvSpPr>
        <p:spPr/>
        <p:txBody>
          <a:bodyPr/>
          <a:lstStyle/>
          <a:p>
            <a:fld id="{1203E67E-64DB-4E54-A06D-62800F9BC7D1}" type="datetime1">
              <a:rPr lang="en-US" smtClean="0"/>
              <a:t>12/9/2020</a:t>
            </a:fld>
            <a:endParaRPr lang="en-US"/>
          </a:p>
        </p:txBody>
      </p:sp>
      <p:sp>
        <p:nvSpPr>
          <p:cNvPr id="3" name="Footer Placeholder 2">
            <a:extLst>
              <a:ext uri="{FF2B5EF4-FFF2-40B4-BE49-F238E27FC236}">
                <a16:creationId xmlns:a16="http://schemas.microsoft.com/office/drawing/2014/main" id="{74328217-89D3-A345-901C-432A3E87EC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DD66D9-C338-AE44-BBDD-60CB783A1D72}"/>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58464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EF945-51BE-8E41-A001-8556328E0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D31D16-F809-694B-8A56-EE18EDD3D6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6FB139-7CE6-4D46-9C0F-158A6D60C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1B1C3C-1F82-DD4C-AC61-765315FA2AEC}"/>
              </a:ext>
            </a:extLst>
          </p:cNvPr>
          <p:cNvSpPr>
            <a:spLocks noGrp="1"/>
          </p:cNvSpPr>
          <p:nvPr>
            <p:ph type="dt" sz="half" idx="10"/>
          </p:nvPr>
        </p:nvSpPr>
        <p:spPr/>
        <p:txBody>
          <a:bodyPr/>
          <a:lstStyle/>
          <a:p>
            <a:fld id="{E7729154-5495-40C2-8C85-6AB210CA44DA}" type="datetime1">
              <a:rPr lang="en-US" smtClean="0"/>
              <a:t>12/9/2020</a:t>
            </a:fld>
            <a:endParaRPr lang="en-US"/>
          </a:p>
        </p:txBody>
      </p:sp>
      <p:sp>
        <p:nvSpPr>
          <p:cNvPr id="6" name="Footer Placeholder 5">
            <a:extLst>
              <a:ext uri="{FF2B5EF4-FFF2-40B4-BE49-F238E27FC236}">
                <a16:creationId xmlns:a16="http://schemas.microsoft.com/office/drawing/2014/main" id="{E3865035-F317-3C4F-BE6B-DBA53E9FFB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CEF8A-E308-904B-8554-2B093BAF3C44}"/>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87090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1AD82-5A17-3442-A391-EAC94984A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951955-18A8-AC41-94B9-B2603FDF84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884506-8CF4-5B4E-B0B3-3B52DDCB0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D8C3ED-FF8B-274F-9D47-0425A93E8797}"/>
              </a:ext>
            </a:extLst>
          </p:cNvPr>
          <p:cNvSpPr>
            <a:spLocks noGrp="1"/>
          </p:cNvSpPr>
          <p:nvPr>
            <p:ph type="dt" sz="half" idx="10"/>
          </p:nvPr>
        </p:nvSpPr>
        <p:spPr/>
        <p:txBody>
          <a:bodyPr/>
          <a:lstStyle/>
          <a:p>
            <a:fld id="{42467C89-03EF-4D28-9729-C96E9EEC51ED}" type="datetime1">
              <a:rPr lang="en-US" smtClean="0"/>
              <a:t>12/9/2020</a:t>
            </a:fld>
            <a:endParaRPr lang="en-US"/>
          </a:p>
        </p:txBody>
      </p:sp>
      <p:sp>
        <p:nvSpPr>
          <p:cNvPr id="6" name="Footer Placeholder 5">
            <a:extLst>
              <a:ext uri="{FF2B5EF4-FFF2-40B4-BE49-F238E27FC236}">
                <a16:creationId xmlns:a16="http://schemas.microsoft.com/office/drawing/2014/main" id="{5CF9DCA7-07CA-7B42-989B-53A2AA2655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3F7C12-4324-B949-8183-E9B72EA48744}"/>
              </a:ext>
            </a:extLst>
          </p:cNvPr>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1281941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9732FA-7F9B-6447-A218-D2AAD07F08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FBFB8C-7133-5948-A11E-0C2B393FA7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88C691-56B7-4549-B5F1-C735DF3E2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92BCB-8B05-4411-A8CB-9FBE5DB08B39}" type="datetime1">
              <a:rPr lang="en-US" smtClean="0"/>
              <a:t>12/9/2020</a:t>
            </a:fld>
            <a:endParaRPr lang="en-US"/>
          </a:p>
        </p:txBody>
      </p:sp>
      <p:sp>
        <p:nvSpPr>
          <p:cNvPr id="5" name="Footer Placeholder 4">
            <a:extLst>
              <a:ext uri="{FF2B5EF4-FFF2-40B4-BE49-F238E27FC236}">
                <a16:creationId xmlns:a16="http://schemas.microsoft.com/office/drawing/2014/main" id="{340FC477-BFEF-6A40-8A64-F22652C6F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3B950F-F683-5649-A761-C180536A30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0F34E-4A79-A240-AEA8-3E29BB228B1B}" type="slidenum">
              <a:rPr lang="en-US" smtClean="0"/>
              <a:t>‹#›</a:t>
            </a:fld>
            <a:endParaRPr lang="en-US"/>
          </a:p>
        </p:txBody>
      </p:sp>
    </p:spTree>
    <p:extLst>
      <p:ext uri="{BB962C8B-B14F-4D97-AF65-F5344CB8AC3E}">
        <p14:creationId xmlns:p14="http://schemas.microsoft.com/office/powerpoint/2010/main" val="789863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9.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16.jpeg"/><Relationship Id="rId2" Type="http://schemas.openxmlformats.org/officeDocument/2006/relationships/image" Target="../media/image3.emf"/><Relationship Id="rId1" Type="http://schemas.openxmlformats.org/officeDocument/2006/relationships/slideLayout" Target="../slideLayouts/slideLayout9.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8.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thomaskonstantin/popular-halloween-costumes-amazon-reviews" TargetMode="External"/><Relationship Id="rId2" Type="http://schemas.openxmlformats.org/officeDocument/2006/relationships/hyperlink" Target="https://www.kaggle.com/sagikeren88/fragrances-and-perfumes" TargetMode="Externa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9.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8.xml"/><Relationship Id="rId5" Type="http://schemas.openxmlformats.org/officeDocument/2006/relationships/image" Target="../media/image9.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D3AACC9-6128-D644-BB32-5E823AB3C0A4}"/>
              </a:ext>
            </a:extLst>
          </p:cNvPr>
          <p:cNvPicPr>
            <a:picLocks noChangeAspect="1"/>
          </p:cNvPicPr>
          <p:nvPr/>
        </p:nvPicPr>
        <p:blipFill>
          <a:blip r:embed="rId2"/>
          <a:stretch>
            <a:fillRect/>
          </a:stretch>
        </p:blipFill>
        <p:spPr>
          <a:xfrm>
            <a:off x="4357445" y="1982512"/>
            <a:ext cx="3092980" cy="1037280"/>
          </a:xfrm>
          <a:prstGeom prst="rect">
            <a:avLst/>
          </a:prstGeom>
        </p:spPr>
      </p:pic>
      <p:sp>
        <p:nvSpPr>
          <p:cNvPr id="9" name="Rectangle 8">
            <a:extLst>
              <a:ext uri="{FF2B5EF4-FFF2-40B4-BE49-F238E27FC236}">
                <a16:creationId xmlns:a16="http://schemas.microsoft.com/office/drawing/2014/main" id="{E850BB8E-98B9-0443-9518-BB0B496E8AF5}"/>
              </a:ext>
            </a:extLst>
          </p:cNvPr>
          <p:cNvSpPr/>
          <p:nvPr/>
        </p:nvSpPr>
        <p:spPr>
          <a:xfrm>
            <a:off x="0" y="-51371"/>
            <a:ext cx="12192000" cy="5866726"/>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a:extLst>
              <a:ext uri="{FF2B5EF4-FFF2-40B4-BE49-F238E27FC236}">
                <a16:creationId xmlns:a16="http://schemas.microsoft.com/office/drawing/2014/main" id="{9F5A9FDE-E9C9-EC40-9ACD-E0B75041F0CA}"/>
              </a:ext>
            </a:extLst>
          </p:cNvPr>
          <p:cNvSpPr>
            <a:spLocks noGrp="1"/>
          </p:cNvSpPr>
          <p:nvPr>
            <p:ph type="subTitle" idx="1"/>
          </p:nvPr>
        </p:nvSpPr>
        <p:spPr>
          <a:xfrm>
            <a:off x="3571187" y="3936583"/>
            <a:ext cx="5049625" cy="1169809"/>
          </a:xfrm>
        </p:spPr>
        <p:txBody>
          <a:bodyPr>
            <a:noAutofit/>
          </a:bodyPr>
          <a:lstStyle/>
          <a:p>
            <a:pPr>
              <a:spcBef>
                <a:spcPts val="1600"/>
              </a:spcBef>
            </a:pPr>
            <a:r>
              <a:rPr lang="en-US" sz="2800" dirty="0">
                <a:solidFill>
                  <a:schemeClr val="bg1"/>
                </a:solidFill>
              </a:rPr>
              <a:t>SRUTHI ANNAMRAJU</a:t>
            </a:r>
            <a:endParaRPr lang="en-US" sz="2800" b="1" dirty="0">
              <a:solidFill>
                <a:schemeClr val="bg1"/>
              </a:solidFill>
              <a:latin typeface="+mj-lt"/>
            </a:endParaRPr>
          </a:p>
          <a:p>
            <a:pPr>
              <a:spcBef>
                <a:spcPts val="0"/>
              </a:spcBef>
            </a:pPr>
            <a:r>
              <a:rPr lang="en-US" sz="2800" dirty="0">
                <a:solidFill>
                  <a:schemeClr val="bg1"/>
                </a:solidFill>
                <a:latin typeface="+mj-lt"/>
              </a:rPr>
              <a:t>INFO 5810 -Fall 2020</a:t>
            </a:r>
          </a:p>
          <a:p>
            <a:pPr>
              <a:spcBef>
                <a:spcPts val="0"/>
              </a:spcBef>
            </a:pPr>
            <a:r>
              <a:rPr lang="en-US" sz="2800" dirty="0">
                <a:solidFill>
                  <a:schemeClr val="bg1"/>
                </a:solidFill>
                <a:latin typeface="+mj-lt"/>
              </a:rPr>
              <a:t>TEXT MINING PROJECT</a:t>
            </a:r>
          </a:p>
        </p:txBody>
      </p:sp>
      <p:pic>
        <p:nvPicPr>
          <p:cNvPr id="2" name="Picture 1">
            <a:extLst>
              <a:ext uri="{FF2B5EF4-FFF2-40B4-BE49-F238E27FC236}">
                <a16:creationId xmlns:a16="http://schemas.microsoft.com/office/drawing/2014/main" id="{C04D1D62-CFD6-D946-AAA1-A9E54335DC98}"/>
              </a:ext>
            </a:extLst>
          </p:cNvPr>
          <p:cNvPicPr>
            <a:picLocks noChangeAspect="1"/>
          </p:cNvPicPr>
          <p:nvPr/>
        </p:nvPicPr>
        <p:blipFill>
          <a:blip r:embed="rId3"/>
          <a:stretch>
            <a:fillRect/>
          </a:stretch>
        </p:blipFill>
        <p:spPr>
          <a:xfrm>
            <a:off x="4596453" y="772134"/>
            <a:ext cx="2999092" cy="2999092"/>
          </a:xfrm>
          <a:prstGeom prst="rect">
            <a:avLst/>
          </a:prstGeom>
        </p:spPr>
      </p:pic>
      <p:sp>
        <p:nvSpPr>
          <p:cNvPr id="3" name="Slide Number Placeholder 2">
            <a:extLst>
              <a:ext uri="{FF2B5EF4-FFF2-40B4-BE49-F238E27FC236}">
                <a16:creationId xmlns:a16="http://schemas.microsoft.com/office/drawing/2014/main" id="{A7150409-2749-4E4A-AEA0-DAA2D0507C4D}"/>
              </a:ext>
            </a:extLst>
          </p:cNvPr>
          <p:cNvSpPr>
            <a:spLocks noGrp="1"/>
          </p:cNvSpPr>
          <p:nvPr>
            <p:ph type="sldNum" sz="quarter" idx="12"/>
          </p:nvPr>
        </p:nvSpPr>
        <p:spPr/>
        <p:txBody>
          <a:bodyPr/>
          <a:lstStyle/>
          <a:p>
            <a:fld id="{F860F34E-4A79-A240-AEA8-3E29BB228B1B}" type="slidenum">
              <a:rPr lang="en-US" smtClean="0"/>
              <a:t>1</a:t>
            </a:fld>
            <a:endParaRPr lang="en-US"/>
          </a:p>
        </p:txBody>
      </p:sp>
    </p:spTree>
    <p:extLst>
      <p:ext uri="{BB962C8B-B14F-4D97-AF65-F5344CB8AC3E}">
        <p14:creationId xmlns:p14="http://schemas.microsoft.com/office/powerpoint/2010/main" val="3088161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ED691-A23A-4C1B-919B-0B730700F352}"/>
              </a:ext>
            </a:extLst>
          </p:cNvPr>
          <p:cNvSpPr>
            <a:spLocks noGrp="1"/>
          </p:cNvSpPr>
          <p:nvPr>
            <p:ph type="title"/>
          </p:nvPr>
        </p:nvSpPr>
        <p:spPr>
          <a:xfrm>
            <a:off x="838200" y="334303"/>
            <a:ext cx="10515600" cy="1325563"/>
          </a:xfrm>
        </p:spPr>
        <p:txBody>
          <a:bodyPr/>
          <a:lstStyle/>
          <a:p>
            <a:r>
              <a:rPr lang="en-US" dirty="0">
                <a:solidFill>
                  <a:srgbClr val="007B3B"/>
                </a:solidFill>
              </a:rPr>
              <a:t>Final design diagram of Correlation analysis</a:t>
            </a:r>
          </a:p>
        </p:txBody>
      </p:sp>
      <p:pic>
        <p:nvPicPr>
          <p:cNvPr id="6" name="Content Placeholder 5" descr="Diagram&#10;&#10;Description automatically generated">
            <a:extLst>
              <a:ext uri="{FF2B5EF4-FFF2-40B4-BE49-F238E27FC236}">
                <a16:creationId xmlns:a16="http://schemas.microsoft.com/office/drawing/2014/main" id="{8DA6FACC-A21D-4352-9746-08DD6F85776B}"/>
              </a:ext>
            </a:extLst>
          </p:cNvPr>
          <p:cNvPicPr>
            <a:picLocks noGrp="1" noChangeAspect="1"/>
          </p:cNvPicPr>
          <p:nvPr>
            <p:ph idx="1"/>
          </p:nvPr>
        </p:nvPicPr>
        <p:blipFill>
          <a:blip r:embed="rId2"/>
          <a:stretch>
            <a:fillRect/>
          </a:stretch>
        </p:blipFill>
        <p:spPr>
          <a:xfrm>
            <a:off x="884360" y="2619910"/>
            <a:ext cx="10180907" cy="2476759"/>
          </a:xfrm>
        </p:spPr>
      </p:pic>
      <p:sp>
        <p:nvSpPr>
          <p:cNvPr id="4" name="Slide Number Placeholder 3">
            <a:extLst>
              <a:ext uri="{FF2B5EF4-FFF2-40B4-BE49-F238E27FC236}">
                <a16:creationId xmlns:a16="http://schemas.microsoft.com/office/drawing/2014/main" id="{DB9C2B7C-C964-4128-909C-EE15F59169A7}"/>
              </a:ext>
            </a:extLst>
          </p:cNvPr>
          <p:cNvSpPr>
            <a:spLocks noGrp="1"/>
          </p:cNvSpPr>
          <p:nvPr>
            <p:ph type="sldNum" sz="quarter" idx="12"/>
          </p:nvPr>
        </p:nvSpPr>
        <p:spPr/>
        <p:txBody>
          <a:bodyPr/>
          <a:lstStyle/>
          <a:p>
            <a:fld id="{F860F34E-4A79-A240-AEA8-3E29BB228B1B}" type="slidenum">
              <a:rPr lang="en-US" smtClean="0"/>
              <a:t>10</a:t>
            </a:fld>
            <a:endParaRPr lang="en-US"/>
          </a:p>
        </p:txBody>
      </p:sp>
      <p:pic>
        <p:nvPicPr>
          <p:cNvPr id="7" name="Picture 6">
            <a:extLst>
              <a:ext uri="{FF2B5EF4-FFF2-40B4-BE49-F238E27FC236}">
                <a16:creationId xmlns:a16="http://schemas.microsoft.com/office/drawing/2014/main" id="{FECA5A22-22DB-4C4D-BBE5-530E52D718CD}"/>
              </a:ext>
            </a:extLst>
          </p:cNvPr>
          <p:cNvPicPr>
            <a:picLocks noChangeAspect="1"/>
          </p:cNvPicPr>
          <p:nvPr/>
        </p:nvPicPr>
        <p:blipFill>
          <a:blip r:embed="rId3"/>
          <a:stretch>
            <a:fillRect/>
          </a:stretch>
        </p:blipFill>
        <p:spPr>
          <a:xfrm>
            <a:off x="231962" y="6016749"/>
            <a:ext cx="1599045" cy="685305"/>
          </a:xfrm>
          <a:prstGeom prst="rect">
            <a:avLst/>
          </a:prstGeom>
        </p:spPr>
      </p:pic>
      <p:pic>
        <p:nvPicPr>
          <p:cNvPr id="8" name="Picture 7">
            <a:extLst>
              <a:ext uri="{FF2B5EF4-FFF2-40B4-BE49-F238E27FC236}">
                <a16:creationId xmlns:a16="http://schemas.microsoft.com/office/drawing/2014/main" id="{D5D74850-23DA-452D-968D-1EC6D55E8FF4}"/>
              </a:ext>
            </a:extLst>
          </p:cNvPr>
          <p:cNvPicPr>
            <a:picLocks noChangeAspect="1"/>
          </p:cNvPicPr>
          <p:nvPr/>
        </p:nvPicPr>
        <p:blipFill>
          <a:blip r:embed="rId4"/>
          <a:stretch>
            <a:fillRect/>
          </a:stretch>
        </p:blipFill>
        <p:spPr>
          <a:xfrm>
            <a:off x="9606580" y="6329398"/>
            <a:ext cx="2358689" cy="113868"/>
          </a:xfrm>
          <a:prstGeom prst="rect">
            <a:avLst/>
          </a:prstGeom>
        </p:spPr>
      </p:pic>
    </p:spTree>
    <p:extLst>
      <p:ext uri="{BB962C8B-B14F-4D97-AF65-F5344CB8AC3E}">
        <p14:creationId xmlns:p14="http://schemas.microsoft.com/office/powerpoint/2010/main" val="552795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A0A96-5C85-46CF-94AD-DA74EE9C4BB9}"/>
              </a:ext>
            </a:extLst>
          </p:cNvPr>
          <p:cNvSpPr>
            <a:spLocks noGrp="1"/>
          </p:cNvSpPr>
          <p:nvPr>
            <p:ph type="title"/>
          </p:nvPr>
        </p:nvSpPr>
        <p:spPr>
          <a:xfrm>
            <a:off x="508874" y="723899"/>
            <a:ext cx="3640239" cy="1405509"/>
          </a:xfrm>
        </p:spPr>
        <p:txBody>
          <a:bodyPr>
            <a:normAutofit fontScale="90000"/>
          </a:bodyPr>
          <a:lstStyle/>
          <a:p>
            <a:r>
              <a:rPr lang="en-US" dirty="0"/>
              <a:t> </a:t>
            </a:r>
            <a:br>
              <a:rPr lang="en-US" dirty="0"/>
            </a:br>
            <a:br>
              <a:rPr lang="en-US" dirty="0"/>
            </a:br>
            <a:br>
              <a:rPr lang="en-US" dirty="0"/>
            </a:br>
            <a:br>
              <a:rPr lang="en-US" dirty="0"/>
            </a:br>
            <a:r>
              <a:rPr lang="en-US" b="1" dirty="0"/>
              <a:t>3. Association Rule Analysis of attribute “text reviews”</a:t>
            </a:r>
          </a:p>
        </p:txBody>
      </p:sp>
      <p:sp>
        <p:nvSpPr>
          <p:cNvPr id="4" name="Text Placeholder 3">
            <a:extLst>
              <a:ext uri="{FF2B5EF4-FFF2-40B4-BE49-F238E27FC236}">
                <a16:creationId xmlns:a16="http://schemas.microsoft.com/office/drawing/2014/main" id="{A32DAAB3-B93F-4041-9DAE-441250A29E81}"/>
              </a:ext>
            </a:extLst>
          </p:cNvPr>
          <p:cNvSpPr>
            <a:spLocks noGrp="1"/>
          </p:cNvSpPr>
          <p:nvPr>
            <p:ph type="body" sz="half" idx="2"/>
          </p:nvPr>
        </p:nvSpPr>
        <p:spPr>
          <a:xfrm>
            <a:off x="231962" y="2301411"/>
            <a:ext cx="4052361" cy="3339101"/>
          </a:xfrm>
        </p:spPr>
        <p:txBody>
          <a:bodyPr>
            <a:noAutofit/>
          </a:bodyPr>
          <a:lstStyle/>
          <a:p>
            <a:pPr marL="285750" indent="-285750">
              <a:buFont typeface="Arial" panose="020B0604020202020204" pitchFamily="34" charset="0"/>
              <a:buChar char="•"/>
            </a:pPr>
            <a:r>
              <a:rPr lang="en-US" sz="2000" dirty="0"/>
              <a:t>The most occurred words in the text reviews are Halloween, costumes, loves, quality, dough, Melissa, fit, great etc.</a:t>
            </a:r>
          </a:p>
          <a:p>
            <a:pPr marL="285750" indent="-285750">
              <a:buFont typeface="Arial" panose="020B0604020202020204" pitchFamily="34" charset="0"/>
              <a:buChar char="•"/>
            </a:pPr>
            <a:r>
              <a:rPr lang="en-US" sz="2000" dirty="0"/>
              <a:t>Dough and Melissa has the highest confidence met with 98%.</a:t>
            </a:r>
          </a:p>
          <a:p>
            <a:pPr marL="285750" indent="-285750">
              <a:buFont typeface="Arial" panose="020B0604020202020204" pitchFamily="34" charset="0"/>
              <a:buChar char="•"/>
            </a:pPr>
            <a:r>
              <a:rPr lang="en-US" sz="2000" dirty="0"/>
              <a:t>Halloween costumes of brand Dough and Melissa is most reviews by the customers on Amazon.</a:t>
            </a:r>
          </a:p>
          <a:p>
            <a:endParaRPr lang="en-US" sz="2000" dirty="0"/>
          </a:p>
        </p:txBody>
      </p:sp>
      <p:sp>
        <p:nvSpPr>
          <p:cNvPr id="5" name="Slide Number Placeholder 4">
            <a:extLst>
              <a:ext uri="{FF2B5EF4-FFF2-40B4-BE49-F238E27FC236}">
                <a16:creationId xmlns:a16="http://schemas.microsoft.com/office/drawing/2014/main" id="{8E5CDE14-F98B-421B-B5C3-C328A2E79596}"/>
              </a:ext>
            </a:extLst>
          </p:cNvPr>
          <p:cNvSpPr>
            <a:spLocks noGrp="1"/>
          </p:cNvSpPr>
          <p:nvPr>
            <p:ph type="sldNum" sz="quarter" idx="12"/>
          </p:nvPr>
        </p:nvSpPr>
        <p:spPr/>
        <p:txBody>
          <a:bodyPr/>
          <a:lstStyle/>
          <a:p>
            <a:fld id="{F860F34E-4A79-A240-AEA8-3E29BB228B1B}" type="slidenum">
              <a:rPr lang="en-US" smtClean="0"/>
              <a:t>11</a:t>
            </a:fld>
            <a:endParaRPr lang="en-US"/>
          </a:p>
        </p:txBody>
      </p:sp>
      <p:pic>
        <p:nvPicPr>
          <p:cNvPr id="7" name="Picture 6">
            <a:extLst>
              <a:ext uri="{FF2B5EF4-FFF2-40B4-BE49-F238E27FC236}">
                <a16:creationId xmlns:a16="http://schemas.microsoft.com/office/drawing/2014/main" id="{00E324F7-72AF-4340-A263-3C7F0EC7A36D}"/>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8" name="Picture 7">
            <a:extLst>
              <a:ext uri="{FF2B5EF4-FFF2-40B4-BE49-F238E27FC236}">
                <a16:creationId xmlns:a16="http://schemas.microsoft.com/office/drawing/2014/main" id="{053DD0DA-BCE9-40D7-B112-5B5CDC935C26}"/>
              </a:ext>
            </a:extLst>
          </p:cNvPr>
          <p:cNvPicPr>
            <a:picLocks noChangeAspect="1"/>
          </p:cNvPicPr>
          <p:nvPr/>
        </p:nvPicPr>
        <p:blipFill>
          <a:blip r:embed="rId3"/>
          <a:stretch>
            <a:fillRect/>
          </a:stretch>
        </p:blipFill>
        <p:spPr>
          <a:xfrm>
            <a:off x="231962" y="6016749"/>
            <a:ext cx="1599045" cy="685305"/>
          </a:xfrm>
          <a:prstGeom prst="rect">
            <a:avLst/>
          </a:prstGeom>
        </p:spPr>
      </p:pic>
      <p:pic>
        <p:nvPicPr>
          <p:cNvPr id="9" name="Picture 8">
            <a:extLst>
              <a:ext uri="{FF2B5EF4-FFF2-40B4-BE49-F238E27FC236}">
                <a16:creationId xmlns:a16="http://schemas.microsoft.com/office/drawing/2014/main" id="{6AE4C4AB-E6E0-4F33-8BE4-955034A38533}"/>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284324" y="832207"/>
            <a:ext cx="7510409" cy="4293437"/>
          </a:xfrm>
          <a:prstGeom prst="rect">
            <a:avLst/>
          </a:prstGeom>
        </p:spPr>
      </p:pic>
    </p:spTree>
    <p:extLst>
      <p:ext uri="{BB962C8B-B14F-4D97-AF65-F5344CB8AC3E}">
        <p14:creationId xmlns:p14="http://schemas.microsoft.com/office/powerpoint/2010/main" val="1333779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DFD4-C344-4F76-AFD9-857E1F826533}"/>
              </a:ext>
            </a:extLst>
          </p:cNvPr>
          <p:cNvSpPr>
            <a:spLocks noGrp="1"/>
          </p:cNvSpPr>
          <p:nvPr>
            <p:ph type="title"/>
          </p:nvPr>
        </p:nvSpPr>
        <p:spPr/>
        <p:txBody>
          <a:bodyPr/>
          <a:lstStyle/>
          <a:p>
            <a:r>
              <a:rPr lang="en-US" dirty="0">
                <a:solidFill>
                  <a:srgbClr val="007B3B"/>
                </a:solidFill>
              </a:rPr>
              <a:t>Final design diagram of Association Rule analysis</a:t>
            </a:r>
          </a:p>
        </p:txBody>
      </p:sp>
      <p:pic>
        <p:nvPicPr>
          <p:cNvPr id="6" name="Content Placeholder 5" descr="Diagram&#10;&#10;Description automatically generated">
            <a:extLst>
              <a:ext uri="{FF2B5EF4-FFF2-40B4-BE49-F238E27FC236}">
                <a16:creationId xmlns:a16="http://schemas.microsoft.com/office/drawing/2014/main" id="{BAA6181D-AC33-42F5-8BED-5E174464AA0B}"/>
              </a:ext>
            </a:extLst>
          </p:cNvPr>
          <p:cNvPicPr>
            <a:picLocks noGrp="1" noChangeAspect="1"/>
          </p:cNvPicPr>
          <p:nvPr>
            <p:ph idx="1"/>
          </p:nvPr>
        </p:nvPicPr>
        <p:blipFill>
          <a:blip r:embed="rId2"/>
          <a:stretch>
            <a:fillRect/>
          </a:stretch>
        </p:blipFill>
        <p:spPr>
          <a:xfrm>
            <a:off x="607910" y="2650733"/>
            <a:ext cx="11115563" cy="2090336"/>
          </a:xfrm>
        </p:spPr>
      </p:pic>
      <p:sp>
        <p:nvSpPr>
          <p:cNvPr id="4" name="Slide Number Placeholder 3">
            <a:extLst>
              <a:ext uri="{FF2B5EF4-FFF2-40B4-BE49-F238E27FC236}">
                <a16:creationId xmlns:a16="http://schemas.microsoft.com/office/drawing/2014/main" id="{EACDD368-6A10-43B8-98D8-147F1FC1D3BF}"/>
              </a:ext>
            </a:extLst>
          </p:cNvPr>
          <p:cNvSpPr>
            <a:spLocks noGrp="1"/>
          </p:cNvSpPr>
          <p:nvPr>
            <p:ph type="sldNum" sz="quarter" idx="12"/>
          </p:nvPr>
        </p:nvSpPr>
        <p:spPr/>
        <p:txBody>
          <a:bodyPr/>
          <a:lstStyle/>
          <a:p>
            <a:fld id="{F860F34E-4A79-A240-AEA8-3E29BB228B1B}" type="slidenum">
              <a:rPr lang="en-US" smtClean="0"/>
              <a:t>12</a:t>
            </a:fld>
            <a:endParaRPr lang="en-US"/>
          </a:p>
        </p:txBody>
      </p:sp>
      <p:pic>
        <p:nvPicPr>
          <p:cNvPr id="7" name="Picture 6">
            <a:extLst>
              <a:ext uri="{FF2B5EF4-FFF2-40B4-BE49-F238E27FC236}">
                <a16:creationId xmlns:a16="http://schemas.microsoft.com/office/drawing/2014/main" id="{E018FAC9-2FE4-4D29-A3F4-5AD8EC9BCCEA}"/>
              </a:ext>
            </a:extLst>
          </p:cNvPr>
          <p:cNvPicPr>
            <a:picLocks noChangeAspect="1"/>
          </p:cNvPicPr>
          <p:nvPr/>
        </p:nvPicPr>
        <p:blipFill>
          <a:blip r:embed="rId3"/>
          <a:stretch>
            <a:fillRect/>
          </a:stretch>
        </p:blipFill>
        <p:spPr>
          <a:xfrm>
            <a:off x="231962" y="6016749"/>
            <a:ext cx="1599045" cy="685305"/>
          </a:xfrm>
          <a:prstGeom prst="rect">
            <a:avLst/>
          </a:prstGeom>
        </p:spPr>
      </p:pic>
      <p:pic>
        <p:nvPicPr>
          <p:cNvPr id="8" name="Picture 7">
            <a:extLst>
              <a:ext uri="{FF2B5EF4-FFF2-40B4-BE49-F238E27FC236}">
                <a16:creationId xmlns:a16="http://schemas.microsoft.com/office/drawing/2014/main" id="{87686B65-563F-4611-9E33-FD58A3711ECB}"/>
              </a:ext>
            </a:extLst>
          </p:cNvPr>
          <p:cNvPicPr>
            <a:picLocks noChangeAspect="1"/>
          </p:cNvPicPr>
          <p:nvPr/>
        </p:nvPicPr>
        <p:blipFill>
          <a:blip r:embed="rId4"/>
          <a:stretch>
            <a:fillRect/>
          </a:stretch>
        </p:blipFill>
        <p:spPr>
          <a:xfrm>
            <a:off x="9606580" y="6329398"/>
            <a:ext cx="2358689" cy="113868"/>
          </a:xfrm>
          <a:prstGeom prst="rect">
            <a:avLst/>
          </a:prstGeom>
        </p:spPr>
      </p:pic>
    </p:spTree>
    <p:extLst>
      <p:ext uri="{BB962C8B-B14F-4D97-AF65-F5344CB8AC3E}">
        <p14:creationId xmlns:p14="http://schemas.microsoft.com/office/powerpoint/2010/main" val="1159290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1173-3CAD-4D6D-85FB-4E47EAA26F3A}"/>
              </a:ext>
            </a:extLst>
          </p:cNvPr>
          <p:cNvSpPr>
            <a:spLocks noGrp="1"/>
          </p:cNvSpPr>
          <p:nvPr>
            <p:ph type="title"/>
          </p:nvPr>
        </p:nvSpPr>
        <p:spPr>
          <a:xfrm>
            <a:off x="684944" y="478365"/>
            <a:ext cx="3932237" cy="1600200"/>
          </a:xfrm>
        </p:spPr>
        <p:txBody>
          <a:bodyPr>
            <a:normAutofit fontScale="90000"/>
          </a:bodyPr>
          <a:lstStyle/>
          <a:p>
            <a:r>
              <a:rPr lang="en-US" b="1" dirty="0"/>
              <a:t>4. K-means clustering analysis to group the text reviews of Halloween costumes.</a:t>
            </a:r>
          </a:p>
        </p:txBody>
      </p:sp>
      <p:sp>
        <p:nvSpPr>
          <p:cNvPr id="4" name="Text Placeholder 3">
            <a:extLst>
              <a:ext uri="{FF2B5EF4-FFF2-40B4-BE49-F238E27FC236}">
                <a16:creationId xmlns:a16="http://schemas.microsoft.com/office/drawing/2014/main" id="{9C57C9AF-E141-41C1-AD7C-1504177079C2}"/>
              </a:ext>
            </a:extLst>
          </p:cNvPr>
          <p:cNvSpPr>
            <a:spLocks noGrp="1"/>
          </p:cNvSpPr>
          <p:nvPr>
            <p:ph type="body" sz="half" idx="2"/>
          </p:nvPr>
        </p:nvSpPr>
        <p:spPr>
          <a:xfrm>
            <a:off x="452063" y="2260053"/>
            <a:ext cx="4258161" cy="3380404"/>
          </a:xfrm>
        </p:spPr>
        <p:txBody>
          <a:bodyPr>
            <a:normAutofit lnSpcReduction="10000"/>
          </a:bodyPr>
          <a:lstStyle/>
          <a:p>
            <a:r>
              <a:rPr lang="en-US" sz="2400" dirty="0"/>
              <a:t>K=4 clusters and n=10 iterations</a:t>
            </a:r>
          </a:p>
          <a:p>
            <a:pPr marL="342900" indent="-342900">
              <a:buFont typeface="Arial" panose="020B0604020202020204" pitchFamily="34" charset="0"/>
              <a:buChar char="•"/>
            </a:pPr>
            <a:r>
              <a:rPr lang="en-US" sz="2400" dirty="0"/>
              <a:t>Cluster 0: costume, loves, Halloween, dress</a:t>
            </a:r>
          </a:p>
          <a:p>
            <a:pPr marL="342900" indent="-342900">
              <a:buFont typeface="Arial" panose="020B0604020202020204" pitchFamily="34" charset="0"/>
              <a:buChar char="•"/>
            </a:pPr>
            <a:r>
              <a:rPr lang="en-US" sz="2400" dirty="0"/>
              <a:t>Cluster 1: cute, love, super, warm, costume</a:t>
            </a:r>
          </a:p>
          <a:p>
            <a:pPr marL="342900" indent="-342900">
              <a:buFont typeface="Arial" panose="020B0604020202020204" pitchFamily="34" charset="0"/>
              <a:buChar char="•"/>
            </a:pPr>
            <a:r>
              <a:rPr lang="en-US" sz="2400" dirty="0"/>
              <a:t>Cluster 2: great, loved, quality, good, costume</a:t>
            </a:r>
          </a:p>
          <a:p>
            <a:pPr marL="342900" indent="-342900">
              <a:buFont typeface="Arial" panose="020B0604020202020204" pitchFamily="34" charset="0"/>
              <a:buChar char="•"/>
            </a:pPr>
            <a:r>
              <a:rPr lang="en-US" sz="2400" dirty="0"/>
              <a:t>Cluster 3: perfect, fits, Halloween, loved, costume</a:t>
            </a:r>
          </a:p>
          <a:p>
            <a:endParaRPr lang="en-US" dirty="0"/>
          </a:p>
          <a:p>
            <a:endParaRPr lang="en-US" sz="2400" dirty="0"/>
          </a:p>
        </p:txBody>
      </p:sp>
      <p:sp>
        <p:nvSpPr>
          <p:cNvPr id="5" name="Slide Number Placeholder 4">
            <a:extLst>
              <a:ext uri="{FF2B5EF4-FFF2-40B4-BE49-F238E27FC236}">
                <a16:creationId xmlns:a16="http://schemas.microsoft.com/office/drawing/2014/main" id="{C4F65433-9063-4C15-91DA-BB8DCAC428A5}"/>
              </a:ext>
            </a:extLst>
          </p:cNvPr>
          <p:cNvSpPr>
            <a:spLocks noGrp="1"/>
          </p:cNvSpPr>
          <p:nvPr>
            <p:ph type="sldNum" sz="quarter" idx="12"/>
          </p:nvPr>
        </p:nvSpPr>
        <p:spPr/>
        <p:txBody>
          <a:bodyPr/>
          <a:lstStyle/>
          <a:p>
            <a:fld id="{F860F34E-4A79-A240-AEA8-3E29BB228B1B}" type="slidenum">
              <a:rPr lang="en-US" smtClean="0"/>
              <a:t>13</a:t>
            </a:fld>
            <a:endParaRPr lang="en-US"/>
          </a:p>
        </p:txBody>
      </p:sp>
      <p:pic>
        <p:nvPicPr>
          <p:cNvPr id="8" name="Picture 7">
            <a:extLst>
              <a:ext uri="{FF2B5EF4-FFF2-40B4-BE49-F238E27FC236}">
                <a16:creationId xmlns:a16="http://schemas.microsoft.com/office/drawing/2014/main" id="{3F865E1D-78A2-4F88-BE56-B927745D0722}"/>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9" name="Picture 8">
            <a:extLst>
              <a:ext uri="{FF2B5EF4-FFF2-40B4-BE49-F238E27FC236}">
                <a16:creationId xmlns:a16="http://schemas.microsoft.com/office/drawing/2014/main" id="{58C7DB48-E1BF-4431-8829-016D1D36A35B}"/>
              </a:ext>
            </a:extLst>
          </p:cNvPr>
          <p:cNvPicPr>
            <a:picLocks noChangeAspect="1"/>
          </p:cNvPicPr>
          <p:nvPr/>
        </p:nvPicPr>
        <p:blipFill>
          <a:blip r:embed="rId3"/>
          <a:stretch>
            <a:fillRect/>
          </a:stretch>
        </p:blipFill>
        <p:spPr>
          <a:xfrm>
            <a:off x="231962" y="6016749"/>
            <a:ext cx="1599045" cy="685305"/>
          </a:xfrm>
          <a:prstGeom prst="rect">
            <a:avLst/>
          </a:prstGeom>
        </p:spPr>
      </p:pic>
      <p:pic>
        <p:nvPicPr>
          <p:cNvPr id="10" name="Picture 9" descr="Table&#10;&#10;Description automatically generated">
            <a:extLst>
              <a:ext uri="{FF2B5EF4-FFF2-40B4-BE49-F238E27FC236}">
                <a16:creationId xmlns:a16="http://schemas.microsoft.com/office/drawing/2014/main" id="{AD10AB21-1B4C-49DB-BD32-34AD454056EC}"/>
              </a:ext>
            </a:extLst>
          </p:cNvPr>
          <p:cNvPicPr/>
          <p:nvPr/>
        </p:nvPicPr>
        <p:blipFill rotWithShape="1">
          <a:blip r:embed="rId4" cstate="print">
            <a:extLst>
              <a:ext uri="{28A0092B-C50C-407E-A947-70E740481C1C}">
                <a14:useLocalDpi xmlns:a14="http://schemas.microsoft.com/office/drawing/2010/main" val="0"/>
              </a:ext>
            </a:extLst>
          </a:blip>
          <a:srcRect t="-1" r="30506" b="57310"/>
          <a:stretch/>
        </p:blipFill>
        <p:spPr bwMode="auto">
          <a:xfrm>
            <a:off x="5296757" y="950976"/>
            <a:ext cx="2819828" cy="1841755"/>
          </a:xfrm>
          <a:prstGeom prst="rect">
            <a:avLst/>
          </a:prstGeom>
          <a:ln>
            <a:noFill/>
          </a:ln>
          <a:extLst>
            <a:ext uri="{53640926-AAD7-44D8-BBD7-CCE9431645EC}">
              <a14:shadowObscured xmlns:a14="http://schemas.microsoft.com/office/drawing/2010/main"/>
            </a:ext>
          </a:extLst>
        </p:spPr>
      </p:pic>
      <p:pic>
        <p:nvPicPr>
          <p:cNvPr id="11" name="Picture 10" descr="Table&#10;&#10;Description automatically generated">
            <a:extLst>
              <a:ext uri="{FF2B5EF4-FFF2-40B4-BE49-F238E27FC236}">
                <a16:creationId xmlns:a16="http://schemas.microsoft.com/office/drawing/2014/main" id="{2C8A16E3-FDC9-411C-9637-4BAED92014EA}"/>
              </a:ext>
            </a:extLst>
          </p:cNvPr>
          <p:cNvPicPr/>
          <p:nvPr/>
        </p:nvPicPr>
        <p:blipFill rotWithShape="1">
          <a:blip r:embed="rId5" cstate="print">
            <a:extLst>
              <a:ext uri="{28A0092B-C50C-407E-A947-70E740481C1C}">
                <a14:useLocalDpi xmlns:a14="http://schemas.microsoft.com/office/drawing/2010/main" val="0"/>
              </a:ext>
            </a:extLst>
          </a:blip>
          <a:srcRect l="1135" t="3550" r="20492" b="55130"/>
          <a:stretch/>
        </p:blipFill>
        <p:spPr bwMode="auto">
          <a:xfrm>
            <a:off x="8116585" y="1068830"/>
            <a:ext cx="3390471" cy="1841755"/>
          </a:xfrm>
          <a:prstGeom prst="rect">
            <a:avLst/>
          </a:prstGeom>
          <a:ln>
            <a:noFill/>
          </a:ln>
          <a:extLst>
            <a:ext uri="{53640926-AAD7-44D8-BBD7-CCE9431645EC}">
              <a14:shadowObscured xmlns:a14="http://schemas.microsoft.com/office/drawing/2010/main"/>
            </a:ext>
          </a:extLst>
        </p:spPr>
      </p:pic>
      <p:pic>
        <p:nvPicPr>
          <p:cNvPr id="12" name="Picture 11" descr="Table&#10;&#10;Description automatically generated">
            <a:extLst>
              <a:ext uri="{FF2B5EF4-FFF2-40B4-BE49-F238E27FC236}">
                <a16:creationId xmlns:a16="http://schemas.microsoft.com/office/drawing/2014/main" id="{CE32A17B-0DCF-4F6B-9640-30A392397767}"/>
              </a:ext>
            </a:extLst>
          </p:cNvPr>
          <p:cNvPicPr/>
          <p:nvPr/>
        </p:nvPicPr>
        <p:blipFill rotWithShape="1">
          <a:blip r:embed="rId6" cstate="print">
            <a:extLst>
              <a:ext uri="{28A0092B-C50C-407E-A947-70E740481C1C}">
                <a14:useLocalDpi xmlns:a14="http://schemas.microsoft.com/office/drawing/2010/main" val="0"/>
              </a:ext>
            </a:extLst>
          </a:blip>
          <a:srcRect r="14899" b="55293"/>
          <a:stretch/>
        </p:blipFill>
        <p:spPr bwMode="auto">
          <a:xfrm>
            <a:off x="5296756" y="2819684"/>
            <a:ext cx="6210300" cy="1433818"/>
          </a:xfrm>
          <a:prstGeom prst="rect">
            <a:avLst/>
          </a:prstGeom>
          <a:ln>
            <a:noFill/>
          </a:ln>
          <a:extLst>
            <a:ext uri="{53640926-AAD7-44D8-BBD7-CCE9431645EC}">
              <a14:shadowObscured xmlns:a14="http://schemas.microsoft.com/office/drawing/2010/main"/>
            </a:ext>
          </a:extLst>
        </p:spPr>
      </p:pic>
      <p:pic>
        <p:nvPicPr>
          <p:cNvPr id="13" name="Picture 12" descr="Table&#10;&#10;Description automatically generated">
            <a:extLst>
              <a:ext uri="{FF2B5EF4-FFF2-40B4-BE49-F238E27FC236}">
                <a16:creationId xmlns:a16="http://schemas.microsoft.com/office/drawing/2014/main" id="{A953FBBA-9E7E-42FD-B71F-28F3E42E9641}"/>
              </a:ext>
            </a:extLst>
          </p:cNvPr>
          <p:cNvPicPr/>
          <p:nvPr/>
        </p:nvPicPr>
        <p:blipFill rotWithShape="1">
          <a:blip r:embed="rId7" cstate="print">
            <a:extLst>
              <a:ext uri="{28A0092B-C50C-407E-A947-70E740481C1C}">
                <a14:useLocalDpi xmlns:a14="http://schemas.microsoft.com/office/drawing/2010/main" val="0"/>
              </a:ext>
            </a:extLst>
          </a:blip>
          <a:srcRect r="11966" b="55189"/>
          <a:stretch/>
        </p:blipFill>
        <p:spPr bwMode="auto">
          <a:xfrm>
            <a:off x="5296756" y="4280454"/>
            <a:ext cx="6210300" cy="150871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52403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0226268-7D47-44C4-BFA0-BAD103E99BC5}"/>
              </a:ext>
            </a:extLst>
          </p:cNvPr>
          <p:cNvSpPr>
            <a:spLocks noGrp="1"/>
          </p:cNvSpPr>
          <p:nvPr>
            <p:ph type="body" sz="half" idx="2"/>
          </p:nvPr>
        </p:nvSpPr>
        <p:spPr>
          <a:xfrm>
            <a:off x="1066800" y="3743325"/>
            <a:ext cx="8096250" cy="1969898"/>
          </a:xfrm>
        </p:spPr>
        <p:txBody>
          <a:bodyPr>
            <a:normAutofit/>
          </a:bodyPr>
          <a:lstStyle/>
          <a:p>
            <a:r>
              <a:rPr lang="en-US" dirty="0"/>
              <a:t> </a:t>
            </a:r>
          </a:p>
          <a:p>
            <a:endParaRPr lang="en-US" dirty="0"/>
          </a:p>
        </p:txBody>
      </p:sp>
      <p:sp>
        <p:nvSpPr>
          <p:cNvPr id="5" name="Slide Number Placeholder 4">
            <a:extLst>
              <a:ext uri="{FF2B5EF4-FFF2-40B4-BE49-F238E27FC236}">
                <a16:creationId xmlns:a16="http://schemas.microsoft.com/office/drawing/2014/main" id="{4FD7C75C-E452-4F17-A201-F49CE081A900}"/>
              </a:ext>
            </a:extLst>
          </p:cNvPr>
          <p:cNvSpPr>
            <a:spLocks noGrp="1"/>
          </p:cNvSpPr>
          <p:nvPr>
            <p:ph type="sldNum" sz="quarter" idx="12"/>
          </p:nvPr>
        </p:nvSpPr>
        <p:spPr/>
        <p:txBody>
          <a:bodyPr/>
          <a:lstStyle/>
          <a:p>
            <a:fld id="{F860F34E-4A79-A240-AEA8-3E29BB228B1B}" type="slidenum">
              <a:rPr lang="en-US" smtClean="0"/>
              <a:t>14</a:t>
            </a:fld>
            <a:endParaRPr lang="en-US"/>
          </a:p>
        </p:txBody>
      </p:sp>
      <p:pic>
        <p:nvPicPr>
          <p:cNvPr id="8" name="Picture 7">
            <a:extLst>
              <a:ext uri="{FF2B5EF4-FFF2-40B4-BE49-F238E27FC236}">
                <a16:creationId xmlns:a16="http://schemas.microsoft.com/office/drawing/2014/main" id="{E71626AA-A557-4A15-B732-24821990F07A}"/>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9" name="Picture 8">
            <a:extLst>
              <a:ext uri="{FF2B5EF4-FFF2-40B4-BE49-F238E27FC236}">
                <a16:creationId xmlns:a16="http://schemas.microsoft.com/office/drawing/2014/main" id="{05B81A0C-AF71-4D4B-9755-29D66CDA244D}"/>
              </a:ext>
            </a:extLst>
          </p:cNvPr>
          <p:cNvPicPr>
            <a:picLocks noChangeAspect="1"/>
          </p:cNvPicPr>
          <p:nvPr/>
        </p:nvPicPr>
        <p:blipFill>
          <a:blip r:embed="rId3"/>
          <a:stretch>
            <a:fillRect/>
          </a:stretch>
        </p:blipFill>
        <p:spPr>
          <a:xfrm>
            <a:off x="231962" y="6016749"/>
            <a:ext cx="1599045" cy="685305"/>
          </a:xfrm>
          <a:prstGeom prst="rect">
            <a:avLst/>
          </a:prstGeom>
        </p:spPr>
      </p:pic>
      <p:sp>
        <p:nvSpPr>
          <p:cNvPr id="10" name="Title 9">
            <a:extLst>
              <a:ext uri="{FF2B5EF4-FFF2-40B4-BE49-F238E27FC236}">
                <a16:creationId xmlns:a16="http://schemas.microsoft.com/office/drawing/2014/main" id="{B7003933-844F-45AD-BA8D-5F0D4644C448}"/>
              </a:ext>
            </a:extLst>
          </p:cNvPr>
          <p:cNvSpPr>
            <a:spLocks noGrp="1"/>
          </p:cNvSpPr>
          <p:nvPr>
            <p:ph type="title"/>
          </p:nvPr>
        </p:nvSpPr>
        <p:spPr>
          <a:xfrm>
            <a:off x="466725" y="414734"/>
            <a:ext cx="9886950" cy="571438"/>
          </a:xfrm>
        </p:spPr>
        <p:txBody>
          <a:bodyPr/>
          <a:lstStyle/>
          <a:p>
            <a:r>
              <a:rPr lang="en-US" dirty="0">
                <a:solidFill>
                  <a:srgbClr val="007B3B"/>
                </a:solidFill>
              </a:rPr>
              <a:t>Continuation.</a:t>
            </a:r>
          </a:p>
        </p:txBody>
      </p:sp>
      <p:sp>
        <p:nvSpPr>
          <p:cNvPr id="11" name="Rectangle 10">
            <a:extLst>
              <a:ext uri="{FF2B5EF4-FFF2-40B4-BE49-F238E27FC236}">
                <a16:creationId xmlns:a16="http://schemas.microsoft.com/office/drawing/2014/main" id="{78D974AF-4C6F-428D-AD0F-18A5D40EB2E9}"/>
              </a:ext>
            </a:extLst>
          </p:cNvPr>
          <p:cNvSpPr/>
          <p:nvPr/>
        </p:nvSpPr>
        <p:spPr>
          <a:xfrm>
            <a:off x="533399" y="1476376"/>
            <a:ext cx="9420225" cy="1969898"/>
          </a:xfrm>
          <a:prstGeom prst="rect">
            <a:avLst/>
          </a:prstGeom>
        </p:spPr>
        <p:txBody>
          <a:bodyPr wrap="square">
            <a:spAutoFit/>
          </a:bodyPr>
          <a:lstStyle/>
          <a:p>
            <a:pPr marL="742950" marR="0" indent="-285750" algn="just">
              <a:lnSpc>
                <a:spcPct val="107000"/>
              </a:lnSpc>
              <a:spcBef>
                <a:spcPts val="0"/>
              </a:spcBef>
              <a:spcAft>
                <a:spcPts val="8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Customers loves Halloween costumes </a:t>
            </a:r>
          </a:p>
          <a:p>
            <a:pPr marL="742950" marR="0" indent="-285750" algn="just">
              <a:lnSpc>
                <a:spcPct val="107000"/>
              </a:lnSpc>
              <a:spcBef>
                <a:spcPts val="0"/>
              </a:spcBef>
              <a:spcAft>
                <a:spcPts val="8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Halloween costumes are cute and super warm </a:t>
            </a:r>
          </a:p>
          <a:p>
            <a:pPr marL="742950" marR="0" indent="-285750" algn="just">
              <a:lnSpc>
                <a:spcPct val="107000"/>
              </a:lnSpc>
              <a:spcBef>
                <a:spcPts val="0"/>
              </a:spcBef>
              <a:spcAft>
                <a:spcPts val="8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Halloween costumes are great and have good quality </a:t>
            </a:r>
          </a:p>
          <a:p>
            <a:pPr marL="742950" marR="0" indent="-285750" algn="just">
              <a:lnSpc>
                <a:spcPct val="107000"/>
              </a:lnSpc>
              <a:spcBef>
                <a:spcPts val="0"/>
              </a:spcBef>
              <a:spcAft>
                <a:spcPts val="8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Halloween costumes perfectly fits most of them and they love it. </a:t>
            </a:r>
          </a:p>
          <a:p>
            <a:pPr marL="742950" marR="0" indent="-285750" algn="just">
              <a:lnSpc>
                <a:spcPct val="107000"/>
              </a:lnSpc>
              <a:spcBef>
                <a:spcPts val="0"/>
              </a:spcBef>
              <a:spcAft>
                <a:spcPts val="8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Overall, it can be said that </a:t>
            </a:r>
            <a:r>
              <a:rPr lang="en-US" b="1" dirty="0">
                <a:latin typeface="Times New Roman" panose="02020603050405020304" pitchFamily="18" charset="0"/>
                <a:ea typeface="Calibri" panose="020F0502020204030204" pitchFamily="34" charset="0"/>
                <a:cs typeface="Times New Roman" panose="02020603050405020304" pitchFamily="18" charset="0"/>
              </a:rPr>
              <a:t>“Lovely Fit and Great Quality Halloween Costumes”.</a:t>
            </a:r>
            <a:endParaRPr lang="en-US"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2701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31C12-362C-4726-B88F-082775D3F33A}"/>
              </a:ext>
            </a:extLst>
          </p:cNvPr>
          <p:cNvSpPr>
            <a:spLocks noGrp="1"/>
          </p:cNvSpPr>
          <p:nvPr>
            <p:ph type="title"/>
          </p:nvPr>
        </p:nvSpPr>
        <p:spPr/>
        <p:txBody>
          <a:bodyPr/>
          <a:lstStyle/>
          <a:p>
            <a:r>
              <a:rPr lang="en-US" dirty="0">
                <a:solidFill>
                  <a:srgbClr val="007B3B"/>
                </a:solidFill>
              </a:rPr>
              <a:t>Final design diagram of K-means cluster analysis</a:t>
            </a:r>
          </a:p>
        </p:txBody>
      </p:sp>
      <p:pic>
        <p:nvPicPr>
          <p:cNvPr id="6" name="Content Placeholder 5" descr="Diagram&#10;&#10;Description automatically generated">
            <a:extLst>
              <a:ext uri="{FF2B5EF4-FFF2-40B4-BE49-F238E27FC236}">
                <a16:creationId xmlns:a16="http://schemas.microsoft.com/office/drawing/2014/main" id="{84F346FF-4558-4359-AA8F-25D219CB572A}"/>
              </a:ext>
            </a:extLst>
          </p:cNvPr>
          <p:cNvPicPr>
            <a:picLocks noGrp="1" noChangeAspect="1"/>
          </p:cNvPicPr>
          <p:nvPr>
            <p:ph idx="1"/>
          </p:nvPr>
        </p:nvPicPr>
        <p:blipFill>
          <a:blip r:embed="rId2"/>
          <a:stretch>
            <a:fillRect/>
          </a:stretch>
        </p:blipFill>
        <p:spPr>
          <a:xfrm>
            <a:off x="1341641" y="2917860"/>
            <a:ext cx="9467938" cy="2157573"/>
          </a:xfrm>
        </p:spPr>
      </p:pic>
      <p:sp>
        <p:nvSpPr>
          <p:cNvPr id="4" name="Slide Number Placeholder 3">
            <a:extLst>
              <a:ext uri="{FF2B5EF4-FFF2-40B4-BE49-F238E27FC236}">
                <a16:creationId xmlns:a16="http://schemas.microsoft.com/office/drawing/2014/main" id="{9B3415FE-86F1-4D3A-8C48-188CC198DAAC}"/>
              </a:ext>
            </a:extLst>
          </p:cNvPr>
          <p:cNvSpPr>
            <a:spLocks noGrp="1"/>
          </p:cNvSpPr>
          <p:nvPr>
            <p:ph type="sldNum" sz="quarter" idx="12"/>
          </p:nvPr>
        </p:nvSpPr>
        <p:spPr/>
        <p:txBody>
          <a:bodyPr/>
          <a:lstStyle/>
          <a:p>
            <a:fld id="{F860F34E-4A79-A240-AEA8-3E29BB228B1B}" type="slidenum">
              <a:rPr lang="en-US" smtClean="0"/>
              <a:t>15</a:t>
            </a:fld>
            <a:endParaRPr lang="en-US"/>
          </a:p>
        </p:txBody>
      </p:sp>
      <p:pic>
        <p:nvPicPr>
          <p:cNvPr id="7" name="Picture 6">
            <a:extLst>
              <a:ext uri="{FF2B5EF4-FFF2-40B4-BE49-F238E27FC236}">
                <a16:creationId xmlns:a16="http://schemas.microsoft.com/office/drawing/2014/main" id="{2425719D-5B5B-43FA-B014-8BAC4359D854}"/>
              </a:ext>
            </a:extLst>
          </p:cNvPr>
          <p:cNvPicPr>
            <a:picLocks noChangeAspect="1"/>
          </p:cNvPicPr>
          <p:nvPr/>
        </p:nvPicPr>
        <p:blipFill>
          <a:blip r:embed="rId3"/>
          <a:stretch>
            <a:fillRect/>
          </a:stretch>
        </p:blipFill>
        <p:spPr>
          <a:xfrm>
            <a:off x="231962" y="6016749"/>
            <a:ext cx="1599045" cy="685305"/>
          </a:xfrm>
          <a:prstGeom prst="rect">
            <a:avLst/>
          </a:prstGeom>
        </p:spPr>
      </p:pic>
      <p:pic>
        <p:nvPicPr>
          <p:cNvPr id="8" name="Picture 7">
            <a:extLst>
              <a:ext uri="{FF2B5EF4-FFF2-40B4-BE49-F238E27FC236}">
                <a16:creationId xmlns:a16="http://schemas.microsoft.com/office/drawing/2014/main" id="{DE479554-20DB-44E7-851E-3B6FD4E00036}"/>
              </a:ext>
            </a:extLst>
          </p:cNvPr>
          <p:cNvPicPr>
            <a:picLocks noChangeAspect="1"/>
          </p:cNvPicPr>
          <p:nvPr/>
        </p:nvPicPr>
        <p:blipFill>
          <a:blip r:embed="rId4"/>
          <a:stretch>
            <a:fillRect/>
          </a:stretch>
        </p:blipFill>
        <p:spPr>
          <a:xfrm>
            <a:off x="9606580" y="6329398"/>
            <a:ext cx="2358689" cy="113868"/>
          </a:xfrm>
          <a:prstGeom prst="rect">
            <a:avLst/>
          </a:prstGeom>
        </p:spPr>
      </p:pic>
    </p:spTree>
    <p:extLst>
      <p:ext uri="{BB962C8B-B14F-4D97-AF65-F5344CB8AC3E}">
        <p14:creationId xmlns:p14="http://schemas.microsoft.com/office/powerpoint/2010/main" val="2916591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637D-6188-45A8-AD4F-6AA9B7FD9438}"/>
              </a:ext>
            </a:extLst>
          </p:cNvPr>
          <p:cNvSpPr>
            <a:spLocks noGrp="1"/>
          </p:cNvSpPr>
          <p:nvPr>
            <p:ph type="title"/>
          </p:nvPr>
        </p:nvSpPr>
        <p:spPr/>
        <p:txBody>
          <a:bodyPr>
            <a:normAutofit/>
          </a:bodyPr>
          <a:lstStyle/>
          <a:p>
            <a:r>
              <a:rPr lang="en-US" sz="3200" b="1" dirty="0">
                <a:solidFill>
                  <a:srgbClr val="00713A"/>
                </a:solidFill>
                <a:latin typeface="+mn-lt"/>
              </a:rPr>
              <a:t>Conclusion</a:t>
            </a:r>
          </a:p>
        </p:txBody>
      </p:sp>
      <p:sp>
        <p:nvSpPr>
          <p:cNvPr id="3" name="Slide Number Placeholder 2">
            <a:extLst>
              <a:ext uri="{FF2B5EF4-FFF2-40B4-BE49-F238E27FC236}">
                <a16:creationId xmlns:a16="http://schemas.microsoft.com/office/drawing/2014/main" id="{990127D3-CE01-4963-A58F-E9C8EBB91CA5}"/>
              </a:ext>
            </a:extLst>
          </p:cNvPr>
          <p:cNvSpPr>
            <a:spLocks noGrp="1"/>
          </p:cNvSpPr>
          <p:nvPr>
            <p:ph type="sldNum" sz="quarter" idx="12"/>
          </p:nvPr>
        </p:nvSpPr>
        <p:spPr/>
        <p:txBody>
          <a:bodyPr/>
          <a:lstStyle/>
          <a:p>
            <a:fld id="{F860F34E-4A79-A240-AEA8-3E29BB228B1B}" type="slidenum">
              <a:rPr lang="en-US" smtClean="0"/>
              <a:t>16</a:t>
            </a:fld>
            <a:endParaRPr lang="en-US"/>
          </a:p>
        </p:txBody>
      </p:sp>
      <p:pic>
        <p:nvPicPr>
          <p:cNvPr id="4" name="Picture 3">
            <a:extLst>
              <a:ext uri="{FF2B5EF4-FFF2-40B4-BE49-F238E27FC236}">
                <a16:creationId xmlns:a16="http://schemas.microsoft.com/office/drawing/2014/main" id="{BA155532-058A-4952-8892-2EAD6D44C996}"/>
              </a:ext>
            </a:extLst>
          </p:cNvPr>
          <p:cNvPicPr>
            <a:picLocks noChangeAspect="1"/>
          </p:cNvPicPr>
          <p:nvPr/>
        </p:nvPicPr>
        <p:blipFill>
          <a:blip r:embed="rId2"/>
          <a:stretch>
            <a:fillRect/>
          </a:stretch>
        </p:blipFill>
        <p:spPr>
          <a:xfrm>
            <a:off x="231962" y="6016749"/>
            <a:ext cx="1599045" cy="685305"/>
          </a:xfrm>
          <a:prstGeom prst="rect">
            <a:avLst/>
          </a:prstGeom>
        </p:spPr>
      </p:pic>
      <p:pic>
        <p:nvPicPr>
          <p:cNvPr id="5" name="Picture 4">
            <a:extLst>
              <a:ext uri="{FF2B5EF4-FFF2-40B4-BE49-F238E27FC236}">
                <a16:creationId xmlns:a16="http://schemas.microsoft.com/office/drawing/2014/main" id="{B06C3B90-DBD2-489C-866D-E9362CA7584C}"/>
              </a:ext>
            </a:extLst>
          </p:cNvPr>
          <p:cNvPicPr>
            <a:picLocks noChangeAspect="1"/>
          </p:cNvPicPr>
          <p:nvPr/>
        </p:nvPicPr>
        <p:blipFill>
          <a:blip r:embed="rId3"/>
          <a:stretch>
            <a:fillRect/>
          </a:stretch>
        </p:blipFill>
        <p:spPr>
          <a:xfrm>
            <a:off x="9606580" y="6329398"/>
            <a:ext cx="2358689" cy="113868"/>
          </a:xfrm>
          <a:prstGeom prst="rect">
            <a:avLst/>
          </a:prstGeom>
        </p:spPr>
      </p:pic>
      <p:sp>
        <p:nvSpPr>
          <p:cNvPr id="6" name="TextBox 5">
            <a:extLst>
              <a:ext uri="{FF2B5EF4-FFF2-40B4-BE49-F238E27FC236}">
                <a16:creationId xmlns:a16="http://schemas.microsoft.com/office/drawing/2014/main" id="{809F807D-438E-4201-A672-4067001E3D61}"/>
              </a:ext>
            </a:extLst>
          </p:cNvPr>
          <p:cNvSpPr txBox="1"/>
          <p:nvPr/>
        </p:nvSpPr>
        <p:spPr>
          <a:xfrm>
            <a:off x="1546844" y="1406895"/>
            <a:ext cx="8343900" cy="4893647"/>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Overall, we can say that the two main things which makes a perfume best i.e., high in ratings are Longevity and Sillage of a perfume and Secondly, many of the customers who bought Halloween costumes from Amazon are very happy with the products as they reviewed with the factors like good quality, great fit and lovely Halloween costumes.</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These are the few goals that I have performed and not definitely limited to. </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There is always scope of performing even more deeper analysis on these kinds of potential data sets and data keeps adding day by day giving us larger view to analyze our goals.</a:t>
            </a:r>
          </a:p>
        </p:txBody>
      </p:sp>
    </p:spTree>
    <p:extLst>
      <p:ext uri="{BB962C8B-B14F-4D97-AF65-F5344CB8AC3E}">
        <p14:creationId xmlns:p14="http://schemas.microsoft.com/office/powerpoint/2010/main" val="3301377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F402B760-09FB-7348-8C67-DCAC88C6CBC2}"/>
              </a:ext>
            </a:extLst>
          </p:cNvPr>
          <p:cNvSpPr/>
          <p:nvPr/>
        </p:nvSpPr>
        <p:spPr>
          <a:xfrm>
            <a:off x="8076008" y="1039839"/>
            <a:ext cx="3457401" cy="3457401"/>
          </a:xfrm>
          <a:prstGeom prst="ellipse">
            <a:avLst/>
          </a:prstGeom>
          <a:solidFill>
            <a:srgbClr val="74C4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500" dirty="0">
              <a:ln w="0"/>
              <a:solidFill>
                <a:schemeClr val="bg1"/>
              </a:solidFill>
              <a:effectLst>
                <a:outerShdw blurRad="38100" dist="19050" dir="2700000" algn="tl" rotWithShape="0">
                  <a:schemeClr val="dk1">
                    <a:alpha val="40000"/>
                  </a:schemeClr>
                </a:outerShdw>
              </a:effectLst>
            </a:endParaRPr>
          </a:p>
        </p:txBody>
      </p:sp>
      <p:sp>
        <p:nvSpPr>
          <p:cNvPr id="21" name="Oval 20">
            <a:extLst>
              <a:ext uri="{FF2B5EF4-FFF2-40B4-BE49-F238E27FC236}">
                <a16:creationId xmlns:a16="http://schemas.microsoft.com/office/drawing/2014/main" id="{10A4EF44-D1A3-E14E-BB09-389A47FCDC48}"/>
              </a:ext>
            </a:extLst>
          </p:cNvPr>
          <p:cNvSpPr/>
          <p:nvPr/>
        </p:nvSpPr>
        <p:spPr>
          <a:xfrm>
            <a:off x="6124379" y="1774456"/>
            <a:ext cx="2496674" cy="2496674"/>
          </a:xfrm>
          <a:prstGeom prst="ellipse">
            <a:avLst/>
          </a:prstGeom>
          <a:solidFill>
            <a:srgbClr val="007B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300" dirty="0">
              <a:ln w="0"/>
              <a:solidFill>
                <a:schemeClr val="bg1"/>
              </a:solidFill>
              <a:effectLst>
                <a:outerShdw blurRad="38100" dist="19050" dir="2700000" algn="tl" rotWithShape="0">
                  <a:schemeClr val="dk1">
                    <a:alpha val="40000"/>
                  </a:schemeClr>
                </a:outerShdw>
              </a:effectLst>
            </a:endParaRPr>
          </a:p>
        </p:txBody>
      </p:sp>
      <p:sp>
        <p:nvSpPr>
          <p:cNvPr id="22" name="Oval 21">
            <a:extLst>
              <a:ext uri="{FF2B5EF4-FFF2-40B4-BE49-F238E27FC236}">
                <a16:creationId xmlns:a16="http://schemas.microsoft.com/office/drawing/2014/main" id="{683A2ACE-0D5E-384B-9A6E-674AEC575B68}"/>
              </a:ext>
            </a:extLst>
          </p:cNvPr>
          <p:cNvSpPr/>
          <p:nvPr/>
        </p:nvSpPr>
        <p:spPr>
          <a:xfrm>
            <a:off x="7512922" y="3762622"/>
            <a:ext cx="1946630" cy="1946630"/>
          </a:xfrm>
          <a:prstGeom prst="ellipse">
            <a:avLst/>
          </a:prstGeom>
          <a:solidFill>
            <a:srgbClr val="00A6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300" dirty="0">
              <a:ln w="0"/>
              <a:solidFill>
                <a:schemeClr val="bg1"/>
              </a:solidFill>
              <a:effectLst>
                <a:outerShdw blurRad="38100" dist="19050" dir="2700000" algn="tl" rotWithShape="0">
                  <a:schemeClr val="dk1">
                    <a:alpha val="40000"/>
                  </a:schemeClr>
                </a:outerShdw>
              </a:effectLst>
            </a:endParaRPr>
          </a:p>
        </p:txBody>
      </p:sp>
      <p:pic>
        <p:nvPicPr>
          <p:cNvPr id="24" name="Picture 23">
            <a:extLst>
              <a:ext uri="{FF2B5EF4-FFF2-40B4-BE49-F238E27FC236}">
                <a16:creationId xmlns:a16="http://schemas.microsoft.com/office/drawing/2014/main" id="{FB2AF749-8A90-084D-9E88-6F607893C5B7}"/>
              </a:ext>
            </a:extLst>
          </p:cNvPr>
          <p:cNvPicPr>
            <a:picLocks noChangeAspect="1"/>
          </p:cNvPicPr>
          <p:nvPr/>
        </p:nvPicPr>
        <p:blipFill>
          <a:blip r:embed="rId2"/>
          <a:stretch>
            <a:fillRect/>
          </a:stretch>
        </p:blipFill>
        <p:spPr>
          <a:xfrm>
            <a:off x="9384903" y="1310738"/>
            <a:ext cx="839610" cy="927436"/>
          </a:xfrm>
          <a:prstGeom prst="rect">
            <a:avLst/>
          </a:prstGeom>
        </p:spPr>
      </p:pic>
      <p:pic>
        <p:nvPicPr>
          <p:cNvPr id="25" name="Picture 24">
            <a:extLst>
              <a:ext uri="{FF2B5EF4-FFF2-40B4-BE49-F238E27FC236}">
                <a16:creationId xmlns:a16="http://schemas.microsoft.com/office/drawing/2014/main" id="{A9675027-528B-EB43-A286-5E8E73779BB3}"/>
              </a:ext>
            </a:extLst>
          </p:cNvPr>
          <p:cNvPicPr>
            <a:picLocks noChangeAspect="1"/>
          </p:cNvPicPr>
          <p:nvPr/>
        </p:nvPicPr>
        <p:blipFill>
          <a:blip r:embed="rId2"/>
          <a:stretch>
            <a:fillRect/>
          </a:stretch>
        </p:blipFill>
        <p:spPr>
          <a:xfrm>
            <a:off x="7026259" y="2179707"/>
            <a:ext cx="608650" cy="672317"/>
          </a:xfrm>
          <a:prstGeom prst="rect">
            <a:avLst/>
          </a:prstGeom>
        </p:spPr>
      </p:pic>
      <p:pic>
        <p:nvPicPr>
          <p:cNvPr id="26" name="Picture 25">
            <a:extLst>
              <a:ext uri="{FF2B5EF4-FFF2-40B4-BE49-F238E27FC236}">
                <a16:creationId xmlns:a16="http://schemas.microsoft.com/office/drawing/2014/main" id="{FCBEC96E-9508-B645-BDEB-A15BFDD9BA90}"/>
              </a:ext>
            </a:extLst>
          </p:cNvPr>
          <p:cNvPicPr>
            <a:picLocks noChangeAspect="1"/>
          </p:cNvPicPr>
          <p:nvPr/>
        </p:nvPicPr>
        <p:blipFill>
          <a:blip r:embed="rId2"/>
          <a:stretch>
            <a:fillRect/>
          </a:stretch>
        </p:blipFill>
        <p:spPr>
          <a:xfrm>
            <a:off x="8262513" y="4071080"/>
            <a:ext cx="447447" cy="494252"/>
          </a:xfrm>
          <a:prstGeom prst="rect">
            <a:avLst/>
          </a:prstGeom>
        </p:spPr>
      </p:pic>
      <p:pic>
        <p:nvPicPr>
          <p:cNvPr id="12" name="Picture 11">
            <a:extLst>
              <a:ext uri="{FF2B5EF4-FFF2-40B4-BE49-F238E27FC236}">
                <a16:creationId xmlns:a16="http://schemas.microsoft.com/office/drawing/2014/main" id="{3FA7DCF1-6C16-374C-8F76-507B203E3BBD}"/>
              </a:ext>
            </a:extLst>
          </p:cNvPr>
          <p:cNvPicPr>
            <a:picLocks noChangeAspect="1"/>
          </p:cNvPicPr>
          <p:nvPr/>
        </p:nvPicPr>
        <p:blipFill>
          <a:blip r:embed="rId3"/>
          <a:stretch>
            <a:fillRect/>
          </a:stretch>
        </p:blipFill>
        <p:spPr>
          <a:xfrm>
            <a:off x="9606580" y="6329398"/>
            <a:ext cx="2358689" cy="113868"/>
          </a:xfrm>
          <a:prstGeom prst="rect">
            <a:avLst/>
          </a:prstGeom>
        </p:spPr>
      </p:pic>
      <p:pic>
        <p:nvPicPr>
          <p:cNvPr id="14" name="Picture 13">
            <a:extLst>
              <a:ext uri="{FF2B5EF4-FFF2-40B4-BE49-F238E27FC236}">
                <a16:creationId xmlns:a16="http://schemas.microsoft.com/office/drawing/2014/main" id="{6F2A6CD8-29EB-AC48-A197-87E92D2FF2CD}"/>
              </a:ext>
            </a:extLst>
          </p:cNvPr>
          <p:cNvPicPr>
            <a:picLocks noChangeAspect="1"/>
          </p:cNvPicPr>
          <p:nvPr/>
        </p:nvPicPr>
        <p:blipFill>
          <a:blip r:embed="rId4"/>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8A320F0C-3D09-44B1-A6D4-37BE17747D6D}"/>
              </a:ext>
            </a:extLst>
          </p:cNvPr>
          <p:cNvSpPr>
            <a:spLocks noGrp="1"/>
          </p:cNvSpPr>
          <p:nvPr>
            <p:ph type="sldNum" sz="quarter" idx="12"/>
          </p:nvPr>
        </p:nvSpPr>
        <p:spPr/>
        <p:txBody>
          <a:bodyPr/>
          <a:lstStyle/>
          <a:p>
            <a:fld id="{F860F34E-4A79-A240-AEA8-3E29BB228B1B}" type="slidenum">
              <a:rPr lang="en-US" smtClean="0"/>
              <a:t>17</a:t>
            </a:fld>
            <a:endParaRPr lang="en-US"/>
          </a:p>
        </p:txBody>
      </p:sp>
      <p:sp>
        <p:nvSpPr>
          <p:cNvPr id="15" name="Title 1">
            <a:extLst>
              <a:ext uri="{FF2B5EF4-FFF2-40B4-BE49-F238E27FC236}">
                <a16:creationId xmlns:a16="http://schemas.microsoft.com/office/drawing/2014/main" id="{83A07544-8A84-4A57-8CC5-729BD65230BD}"/>
              </a:ext>
            </a:extLst>
          </p:cNvPr>
          <p:cNvSpPr>
            <a:spLocks noGrp="1"/>
          </p:cNvSpPr>
          <p:nvPr>
            <p:ph type="title"/>
          </p:nvPr>
        </p:nvSpPr>
        <p:spPr>
          <a:xfrm>
            <a:off x="728640" y="2776103"/>
            <a:ext cx="4386286" cy="685305"/>
          </a:xfrm>
        </p:spPr>
        <p:txBody>
          <a:bodyPr>
            <a:noAutofit/>
          </a:bodyPr>
          <a:lstStyle/>
          <a:p>
            <a:r>
              <a:rPr lang="en-US" sz="7200" b="1" dirty="0">
                <a:solidFill>
                  <a:srgbClr val="007B3B"/>
                </a:solidFill>
              </a:rPr>
              <a:t>Thank You</a:t>
            </a:r>
            <a:endParaRPr lang="en-US" sz="7200" dirty="0">
              <a:solidFill>
                <a:srgbClr val="007B3B"/>
              </a:solidFill>
            </a:endParaRPr>
          </a:p>
        </p:txBody>
      </p:sp>
    </p:spTree>
    <p:extLst>
      <p:ext uri="{BB962C8B-B14F-4D97-AF65-F5344CB8AC3E}">
        <p14:creationId xmlns:p14="http://schemas.microsoft.com/office/powerpoint/2010/main" val="263320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8F09505-16A9-5F40-9BAF-3E022D3C2EAB}"/>
              </a:ext>
            </a:extLst>
          </p:cNvPr>
          <p:cNvSpPr/>
          <p:nvPr/>
        </p:nvSpPr>
        <p:spPr>
          <a:xfrm>
            <a:off x="0" y="1513211"/>
            <a:ext cx="12192000" cy="4005558"/>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313124" y="2144072"/>
            <a:ext cx="7949901" cy="2430451"/>
          </a:xfrm>
        </p:spPr>
        <p:txBody>
          <a:bodyPr>
            <a:normAutofit/>
          </a:bodyPr>
          <a:lstStyle/>
          <a:p>
            <a:pPr marL="0" indent="0">
              <a:buNone/>
            </a:pPr>
            <a:endParaRPr lang="en-US" b="1" dirty="0">
              <a:solidFill>
                <a:schemeClr val="bg1"/>
              </a:solidFill>
            </a:endParaRPr>
          </a:p>
          <a:p>
            <a:pPr marL="0" indent="0">
              <a:buNone/>
            </a:pPr>
            <a:r>
              <a:rPr lang="en-US" b="1" dirty="0">
                <a:solidFill>
                  <a:schemeClr val="bg1"/>
                </a:solidFill>
              </a:rPr>
              <a:t>PERFUMES: CORRELATION ANALYSIS ON RATINGS</a:t>
            </a:r>
          </a:p>
          <a:p>
            <a:pPr marL="0" indent="0">
              <a:buNone/>
            </a:pPr>
            <a:endParaRPr lang="en-US" b="1" dirty="0">
              <a:solidFill>
                <a:schemeClr val="bg1"/>
              </a:solidFill>
            </a:endParaRPr>
          </a:p>
          <a:p>
            <a:pPr marL="0" indent="0">
              <a:buNone/>
            </a:pPr>
            <a:r>
              <a:rPr lang="en-US" b="1" dirty="0">
                <a:solidFill>
                  <a:schemeClr val="bg1"/>
                </a:solidFill>
              </a:rPr>
              <a:t>HALLOWEEN COSTUMES: TEXT AND CLUSTERING ANALYSIS ON AMAZON REVIEWS AND RATINGS</a:t>
            </a:r>
          </a:p>
          <a:p>
            <a:pPr marL="0" indent="0">
              <a:buNone/>
            </a:pPr>
            <a:endParaRPr lang="en-US" b="1" dirty="0"/>
          </a:p>
        </p:txBody>
      </p:sp>
      <p:pic>
        <p:nvPicPr>
          <p:cNvPr id="7" name="Picture 6">
            <a:extLst>
              <a:ext uri="{FF2B5EF4-FFF2-40B4-BE49-F238E27FC236}">
                <a16:creationId xmlns:a16="http://schemas.microsoft.com/office/drawing/2014/main" id="{DFFC1D17-55AD-6C45-BF39-A59E65E2791E}"/>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0" name="Picture 9">
            <a:extLst>
              <a:ext uri="{FF2B5EF4-FFF2-40B4-BE49-F238E27FC236}">
                <a16:creationId xmlns:a16="http://schemas.microsoft.com/office/drawing/2014/main" id="{89B29CF7-7FFE-834F-A256-BC3C11FAF001}"/>
              </a:ext>
            </a:extLst>
          </p:cNvPr>
          <p:cNvPicPr>
            <a:picLocks noChangeAspect="1"/>
          </p:cNvPicPr>
          <p:nvPr/>
        </p:nvPicPr>
        <p:blipFill>
          <a:blip r:embed="rId3"/>
          <a:stretch>
            <a:fillRect/>
          </a:stretch>
        </p:blipFill>
        <p:spPr>
          <a:xfrm>
            <a:off x="231962" y="6016749"/>
            <a:ext cx="1599045" cy="685305"/>
          </a:xfrm>
          <a:prstGeom prst="rect">
            <a:avLst/>
          </a:prstGeom>
        </p:spPr>
      </p:pic>
      <p:sp>
        <p:nvSpPr>
          <p:cNvPr id="2" name="Slide Number Placeholder 1">
            <a:extLst>
              <a:ext uri="{FF2B5EF4-FFF2-40B4-BE49-F238E27FC236}">
                <a16:creationId xmlns:a16="http://schemas.microsoft.com/office/drawing/2014/main" id="{FE692014-46C0-4B98-BCEF-92C154242C2E}"/>
              </a:ext>
            </a:extLst>
          </p:cNvPr>
          <p:cNvSpPr>
            <a:spLocks noGrp="1"/>
          </p:cNvSpPr>
          <p:nvPr>
            <p:ph type="sldNum" sz="quarter" idx="12"/>
          </p:nvPr>
        </p:nvSpPr>
        <p:spPr/>
        <p:txBody>
          <a:bodyPr/>
          <a:lstStyle/>
          <a:p>
            <a:fld id="{F860F34E-4A79-A240-AEA8-3E29BB228B1B}" type="slidenum">
              <a:rPr lang="en-US" smtClean="0"/>
              <a:t>2</a:t>
            </a:fld>
            <a:endParaRPr lang="en-US"/>
          </a:p>
        </p:txBody>
      </p:sp>
      <p:pic>
        <p:nvPicPr>
          <p:cNvPr id="5" name="Picture 4" descr="A picture containing text&#10;&#10;Description automatically generated">
            <a:extLst>
              <a:ext uri="{FF2B5EF4-FFF2-40B4-BE49-F238E27FC236}">
                <a16:creationId xmlns:a16="http://schemas.microsoft.com/office/drawing/2014/main" id="{2DF85E21-D185-4358-AE13-ADE52FA565DB}"/>
              </a:ext>
            </a:extLst>
          </p:cNvPr>
          <p:cNvPicPr>
            <a:picLocks noChangeAspect="1"/>
          </p:cNvPicPr>
          <p:nvPr/>
        </p:nvPicPr>
        <p:blipFill>
          <a:blip r:embed="rId4"/>
          <a:stretch>
            <a:fillRect/>
          </a:stretch>
        </p:blipFill>
        <p:spPr>
          <a:xfrm rot="1367877">
            <a:off x="8778871" y="1959249"/>
            <a:ext cx="2236584" cy="3113483"/>
          </a:xfrm>
          <a:prstGeom prst="rect">
            <a:avLst/>
          </a:prstGeom>
        </p:spPr>
      </p:pic>
    </p:spTree>
    <p:extLst>
      <p:ext uri="{BB962C8B-B14F-4D97-AF65-F5344CB8AC3E}">
        <p14:creationId xmlns:p14="http://schemas.microsoft.com/office/powerpoint/2010/main" val="1278755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801789" y="1492822"/>
            <a:ext cx="10677965" cy="4402095"/>
          </a:xfrm>
        </p:spPr>
        <p:txBody>
          <a:bodyPr>
            <a:normAutofit/>
          </a:bodyPr>
          <a:lstStyle/>
          <a:p>
            <a:pPr>
              <a:lnSpc>
                <a:spcPct val="110000"/>
              </a:lnSpc>
            </a:pPr>
            <a:endParaRPr lang="en-US" sz="1800" dirty="0">
              <a:latin typeface="Times New Roman" panose="02020603050405020304" pitchFamily="18" charset="0"/>
              <a:cs typeface="Times New Roman" panose="02020603050405020304" pitchFamily="18" charset="0"/>
            </a:endParaRPr>
          </a:p>
          <a:p>
            <a:pPr>
              <a:lnSpc>
                <a:spcPct val="110000"/>
              </a:lnSpc>
            </a:pPr>
            <a:endParaRPr lang="en-US" sz="1800" dirty="0">
              <a:latin typeface="Times New Roman" panose="02020603050405020304" pitchFamily="18" charset="0"/>
              <a:cs typeface="Times New Roman" panose="02020603050405020304" pitchFamily="18" charset="0"/>
            </a:endParaRPr>
          </a:p>
          <a:p>
            <a:pPr>
              <a:lnSpc>
                <a:spcPct val="110000"/>
              </a:lnSpc>
            </a:pPr>
            <a:r>
              <a:rPr lang="en-US" sz="1800" dirty="0">
                <a:latin typeface="Times New Roman" panose="02020603050405020304" pitchFamily="18" charset="0"/>
                <a:cs typeface="Times New Roman" panose="02020603050405020304" pitchFamily="18" charset="0"/>
              </a:rPr>
              <a:t>Introduction</a:t>
            </a:r>
          </a:p>
          <a:p>
            <a:pPr>
              <a:lnSpc>
                <a:spcPct val="110000"/>
              </a:lnSpc>
            </a:pPr>
            <a:r>
              <a:rPr lang="en-US" sz="1800" dirty="0">
                <a:latin typeface="Times New Roman" panose="02020603050405020304" pitchFamily="18" charset="0"/>
                <a:cs typeface="Times New Roman" panose="02020603050405020304" pitchFamily="18" charset="0"/>
              </a:rPr>
              <a:t>About Data Set</a:t>
            </a:r>
          </a:p>
          <a:p>
            <a:pPr>
              <a:lnSpc>
                <a:spcPct val="110000"/>
              </a:lnSpc>
            </a:pPr>
            <a:r>
              <a:rPr lang="en-US" sz="1800" dirty="0">
                <a:latin typeface="Times New Roman" panose="02020603050405020304" pitchFamily="18" charset="0"/>
                <a:cs typeface="Times New Roman" panose="02020603050405020304" pitchFamily="18" charset="0"/>
              </a:rPr>
              <a:t>Data Cleaning</a:t>
            </a:r>
          </a:p>
          <a:p>
            <a:pPr>
              <a:lnSpc>
                <a:spcPct val="110000"/>
              </a:lnSpc>
            </a:pPr>
            <a:r>
              <a:rPr lang="en-US" sz="1800" dirty="0">
                <a:latin typeface="Times New Roman" panose="02020603050405020304" pitchFamily="18" charset="0"/>
                <a:cs typeface="Times New Roman" panose="02020603050405020304" pitchFamily="18" charset="0"/>
              </a:rPr>
              <a:t>Data Analysis-Goals</a:t>
            </a:r>
          </a:p>
          <a:p>
            <a:pPr>
              <a:lnSpc>
                <a:spcPct val="110000"/>
              </a:lnSpc>
            </a:pPr>
            <a:r>
              <a:rPr lang="en-US" sz="1800" dirty="0">
                <a:latin typeface="Times New Roman" panose="02020603050405020304" pitchFamily="18" charset="0"/>
                <a:cs typeface="Times New Roman" panose="02020603050405020304" pitchFamily="18" charset="0"/>
              </a:rPr>
              <a:t>Final design diagrams</a:t>
            </a:r>
          </a:p>
          <a:p>
            <a:pPr>
              <a:lnSpc>
                <a:spcPct val="110000"/>
              </a:lnSpc>
            </a:pPr>
            <a:r>
              <a:rPr lang="en-US" sz="1800" dirty="0">
                <a:latin typeface="Times New Roman" panose="02020603050405020304" pitchFamily="18" charset="0"/>
                <a:cs typeface="Times New Roman" panose="02020603050405020304" pitchFamily="18" charset="0"/>
              </a:rPr>
              <a:t>Conclusion</a:t>
            </a: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016749"/>
            <a:ext cx="1599045" cy="685305"/>
          </a:xfrm>
          <a:prstGeom prst="rect">
            <a:avLst/>
          </a:prstGeom>
        </p:spPr>
      </p:pic>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801788" y="677137"/>
            <a:ext cx="10677965" cy="754769"/>
          </a:xfrm>
        </p:spPr>
        <p:txBody>
          <a:bodyPr>
            <a:normAutofit/>
          </a:bodyPr>
          <a:lstStyle/>
          <a:p>
            <a:r>
              <a:rPr lang="en-US" b="1" dirty="0">
                <a:solidFill>
                  <a:srgbClr val="007B3B"/>
                </a:solidFill>
              </a:rPr>
              <a:t>Agenda</a:t>
            </a:r>
            <a:endParaRPr lang="en-US" dirty="0">
              <a:solidFill>
                <a:srgbClr val="007B3B"/>
              </a:solidFill>
            </a:endParaRPr>
          </a:p>
        </p:txBody>
      </p:sp>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p:txBody>
          <a:bodyPr/>
          <a:lstStyle/>
          <a:p>
            <a:fld id="{F860F34E-4A79-A240-AEA8-3E29BB228B1B}" type="slidenum">
              <a:rPr lang="en-US" smtClean="0"/>
              <a:t>3</a:t>
            </a:fld>
            <a:endParaRPr lang="en-US"/>
          </a:p>
        </p:txBody>
      </p:sp>
    </p:spTree>
    <p:extLst>
      <p:ext uri="{BB962C8B-B14F-4D97-AF65-F5344CB8AC3E}">
        <p14:creationId xmlns:p14="http://schemas.microsoft.com/office/powerpoint/2010/main" val="2817744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E258E-E281-4E6A-BEF3-7CB868A943D7}"/>
              </a:ext>
            </a:extLst>
          </p:cNvPr>
          <p:cNvSpPr>
            <a:spLocks noGrp="1"/>
          </p:cNvSpPr>
          <p:nvPr>
            <p:ph type="title"/>
          </p:nvPr>
        </p:nvSpPr>
        <p:spPr/>
        <p:txBody>
          <a:bodyPr/>
          <a:lstStyle/>
          <a:p>
            <a:r>
              <a:rPr lang="en-US" b="1" dirty="0">
                <a:solidFill>
                  <a:srgbClr val="007B3B"/>
                </a:solidFill>
              </a:rPr>
              <a:t>Introduction</a:t>
            </a:r>
          </a:p>
        </p:txBody>
      </p:sp>
      <p:sp>
        <p:nvSpPr>
          <p:cNvPr id="3" name="Content Placeholder 2">
            <a:extLst>
              <a:ext uri="{FF2B5EF4-FFF2-40B4-BE49-F238E27FC236}">
                <a16:creationId xmlns:a16="http://schemas.microsoft.com/office/drawing/2014/main" id="{0225C8EA-8378-4338-A4EF-82096BD3D85C}"/>
              </a:ext>
            </a:extLst>
          </p:cNvPr>
          <p:cNvSpPr>
            <a:spLocks noGrp="1"/>
          </p:cNvSpPr>
          <p:nvPr>
            <p:ph idx="1"/>
          </p:nvPr>
        </p:nvSpPr>
        <p:spPr>
          <a:xfrm>
            <a:off x="552450" y="1447801"/>
            <a:ext cx="11029950" cy="4114800"/>
          </a:xfrm>
        </p:spPr>
        <p:txBody>
          <a:bodyPr>
            <a:normAutofit/>
          </a:bodyPr>
          <a:lstStyle/>
          <a:p>
            <a:pPr algn="just"/>
            <a:r>
              <a:rPr lang="en-US" dirty="0"/>
              <a:t>The primary focus of this text mining project is to analyze the correlation of the attributes of our daily used item Perfumes and to get an overview of the Amazon reviews of Halloween costumes in the year 2020. </a:t>
            </a:r>
          </a:p>
          <a:p>
            <a:pPr algn="just"/>
            <a:r>
              <a:rPr lang="en-US" dirty="0"/>
              <a:t>The main motive behind selecting two datasets on Perfume and Halloween costumes is because of </a:t>
            </a:r>
          </a:p>
          <a:p>
            <a:pPr lvl="1" algn="just">
              <a:buFont typeface="Wingdings" panose="05000000000000000000" pitchFamily="2" charset="2"/>
              <a:buChar char="Ø"/>
            </a:pPr>
            <a:r>
              <a:rPr lang="en-US" dirty="0"/>
              <a:t>My addiction to perfumes and habit of reviewing them online and </a:t>
            </a:r>
          </a:p>
          <a:p>
            <a:pPr lvl="1" algn="just">
              <a:buFont typeface="Wingdings" panose="05000000000000000000" pitchFamily="2" charset="2"/>
              <a:buChar char="Ø"/>
            </a:pPr>
            <a:r>
              <a:rPr lang="en-US" dirty="0"/>
              <a:t>I always wanted to dress up for Halloween and was looking for Halloween costumes too on Amazon where I found out there are many reviews and ratings. </a:t>
            </a:r>
          </a:p>
          <a:p>
            <a:pPr algn="just"/>
            <a:r>
              <a:rPr lang="en-US" dirty="0"/>
              <a:t>Textual analysis on these kinds of reviews data would be great and ideal.</a:t>
            </a:r>
          </a:p>
          <a:p>
            <a:pPr algn="just"/>
            <a:endParaRPr lang="en-US" dirty="0"/>
          </a:p>
          <a:p>
            <a:pPr marL="457200" lvl="1" indent="0" algn="just">
              <a:buNone/>
            </a:pPr>
            <a:endParaRPr lang="en-US" dirty="0"/>
          </a:p>
        </p:txBody>
      </p:sp>
      <p:sp>
        <p:nvSpPr>
          <p:cNvPr id="4" name="Slide Number Placeholder 3">
            <a:extLst>
              <a:ext uri="{FF2B5EF4-FFF2-40B4-BE49-F238E27FC236}">
                <a16:creationId xmlns:a16="http://schemas.microsoft.com/office/drawing/2014/main" id="{990D7774-4B2E-446B-B1F3-EAA33D349891}"/>
              </a:ext>
            </a:extLst>
          </p:cNvPr>
          <p:cNvSpPr>
            <a:spLocks noGrp="1"/>
          </p:cNvSpPr>
          <p:nvPr>
            <p:ph type="sldNum" sz="quarter" idx="12"/>
          </p:nvPr>
        </p:nvSpPr>
        <p:spPr/>
        <p:txBody>
          <a:bodyPr/>
          <a:lstStyle/>
          <a:p>
            <a:fld id="{F860F34E-4A79-A240-AEA8-3E29BB228B1B}" type="slidenum">
              <a:rPr lang="en-US" smtClean="0"/>
              <a:t>4</a:t>
            </a:fld>
            <a:endParaRPr lang="en-US"/>
          </a:p>
        </p:txBody>
      </p:sp>
      <p:pic>
        <p:nvPicPr>
          <p:cNvPr id="5" name="Picture 4">
            <a:extLst>
              <a:ext uri="{FF2B5EF4-FFF2-40B4-BE49-F238E27FC236}">
                <a16:creationId xmlns:a16="http://schemas.microsoft.com/office/drawing/2014/main" id="{B33C57BC-CF68-497A-B1FB-609AB47457E1}"/>
              </a:ext>
            </a:extLst>
          </p:cNvPr>
          <p:cNvPicPr>
            <a:picLocks noChangeAspect="1"/>
          </p:cNvPicPr>
          <p:nvPr/>
        </p:nvPicPr>
        <p:blipFill>
          <a:blip r:embed="rId2"/>
          <a:stretch>
            <a:fillRect/>
          </a:stretch>
        </p:blipFill>
        <p:spPr>
          <a:xfrm>
            <a:off x="186242" y="5853607"/>
            <a:ext cx="1599045" cy="685305"/>
          </a:xfrm>
          <a:prstGeom prst="rect">
            <a:avLst/>
          </a:prstGeom>
        </p:spPr>
      </p:pic>
      <p:pic>
        <p:nvPicPr>
          <p:cNvPr id="6" name="Picture 5">
            <a:extLst>
              <a:ext uri="{FF2B5EF4-FFF2-40B4-BE49-F238E27FC236}">
                <a16:creationId xmlns:a16="http://schemas.microsoft.com/office/drawing/2014/main" id="{E53E8656-8099-465F-A003-B41967411E97}"/>
              </a:ext>
            </a:extLst>
          </p:cNvPr>
          <p:cNvPicPr>
            <a:picLocks noChangeAspect="1"/>
          </p:cNvPicPr>
          <p:nvPr/>
        </p:nvPicPr>
        <p:blipFill>
          <a:blip r:embed="rId3"/>
          <a:stretch>
            <a:fillRect/>
          </a:stretch>
        </p:blipFill>
        <p:spPr>
          <a:xfrm>
            <a:off x="9432844" y="6215530"/>
            <a:ext cx="2358689" cy="113868"/>
          </a:xfrm>
          <a:prstGeom prst="rect">
            <a:avLst/>
          </a:prstGeom>
        </p:spPr>
      </p:pic>
    </p:spTree>
    <p:extLst>
      <p:ext uri="{BB962C8B-B14F-4D97-AF65-F5344CB8AC3E}">
        <p14:creationId xmlns:p14="http://schemas.microsoft.com/office/powerpoint/2010/main" val="274227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C2E4-F532-43CF-8D21-2C2F2FFE5A87}"/>
              </a:ext>
            </a:extLst>
          </p:cNvPr>
          <p:cNvSpPr>
            <a:spLocks noGrp="1"/>
          </p:cNvSpPr>
          <p:nvPr>
            <p:ph type="title"/>
          </p:nvPr>
        </p:nvSpPr>
        <p:spPr/>
        <p:txBody>
          <a:bodyPr/>
          <a:lstStyle/>
          <a:p>
            <a:r>
              <a:rPr lang="en-US" b="1">
                <a:solidFill>
                  <a:srgbClr val="007B3B"/>
                </a:solidFill>
              </a:rPr>
              <a:t>About Dataset</a:t>
            </a:r>
            <a:endParaRPr lang="en-US" dirty="0"/>
          </a:p>
        </p:txBody>
      </p:sp>
      <p:sp>
        <p:nvSpPr>
          <p:cNvPr id="3" name="Content Placeholder 2">
            <a:extLst>
              <a:ext uri="{FF2B5EF4-FFF2-40B4-BE49-F238E27FC236}">
                <a16:creationId xmlns:a16="http://schemas.microsoft.com/office/drawing/2014/main" id="{41CEA061-20CB-495F-B815-48FAE97C02FF}"/>
              </a:ext>
            </a:extLst>
          </p:cNvPr>
          <p:cNvSpPr>
            <a:spLocks noGrp="1"/>
          </p:cNvSpPr>
          <p:nvPr>
            <p:ph idx="1"/>
          </p:nvPr>
        </p:nvSpPr>
        <p:spPr>
          <a:xfrm>
            <a:off x="838200" y="1665411"/>
            <a:ext cx="10515600" cy="4351338"/>
          </a:xfrm>
        </p:spPr>
        <p:txBody>
          <a:bodyPr>
            <a:normAutofit fontScale="92500"/>
          </a:bodyPr>
          <a:lstStyle/>
          <a:p>
            <a:pPr algn="just"/>
            <a:r>
              <a:rPr lang="en-US" dirty="0"/>
              <a:t>Perfume dataset contains around 50K rows and major attributes like ratings, longevity rating of perfumes, sillage of perfumes. </a:t>
            </a:r>
          </a:p>
          <a:p>
            <a:pPr algn="just"/>
            <a:r>
              <a:rPr lang="en-US" dirty="0"/>
              <a:t>Halloween costume reviews dataset has 7814 rows and major attributes like text reviews, ratings, product name and title of the reviews.</a:t>
            </a:r>
          </a:p>
          <a:p>
            <a:pPr marL="0" indent="0">
              <a:buNone/>
            </a:pPr>
            <a:r>
              <a:rPr lang="en-US" dirty="0"/>
              <a:t>Links :</a:t>
            </a:r>
          </a:p>
          <a:p>
            <a:r>
              <a:rPr lang="en-US" dirty="0"/>
              <a:t>Perfume reviews dataset: </a:t>
            </a:r>
            <a:r>
              <a:rPr lang="en-US" u="sng" dirty="0">
                <a:hlinkClick r:id="rId2"/>
              </a:rPr>
              <a:t>https://www.kaggle.com/sagikeren88/fragrances-and-perfumes</a:t>
            </a:r>
            <a:endParaRPr lang="en-US" dirty="0"/>
          </a:p>
          <a:p>
            <a:r>
              <a:rPr lang="en-US" dirty="0"/>
              <a:t>Halloween costume reviews dataset: </a:t>
            </a:r>
            <a:r>
              <a:rPr lang="en-US" u="sng" dirty="0">
                <a:hlinkClick r:id="rId3"/>
              </a:rPr>
              <a:t>https://www.kaggle.com/thomaskonstantin/popular-halloween-costumes-amazon-reviews</a:t>
            </a:r>
            <a:endParaRPr lang="en-US" dirty="0"/>
          </a:p>
          <a:p>
            <a:pPr marL="0" indent="0">
              <a:buNone/>
            </a:pP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594C3BBE-77BD-497A-8D56-CA395F0D601D}"/>
              </a:ext>
            </a:extLst>
          </p:cNvPr>
          <p:cNvSpPr>
            <a:spLocks noGrp="1"/>
          </p:cNvSpPr>
          <p:nvPr>
            <p:ph type="sldNum" sz="quarter" idx="12"/>
          </p:nvPr>
        </p:nvSpPr>
        <p:spPr/>
        <p:txBody>
          <a:bodyPr/>
          <a:lstStyle/>
          <a:p>
            <a:fld id="{F860F34E-4A79-A240-AEA8-3E29BB228B1B}" type="slidenum">
              <a:rPr lang="en-US" smtClean="0"/>
              <a:t>5</a:t>
            </a:fld>
            <a:endParaRPr lang="en-US"/>
          </a:p>
        </p:txBody>
      </p:sp>
      <p:pic>
        <p:nvPicPr>
          <p:cNvPr id="5" name="Picture 4">
            <a:extLst>
              <a:ext uri="{FF2B5EF4-FFF2-40B4-BE49-F238E27FC236}">
                <a16:creationId xmlns:a16="http://schemas.microsoft.com/office/drawing/2014/main" id="{05051D6D-2CD5-40BD-A2FD-10075EAD9B3B}"/>
              </a:ext>
            </a:extLst>
          </p:cNvPr>
          <p:cNvPicPr>
            <a:picLocks noChangeAspect="1"/>
          </p:cNvPicPr>
          <p:nvPr/>
        </p:nvPicPr>
        <p:blipFill>
          <a:blip r:embed="rId4"/>
          <a:stretch>
            <a:fillRect/>
          </a:stretch>
        </p:blipFill>
        <p:spPr>
          <a:xfrm>
            <a:off x="231962" y="6016749"/>
            <a:ext cx="1599045" cy="685305"/>
          </a:xfrm>
          <a:prstGeom prst="rect">
            <a:avLst/>
          </a:prstGeom>
        </p:spPr>
      </p:pic>
      <p:pic>
        <p:nvPicPr>
          <p:cNvPr id="6" name="Picture 5">
            <a:extLst>
              <a:ext uri="{FF2B5EF4-FFF2-40B4-BE49-F238E27FC236}">
                <a16:creationId xmlns:a16="http://schemas.microsoft.com/office/drawing/2014/main" id="{FBFD7791-51AC-4F49-BA11-7157C9969490}"/>
              </a:ext>
            </a:extLst>
          </p:cNvPr>
          <p:cNvPicPr>
            <a:picLocks noChangeAspect="1"/>
          </p:cNvPicPr>
          <p:nvPr/>
        </p:nvPicPr>
        <p:blipFill>
          <a:blip r:embed="rId5"/>
          <a:stretch>
            <a:fillRect/>
          </a:stretch>
        </p:blipFill>
        <p:spPr>
          <a:xfrm>
            <a:off x="9432844" y="6215530"/>
            <a:ext cx="2358689" cy="113868"/>
          </a:xfrm>
          <a:prstGeom prst="rect">
            <a:avLst/>
          </a:prstGeom>
        </p:spPr>
      </p:pic>
    </p:spTree>
    <p:extLst>
      <p:ext uri="{BB962C8B-B14F-4D97-AF65-F5344CB8AC3E}">
        <p14:creationId xmlns:p14="http://schemas.microsoft.com/office/powerpoint/2010/main" val="1268647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BCDAB-76B6-42DF-ADA8-3A15B539BB7E}"/>
              </a:ext>
            </a:extLst>
          </p:cNvPr>
          <p:cNvSpPr>
            <a:spLocks noGrp="1"/>
          </p:cNvSpPr>
          <p:nvPr>
            <p:ph type="title"/>
          </p:nvPr>
        </p:nvSpPr>
        <p:spPr/>
        <p:txBody>
          <a:bodyPr/>
          <a:lstStyle/>
          <a:p>
            <a:r>
              <a:rPr lang="en-US" b="1" dirty="0">
                <a:solidFill>
                  <a:srgbClr val="007B3B"/>
                </a:solidFill>
              </a:rPr>
              <a:t>Data Cleaning</a:t>
            </a:r>
          </a:p>
        </p:txBody>
      </p:sp>
      <p:sp>
        <p:nvSpPr>
          <p:cNvPr id="3" name="Content Placeholder 2">
            <a:extLst>
              <a:ext uri="{FF2B5EF4-FFF2-40B4-BE49-F238E27FC236}">
                <a16:creationId xmlns:a16="http://schemas.microsoft.com/office/drawing/2014/main" id="{64DF6E14-D642-4F66-B6F9-0A92E90A87C1}"/>
              </a:ext>
            </a:extLst>
          </p:cNvPr>
          <p:cNvSpPr>
            <a:spLocks noGrp="1"/>
          </p:cNvSpPr>
          <p:nvPr>
            <p:ph idx="1"/>
          </p:nvPr>
        </p:nvSpPr>
        <p:spPr>
          <a:xfrm>
            <a:off x="923925" y="2239963"/>
            <a:ext cx="9667875" cy="1866900"/>
          </a:xfrm>
        </p:spPr>
        <p:txBody>
          <a:bodyPr/>
          <a:lstStyle/>
          <a:p>
            <a:r>
              <a:rPr lang="en-US" dirty="0"/>
              <a:t>Attribute types are modified according to the requirement.</a:t>
            </a:r>
          </a:p>
          <a:p>
            <a:r>
              <a:rPr lang="en-US" dirty="0"/>
              <a:t> All the missing values has been replaced.</a:t>
            </a:r>
          </a:p>
          <a:p>
            <a:r>
              <a:rPr lang="en-US" dirty="0"/>
              <a:t>Duplicates and redundant have been removed.</a:t>
            </a:r>
          </a:p>
          <a:p>
            <a:endParaRPr lang="en-US" dirty="0"/>
          </a:p>
        </p:txBody>
      </p:sp>
      <p:sp>
        <p:nvSpPr>
          <p:cNvPr id="4" name="Slide Number Placeholder 3">
            <a:extLst>
              <a:ext uri="{FF2B5EF4-FFF2-40B4-BE49-F238E27FC236}">
                <a16:creationId xmlns:a16="http://schemas.microsoft.com/office/drawing/2014/main" id="{755E63EB-35C0-4470-BAF8-1CD8CEDE2352}"/>
              </a:ext>
            </a:extLst>
          </p:cNvPr>
          <p:cNvSpPr>
            <a:spLocks noGrp="1"/>
          </p:cNvSpPr>
          <p:nvPr>
            <p:ph type="sldNum" sz="quarter" idx="12"/>
          </p:nvPr>
        </p:nvSpPr>
        <p:spPr/>
        <p:txBody>
          <a:bodyPr/>
          <a:lstStyle/>
          <a:p>
            <a:fld id="{F860F34E-4A79-A240-AEA8-3E29BB228B1B}" type="slidenum">
              <a:rPr lang="en-US" smtClean="0"/>
              <a:t>6</a:t>
            </a:fld>
            <a:endParaRPr lang="en-US"/>
          </a:p>
        </p:txBody>
      </p:sp>
      <p:pic>
        <p:nvPicPr>
          <p:cNvPr id="5" name="Picture 4">
            <a:extLst>
              <a:ext uri="{FF2B5EF4-FFF2-40B4-BE49-F238E27FC236}">
                <a16:creationId xmlns:a16="http://schemas.microsoft.com/office/drawing/2014/main" id="{EF905FB5-D181-4B3A-9421-1524FC452798}"/>
              </a:ext>
            </a:extLst>
          </p:cNvPr>
          <p:cNvPicPr>
            <a:picLocks noChangeAspect="1"/>
          </p:cNvPicPr>
          <p:nvPr/>
        </p:nvPicPr>
        <p:blipFill>
          <a:blip r:embed="rId2"/>
          <a:stretch>
            <a:fillRect/>
          </a:stretch>
        </p:blipFill>
        <p:spPr>
          <a:xfrm>
            <a:off x="231962" y="6016749"/>
            <a:ext cx="1599045" cy="685305"/>
          </a:xfrm>
          <a:prstGeom prst="rect">
            <a:avLst/>
          </a:prstGeom>
        </p:spPr>
      </p:pic>
      <p:pic>
        <p:nvPicPr>
          <p:cNvPr id="6" name="Picture 5">
            <a:extLst>
              <a:ext uri="{FF2B5EF4-FFF2-40B4-BE49-F238E27FC236}">
                <a16:creationId xmlns:a16="http://schemas.microsoft.com/office/drawing/2014/main" id="{BD754315-E2AF-4202-A9FF-3E7E067E7135}"/>
              </a:ext>
            </a:extLst>
          </p:cNvPr>
          <p:cNvPicPr>
            <a:picLocks noChangeAspect="1"/>
          </p:cNvPicPr>
          <p:nvPr/>
        </p:nvPicPr>
        <p:blipFill>
          <a:blip r:embed="rId3"/>
          <a:stretch>
            <a:fillRect/>
          </a:stretch>
        </p:blipFill>
        <p:spPr>
          <a:xfrm>
            <a:off x="9606580" y="6329398"/>
            <a:ext cx="2358689" cy="113868"/>
          </a:xfrm>
          <a:prstGeom prst="rect">
            <a:avLst/>
          </a:prstGeom>
        </p:spPr>
      </p:pic>
    </p:spTree>
    <p:extLst>
      <p:ext uri="{BB962C8B-B14F-4D97-AF65-F5344CB8AC3E}">
        <p14:creationId xmlns:p14="http://schemas.microsoft.com/office/powerpoint/2010/main" val="592812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48D92-6F5E-4071-A121-B8AFC725A085}"/>
              </a:ext>
            </a:extLst>
          </p:cNvPr>
          <p:cNvSpPr>
            <a:spLocks noGrp="1"/>
          </p:cNvSpPr>
          <p:nvPr>
            <p:ph type="title"/>
          </p:nvPr>
        </p:nvSpPr>
        <p:spPr/>
        <p:txBody>
          <a:bodyPr/>
          <a:lstStyle/>
          <a:p>
            <a:r>
              <a:rPr lang="en-US" b="1" dirty="0">
                <a:solidFill>
                  <a:srgbClr val="007B3B"/>
                </a:solidFill>
              </a:rPr>
              <a:t>Data Analysis-Goals</a:t>
            </a:r>
          </a:p>
        </p:txBody>
      </p:sp>
      <p:sp>
        <p:nvSpPr>
          <p:cNvPr id="3" name="Content Placeholder 2">
            <a:extLst>
              <a:ext uri="{FF2B5EF4-FFF2-40B4-BE49-F238E27FC236}">
                <a16:creationId xmlns:a16="http://schemas.microsoft.com/office/drawing/2014/main" id="{405ABEA8-D308-4234-80CD-BBA23E117BB0}"/>
              </a:ext>
            </a:extLst>
          </p:cNvPr>
          <p:cNvSpPr>
            <a:spLocks noGrp="1"/>
          </p:cNvSpPr>
          <p:nvPr>
            <p:ph idx="1"/>
          </p:nvPr>
        </p:nvSpPr>
        <p:spPr>
          <a:xfrm>
            <a:off x="935736" y="2124485"/>
            <a:ext cx="10418064" cy="3118866"/>
          </a:xfrm>
        </p:spPr>
        <p:txBody>
          <a:bodyPr>
            <a:normAutofit lnSpcReduction="10000"/>
          </a:bodyPr>
          <a:lstStyle/>
          <a:p>
            <a:pPr lvl="0"/>
            <a:r>
              <a:rPr lang="en-US" dirty="0"/>
              <a:t>To analyze how ratings of Halloween costumes are distributed?</a:t>
            </a:r>
          </a:p>
          <a:p>
            <a:pPr lvl="0"/>
            <a:r>
              <a:rPr lang="en-US" dirty="0"/>
              <a:t>To get an overview of how the perfume attributes rating, longevity, sillage and votes are correlated with each other?</a:t>
            </a:r>
          </a:p>
          <a:p>
            <a:pPr lvl="0"/>
            <a:r>
              <a:rPr lang="en-US" dirty="0"/>
              <a:t>To understand the frequently repeated Halloween costume reviews of 2020.</a:t>
            </a:r>
          </a:p>
          <a:p>
            <a:pPr lvl="0"/>
            <a:r>
              <a:rPr lang="en-US" dirty="0"/>
              <a:t>Grouping the Halloween costume text reviews using the K-means clustering analysis.</a:t>
            </a:r>
          </a:p>
          <a:p>
            <a:pPr marL="0" indent="0">
              <a:buNone/>
            </a:pPr>
            <a:endParaRPr lang="en-US" dirty="0"/>
          </a:p>
          <a:p>
            <a:pPr marL="0" indent="0">
              <a:buNone/>
            </a:pPr>
            <a:endParaRPr lang="en-US" dirty="0"/>
          </a:p>
          <a:p>
            <a:pPr marL="0" indent="0">
              <a:buNone/>
            </a:pPr>
            <a:endParaRPr lang="en-US" dirty="0"/>
          </a:p>
          <a:p>
            <a:pPr marL="514350" indent="-514350">
              <a:buAutoNum type="arabicPeriod"/>
            </a:pPr>
            <a:endParaRPr lang="en-US" dirty="0"/>
          </a:p>
        </p:txBody>
      </p:sp>
      <p:sp>
        <p:nvSpPr>
          <p:cNvPr id="4" name="Slide Number Placeholder 3">
            <a:extLst>
              <a:ext uri="{FF2B5EF4-FFF2-40B4-BE49-F238E27FC236}">
                <a16:creationId xmlns:a16="http://schemas.microsoft.com/office/drawing/2014/main" id="{ADBE5659-9E87-44CD-BEEF-42740406E540}"/>
              </a:ext>
            </a:extLst>
          </p:cNvPr>
          <p:cNvSpPr>
            <a:spLocks noGrp="1"/>
          </p:cNvSpPr>
          <p:nvPr>
            <p:ph type="sldNum" sz="quarter" idx="12"/>
          </p:nvPr>
        </p:nvSpPr>
        <p:spPr/>
        <p:txBody>
          <a:bodyPr/>
          <a:lstStyle/>
          <a:p>
            <a:fld id="{F860F34E-4A79-A240-AEA8-3E29BB228B1B}" type="slidenum">
              <a:rPr lang="en-US" smtClean="0"/>
              <a:t>7</a:t>
            </a:fld>
            <a:endParaRPr lang="en-US"/>
          </a:p>
        </p:txBody>
      </p:sp>
      <p:pic>
        <p:nvPicPr>
          <p:cNvPr id="5" name="Picture 4">
            <a:extLst>
              <a:ext uri="{FF2B5EF4-FFF2-40B4-BE49-F238E27FC236}">
                <a16:creationId xmlns:a16="http://schemas.microsoft.com/office/drawing/2014/main" id="{3B2BE8D8-26DF-474B-9F8E-65A3E269DB0A}"/>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6" name="Picture 5">
            <a:extLst>
              <a:ext uri="{FF2B5EF4-FFF2-40B4-BE49-F238E27FC236}">
                <a16:creationId xmlns:a16="http://schemas.microsoft.com/office/drawing/2014/main" id="{A9E47FE1-C832-47DF-99C6-6FDC6223FE11}"/>
              </a:ext>
            </a:extLst>
          </p:cNvPr>
          <p:cNvPicPr>
            <a:picLocks noChangeAspect="1"/>
          </p:cNvPicPr>
          <p:nvPr/>
        </p:nvPicPr>
        <p:blipFill>
          <a:blip r:embed="rId3"/>
          <a:stretch>
            <a:fillRect/>
          </a:stretch>
        </p:blipFill>
        <p:spPr>
          <a:xfrm>
            <a:off x="231962" y="6016749"/>
            <a:ext cx="1599045" cy="685305"/>
          </a:xfrm>
          <a:prstGeom prst="rect">
            <a:avLst/>
          </a:prstGeom>
        </p:spPr>
      </p:pic>
    </p:spTree>
    <p:extLst>
      <p:ext uri="{BB962C8B-B14F-4D97-AF65-F5344CB8AC3E}">
        <p14:creationId xmlns:p14="http://schemas.microsoft.com/office/powerpoint/2010/main" val="3317295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41DC-BB59-457E-80B0-E5C57900F0B4}"/>
              </a:ext>
            </a:extLst>
          </p:cNvPr>
          <p:cNvSpPr>
            <a:spLocks noGrp="1"/>
          </p:cNvSpPr>
          <p:nvPr>
            <p:ph type="title"/>
          </p:nvPr>
        </p:nvSpPr>
        <p:spPr>
          <a:xfrm>
            <a:off x="611186" y="760091"/>
            <a:ext cx="3932237" cy="1600200"/>
          </a:xfrm>
        </p:spPr>
        <p:txBody>
          <a:bodyPr>
            <a:normAutofit/>
          </a:bodyPr>
          <a:lstStyle/>
          <a:p>
            <a:r>
              <a:rPr lang="en-US" dirty="0"/>
              <a:t>1. </a:t>
            </a:r>
            <a:r>
              <a:rPr lang="en-US" b="1" dirty="0"/>
              <a:t>Distribution of Halloween costume ratings</a:t>
            </a:r>
          </a:p>
        </p:txBody>
      </p:sp>
      <p:sp>
        <p:nvSpPr>
          <p:cNvPr id="4" name="Text Placeholder 3">
            <a:extLst>
              <a:ext uri="{FF2B5EF4-FFF2-40B4-BE49-F238E27FC236}">
                <a16:creationId xmlns:a16="http://schemas.microsoft.com/office/drawing/2014/main" id="{0266F637-3CE9-43C7-961F-AC38F985EB8F}"/>
              </a:ext>
            </a:extLst>
          </p:cNvPr>
          <p:cNvSpPr>
            <a:spLocks noGrp="1"/>
          </p:cNvSpPr>
          <p:nvPr>
            <p:ph type="body" sz="half" idx="2"/>
          </p:nvPr>
        </p:nvSpPr>
        <p:spPr>
          <a:xfrm>
            <a:off x="528994" y="3107419"/>
            <a:ext cx="3932237" cy="2446022"/>
          </a:xfrm>
        </p:spPr>
        <p:txBody>
          <a:bodyPr>
            <a:normAutofit/>
          </a:bodyPr>
          <a:lstStyle/>
          <a:p>
            <a:pPr marL="342900" indent="-342900">
              <a:buFont typeface="Arial" panose="020B0604020202020204" pitchFamily="34" charset="0"/>
              <a:buChar char="•"/>
            </a:pPr>
            <a:r>
              <a:rPr lang="en-US" sz="2400" dirty="0"/>
              <a:t>highly distributed within bin range of 4.2-5</a:t>
            </a:r>
          </a:p>
          <a:p>
            <a:pPr marL="342900" indent="-342900">
              <a:buFont typeface="Arial" panose="020B0604020202020204" pitchFamily="34" charset="0"/>
              <a:buChar char="•"/>
            </a:pPr>
            <a:r>
              <a:rPr lang="en-US" sz="2400" dirty="0"/>
              <a:t>least distributed within range of 1.8-2.6. </a:t>
            </a:r>
          </a:p>
        </p:txBody>
      </p:sp>
      <p:sp>
        <p:nvSpPr>
          <p:cNvPr id="5" name="Slide Number Placeholder 4">
            <a:extLst>
              <a:ext uri="{FF2B5EF4-FFF2-40B4-BE49-F238E27FC236}">
                <a16:creationId xmlns:a16="http://schemas.microsoft.com/office/drawing/2014/main" id="{E066DA0B-3FDD-4371-93AB-2D5AE676BB66}"/>
              </a:ext>
            </a:extLst>
          </p:cNvPr>
          <p:cNvSpPr>
            <a:spLocks noGrp="1"/>
          </p:cNvSpPr>
          <p:nvPr>
            <p:ph type="sldNum" sz="quarter" idx="12"/>
          </p:nvPr>
        </p:nvSpPr>
        <p:spPr/>
        <p:txBody>
          <a:bodyPr/>
          <a:lstStyle/>
          <a:p>
            <a:fld id="{F860F34E-4A79-A240-AEA8-3E29BB228B1B}" type="slidenum">
              <a:rPr lang="en-US" smtClean="0"/>
              <a:t>8</a:t>
            </a:fld>
            <a:endParaRPr lang="en-US"/>
          </a:p>
        </p:txBody>
      </p:sp>
      <p:pic>
        <p:nvPicPr>
          <p:cNvPr id="9" name="Picture 8">
            <a:extLst>
              <a:ext uri="{FF2B5EF4-FFF2-40B4-BE49-F238E27FC236}">
                <a16:creationId xmlns:a16="http://schemas.microsoft.com/office/drawing/2014/main" id="{AC84B055-89C1-404C-B5CC-0EA34EF071F0}"/>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0" name="Picture 9">
            <a:extLst>
              <a:ext uri="{FF2B5EF4-FFF2-40B4-BE49-F238E27FC236}">
                <a16:creationId xmlns:a16="http://schemas.microsoft.com/office/drawing/2014/main" id="{23CC5EF0-08C3-4260-894C-D95AB18D06FA}"/>
              </a:ext>
            </a:extLst>
          </p:cNvPr>
          <p:cNvPicPr>
            <a:picLocks noChangeAspect="1"/>
          </p:cNvPicPr>
          <p:nvPr/>
        </p:nvPicPr>
        <p:blipFill>
          <a:blip r:embed="rId3"/>
          <a:stretch>
            <a:fillRect/>
          </a:stretch>
        </p:blipFill>
        <p:spPr>
          <a:xfrm>
            <a:off x="231962" y="6016749"/>
            <a:ext cx="1599045" cy="685305"/>
          </a:xfrm>
          <a:prstGeom prst="rect">
            <a:avLst/>
          </a:prstGeom>
        </p:spPr>
      </p:pic>
      <p:pic>
        <p:nvPicPr>
          <p:cNvPr id="11" name="Picture 10" descr="Chart, bar chart&#10;&#10;Description automatically generated">
            <a:extLst>
              <a:ext uri="{FF2B5EF4-FFF2-40B4-BE49-F238E27FC236}">
                <a16:creationId xmlns:a16="http://schemas.microsoft.com/office/drawing/2014/main" id="{E97189C1-3CC6-4D5A-BA9A-C900A587964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767209" y="678095"/>
            <a:ext cx="6586592" cy="2886232"/>
          </a:xfrm>
          <a:prstGeom prst="rect">
            <a:avLst/>
          </a:prstGeom>
        </p:spPr>
      </p:pic>
      <p:pic>
        <p:nvPicPr>
          <p:cNvPr id="14" name="Picture 13" descr="Chart&#10;&#10;Description automatically generated">
            <a:extLst>
              <a:ext uri="{FF2B5EF4-FFF2-40B4-BE49-F238E27FC236}">
                <a16:creationId xmlns:a16="http://schemas.microsoft.com/office/drawing/2014/main" id="{3DF4E844-52A9-422A-8DE0-B0C26C6777E7}"/>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4767208" y="3429000"/>
            <a:ext cx="6586592" cy="2587748"/>
          </a:xfrm>
          <a:prstGeom prst="rect">
            <a:avLst/>
          </a:prstGeom>
        </p:spPr>
      </p:pic>
    </p:spTree>
    <p:extLst>
      <p:ext uri="{BB962C8B-B14F-4D97-AF65-F5344CB8AC3E}">
        <p14:creationId xmlns:p14="http://schemas.microsoft.com/office/powerpoint/2010/main" val="3871795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2C01-D6F7-484C-9479-8FCEB832C9D4}"/>
              </a:ext>
            </a:extLst>
          </p:cNvPr>
          <p:cNvSpPr>
            <a:spLocks noGrp="1"/>
          </p:cNvSpPr>
          <p:nvPr>
            <p:ph type="title"/>
          </p:nvPr>
        </p:nvSpPr>
        <p:spPr>
          <a:xfrm>
            <a:off x="544531" y="929811"/>
            <a:ext cx="3246634" cy="1241341"/>
          </a:xfrm>
        </p:spPr>
        <p:txBody>
          <a:bodyPr>
            <a:normAutofit fontScale="90000"/>
          </a:bodyPr>
          <a:lstStyle/>
          <a:p>
            <a:br>
              <a:rPr lang="en-US" dirty="0">
                <a:latin typeface="+mn-lt"/>
              </a:rPr>
            </a:br>
            <a:br>
              <a:rPr lang="en-US" dirty="0">
                <a:latin typeface="+mn-lt"/>
              </a:rPr>
            </a:br>
            <a:br>
              <a:rPr lang="en-US" dirty="0">
                <a:latin typeface="+mn-lt"/>
              </a:rPr>
            </a:br>
            <a:br>
              <a:rPr lang="en-US" dirty="0"/>
            </a:br>
            <a:br>
              <a:rPr lang="en-US" sz="3100" b="1" dirty="0"/>
            </a:br>
            <a:br>
              <a:rPr lang="en-US" sz="3100" b="1" dirty="0"/>
            </a:br>
            <a:br>
              <a:rPr lang="en-US" sz="3100" b="1" dirty="0"/>
            </a:br>
            <a:br>
              <a:rPr lang="en-US" sz="3100" b="1" dirty="0"/>
            </a:br>
            <a:endParaRPr lang="en-US" sz="3100" b="1" dirty="0">
              <a:latin typeface="+mn-lt"/>
            </a:endParaRPr>
          </a:p>
        </p:txBody>
      </p:sp>
      <p:sp>
        <p:nvSpPr>
          <p:cNvPr id="4" name="Text Placeholder 3">
            <a:extLst>
              <a:ext uri="{FF2B5EF4-FFF2-40B4-BE49-F238E27FC236}">
                <a16:creationId xmlns:a16="http://schemas.microsoft.com/office/drawing/2014/main" id="{52FECA03-A2A9-4D7C-B5E6-78DB63F70728}"/>
              </a:ext>
            </a:extLst>
          </p:cNvPr>
          <p:cNvSpPr>
            <a:spLocks noGrp="1"/>
          </p:cNvSpPr>
          <p:nvPr>
            <p:ph type="body" sz="half" idx="2"/>
          </p:nvPr>
        </p:nvSpPr>
        <p:spPr>
          <a:xfrm>
            <a:off x="453602" y="2424701"/>
            <a:ext cx="4539637" cy="3503488"/>
          </a:xfrm>
        </p:spPr>
        <p:txBody>
          <a:bodyPr>
            <a:normAutofit/>
          </a:bodyPr>
          <a:lstStyle/>
          <a:p>
            <a:r>
              <a:rPr lang="en-US" sz="2000" b="1" u="sng" dirty="0"/>
              <a:t>Correlation is not a causation !</a:t>
            </a:r>
          </a:p>
          <a:p>
            <a:pPr marL="342900" indent="-342900">
              <a:buFont typeface="Arial" panose="020B0604020202020204" pitchFamily="34" charset="0"/>
              <a:buChar char="•"/>
            </a:pPr>
            <a:r>
              <a:rPr lang="en-US" sz="2400" dirty="0"/>
              <a:t>All the attributes are positively correlated.</a:t>
            </a:r>
          </a:p>
          <a:p>
            <a:pPr marL="342900" indent="-342900">
              <a:buFont typeface="Arial" panose="020B0604020202020204" pitchFamily="34" charset="0"/>
              <a:buChar char="•"/>
            </a:pPr>
            <a:r>
              <a:rPr lang="en-US" sz="2400" dirty="0"/>
              <a:t>All the major attributes ratings, longevity and sillage are highly correlated with each other.</a:t>
            </a:r>
          </a:p>
          <a:p>
            <a:pPr marL="342900" indent="-342900">
              <a:buFont typeface="Arial" panose="020B0604020202020204" pitchFamily="34" charset="0"/>
              <a:buChar char="•"/>
            </a:pPr>
            <a:r>
              <a:rPr lang="en-US" sz="2400" dirty="0"/>
              <a:t>Rating and votes have very less correlation effect. </a:t>
            </a:r>
          </a:p>
          <a:p>
            <a:endParaRPr lang="en-US" sz="2000" dirty="0"/>
          </a:p>
        </p:txBody>
      </p:sp>
      <p:sp>
        <p:nvSpPr>
          <p:cNvPr id="5" name="Slide Number Placeholder 4">
            <a:extLst>
              <a:ext uri="{FF2B5EF4-FFF2-40B4-BE49-F238E27FC236}">
                <a16:creationId xmlns:a16="http://schemas.microsoft.com/office/drawing/2014/main" id="{6C45ECD4-DC3B-4254-B6A5-AFD3E9018DC7}"/>
              </a:ext>
            </a:extLst>
          </p:cNvPr>
          <p:cNvSpPr>
            <a:spLocks noGrp="1"/>
          </p:cNvSpPr>
          <p:nvPr>
            <p:ph type="sldNum" sz="quarter" idx="12"/>
          </p:nvPr>
        </p:nvSpPr>
        <p:spPr/>
        <p:txBody>
          <a:bodyPr/>
          <a:lstStyle/>
          <a:p>
            <a:fld id="{F860F34E-4A79-A240-AEA8-3E29BB228B1B}" type="slidenum">
              <a:rPr lang="en-US" smtClean="0"/>
              <a:t>9</a:t>
            </a:fld>
            <a:endParaRPr lang="en-US"/>
          </a:p>
        </p:txBody>
      </p:sp>
      <p:pic>
        <p:nvPicPr>
          <p:cNvPr id="8" name="Picture 7">
            <a:extLst>
              <a:ext uri="{FF2B5EF4-FFF2-40B4-BE49-F238E27FC236}">
                <a16:creationId xmlns:a16="http://schemas.microsoft.com/office/drawing/2014/main" id="{09D61DC8-DFDF-443E-AC76-D6A3DD3916EF}"/>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9" name="Picture 8">
            <a:extLst>
              <a:ext uri="{FF2B5EF4-FFF2-40B4-BE49-F238E27FC236}">
                <a16:creationId xmlns:a16="http://schemas.microsoft.com/office/drawing/2014/main" id="{7A294623-FA81-4FC5-82AF-5153B759418F}"/>
              </a:ext>
            </a:extLst>
          </p:cNvPr>
          <p:cNvPicPr>
            <a:picLocks noChangeAspect="1"/>
          </p:cNvPicPr>
          <p:nvPr/>
        </p:nvPicPr>
        <p:blipFill>
          <a:blip r:embed="rId3"/>
          <a:stretch>
            <a:fillRect/>
          </a:stretch>
        </p:blipFill>
        <p:spPr>
          <a:xfrm>
            <a:off x="231962" y="6016749"/>
            <a:ext cx="1599045" cy="685305"/>
          </a:xfrm>
          <a:prstGeom prst="rect">
            <a:avLst/>
          </a:prstGeom>
        </p:spPr>
      </p:pic>
      <p:pic>
        <p:nvPicPr>
          <p:cNvPr id="10" name="Picture 9" descr="A picture containing table&#10;&#10;Description automatically generated">
            <a:extLst>
              <a:ext uri="{FF2B5EF4-FFF2-40B4-BE49-F238E27FC236}">
                <a16:creationId xmlns:a16="http://schemas.microsoft.com/office/drawing/2014/main" id="{447F1ED0-49D4-4298-9532-3D17BB02950B}"/>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312595" y="627055"/>
            <a:ext cx="6652673" cy="3071642"/>
          </a:xfrm>
          <a:prstGeom prst="rect">
            <a:avLst/>
          </a:prstGeom>
        </p:spPr>
      </p:pic>
      <p:pic>
        <p:nvPicPr>
          <p:cNvPr id="12" name="Picture 11" descr="Graphical user interface, table&#10;&#10;Description automatically generated">
            <a:extLst>
              <a:ext uri="{FF2B5EF4-FFF2-40B4-BE49-F238E27FC236}">
                <a16:creationId xmlns:a16="http://schemas.microsoft.com/office/drawing/2014/main" id="{3EBD5E4F-0CEB-4FEB-B3CF-1BE5CF14E0B5}"/>
              </a:ext>
            </a:extLst>
          </p:cNvPr>
          <p:cNvPicPr>
            <a:picLocks noChangeAspect="1"/>
          </p:cNvPicPr>
          <p:nvPr/>
        </p:nvPicPr>
        <p:blipFill>
          <a:blip r:embed="rId5"/>
          <a:stretch>
            <a:fillRect/>
          </a:stretch>
        </p:blipFill>
        <p:spPr>
          <a:xfrm>
            <a:off x="5312595" y="3435877"/>
            <a:ext cx="6743601" cy="2379190"/>
          </a:xfrm>
          <a:prstGeom prst="rect">
            <a:avLst/>
          </a:prstGeom>
        </p:spPr>
      </p:pic>
      <p:sp>
        <p:nvSpPr>
          <p:cNvPr id="14" name="Title 1">
            <a:extLst>
              <a:ext uri="{FF2B5EF4-FFF2-40B4-BE49-F238E27FC236}">
                <a16:creationId xmlns:a16="http://schemas.microsoft.com/office/drawing/2014/main" id="{120BC2FF-E5F1-4685-BA68-B178AE8358C0}"/>
              </a:ext>
            </a:extLst>
          </p:cNvPr>
          <p:cNvSpPr txBox="1">
            <a:spLocks/>
          </p:cNvSpPr>
          <p:nvPr/>
        </p:nvSpPr>
        <p:spPr>
          <a:xfrm>
            <a:off x="453602" y="541931"/>
            <a:ext cx="3932237" cy="1600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t>2. Correlation analysis on attributes of Perfume</a:t>
            </a:r>
          </a:p>
        </p:txBody>
      </p:sp>
    </p:spTree>
    <p:extLst>
      <p:ext uri="{BB962C8B-B14F-4D97-AF65-F5344CB8AC3E}">
        <p14:creationId xmlns:p14="http://schemas.microsoft.com/office/powerpoint/2010/main" val="4181277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729</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PowerPoint Presentation</vt:lpstr>
      <vt:lpstr>PowerPoint Presentation</vt:lpstr>
      <vt:lpstr>Agenda</vt:lpstr>
      <vt:lpstr>Introduction</vt:lpstr>
      <vt:lpstr>About Dataset</vt:lpstr>
      <vt:lpstr>Data Cleaning</vt:lpstr>
      <vt:lpstr>Data Analysis-Goals</vt:lpstr>
      <vt:lpstr>1. Distribution of Halloween costume ratings</vt:lpstr>
      <vt:lpstr>        </vt:lpstr>
      <vt:lpstr>Final design diagram of Correlation analysis</vt:lpstr>
      <vt:lpstr>     3. Association Rule Analysis of attribute “text reviews”</vt:lpstr>
      <vt:lpstr>Final design diagram of Association Rule analysis</vt:lpstr>
      <vt:lpstr>4. K-means clustering analysis to group the text reviews of Halloween costumes.</vt:lpstr>
      <vt:lpstr>Continuation.</vt:lpstr>
      <vt:lpstr>Final design diagram of K-means cluster analysis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Sruthi Annamraju</dc:creator>
  <cp:lastModifiedBy>Sruthi Annamraju</cp:lastModifiedBy>
  <cp:revision>14</cp:revision>
  <dcterms:created xsi:type="dcterms:W3CDTF">2020-10-16T23:58:38Z</dcterms:created>
  <dcterms:modified xsi:type="dcterms:W3CDTF">2020-12-09T10:06:35Z</dcterms:modified>
</cp:coreProperties>
</file>