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9" r:id="rId6"/>
    <p:sldId id="290" r:id="rId7"/>
    <p:sldId id="305" r:id="rId8"/>
    <p:sldId id="302" r:id="rId9"/>
    <p:sldId id="303" r:id="rId10"/>
    <p:sldId id="304" r:id="rId11"/>
    <p:sldId id="300" r:id="rId12"/>
    <p:sldId id="301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646" autoAdjust="0"/>
  </p:normalViewPr>
  <p:slideViewPr>
    <p:cSldViewPr snapToGrid="0">
      <p:cViewPr varScale="1">
        <p:scale>
          <a:sx n="79" d="100"/>
          <a:sy n="79" d="100"/>
        </p:scale>
        <p:origin x="594" y="57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732A2-5C4A-3A6F-5ECA-7898FD58A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734F46-8F9C-9560-67AF-9D181B589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A42220-F362-7E4A-6490-D55F479DC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F803E-A583-9A4C-E08A-7BEC85E026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96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DF5D9-7FD4-3CEE-9048-38C26DACE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4F2B0-B989-9FB5-971D-B1B491BFB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46B8CD-B812-986A-2545-A2E29DD29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C8649-B493-6BC3-C486-B4025B9EB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7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4ED49-31C3-5D6D-E05D-8D791C0BD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255CC-B872-E86F-8269-E3068BA547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5CFB3-E70A-86B9-B7FB-B86588EF8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114A7-DA68-F81C-7FED-C6AF3A95C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01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E5B89-15C2-6AA4-EA16-3ED217B2A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DE4AC6-BF6A-9BD3-D9E7-AD52EAE44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2153E-B8EB-1E78-8B8B-B387A5CEB1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A1B241-61AB-5262-253D-AEAFAE8F5A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36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29220-332E-6575-AD62-819A2B381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DF0081-087C-14B4-6305-309E31ECDB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2FBA4-FBD4-5BFF-4593-13BF71EA8D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DA5FE-EA58-387B-C610-73B3D8970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899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A6A2A-3A67-3352-7034-BA8CA300D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AA8B8E-63EB-C111-A146-590C4012A3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E0D0F7-1D1A-6669-FCA1-E82794959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58D7B-745E-03F8-18B3-3E40E09E2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69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sruthimaha242004@gmail.co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github.com/Sruthi-Ram/Maverick_Bank_Proje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8934" y="1423073"/>
            <a:ext cx="7096933" cy="1755848"/>
          </a:xfrm>
        </p:spPr>
        <p:txBody>
          <a:bodyPr/>
          <a:lstStyle/>
          <a:p>
            <a:r>
              <a:rPr lang="en-US" dirty="0"/>
              <a:t>MAVERICK BANK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59F7D-0FC6-7C7E-6A14-7C796AD704F6}"/>
              </a:ext>
            </a:extLst>
          </p:cNvPr>
          <p:cNvSpPr txBox="1"/>
          <p:nvPr/>
        </p:nvSpPr>
        <p:spPr>
          <a:xfrm>
            <a:off x="937379" y="3355914"/>
            <a:ext cx="5595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TRAINEE NAME: </a:t>
            </a:r>
            <a:r>
              <a:rPr lang="en-US" dirty="0"/>
              <a:t>SRUTHI RAMESH</a:t>
            </a:r>
            <a:br>
              <a:rPr lang="en-US" dirty="0"/>
            </a:br>
            <a:r>
              <a:rPr lang="en-US" b="1" dirty="0"/>
              <a:t>TRAINER NAME: </a:t>
            </a:r>
            <a:r>
              <a:rPr lang="en-IN" dirty="0"/>
              <a:t>JAVEED MOHAMMED HUSNUDDIN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821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878" y="3685939"/>
            <a:ext cx="8963573" cy="2919512"/>
          </a:xfrm>
        </p:spPr>
        <p:txBody>
          <a:bodyPr>
            <a:normAutofit/>
          </a:bodyPr>
          <a:lstStyle/>
          <a:p>
            <a:r>
              <a:rPr lang="en-US" sz="2400" dirty="0"/>
              <a:t>SRUTHI RAMESH</a:t>
            </a:r>
          </a:p>
          <a:p>
            <a:r>
              <a:rPr lang="en-US" sz="2400" dirty="0">
                <a:solidFill>
                  <a:srgbClr val="0563C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sruthimaha242004@gmail.com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https://github.com/Sruthi-Ram/Maverick_Bank_Project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36170"/>
            <a:ext cx="9779183" cy="1409750"/>
          </a:xfrm>
        </p:spPr>
        <p:txBody>
          <a:bodyPr/>
          <a:lstStyle/>
          <a:p>
            <a:r>
              <a:rPr lang="en-IN" dirty="0"/>
              <a:t>About Maverick Bank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7492" y="2610324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The Maverick Bank is a Banking and Financial System is a comprehensive application designed to manage the financial transactions and accounts of customers in a banking. This system caters to both individual and business customers, offering services such as account management, funds transfer, loans, investments, and financial reporting.</a:t>
            </a:r>
          </a:p>
          <a:p>
            <a:r>
              <a:rPr lang="en-US" dirty="0"/>
              <a:t>The system includes role-based dashboards for customers, bank employees, and administrators.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428078"/>
            <a:ext cx="9601200" cy="820996"/>
          </a:xfrm>
        </p:spPr>
        <p:txBody>
          <a:bodyPr/>
          <a:lstStyle/>
          <a:p>
            <a:r>
              <a:rPr lang="en-IN" dirty="0"/>
              <a:t>Key Features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02986" y="1628608"/>
            <a:ext cx="5163430" cy="3332832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Loan application with status: PENDING / APPROVED / REJECTED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Loan review &amp; status update by bank employee.</a:t>
            </a:r>
            <a:b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Form validations using Angular template-driven forms and reactive forms.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Routing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Responsive UI using Bootstrap and Flexbox.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Component-based structure for easy maintenance.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65CE71-1D92-8594-D9A1-D45159F355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7491" y="1628608"/>
            <a:ext cx="4821525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JWT-based login &amp; authentication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Role-based dashboards: Customer,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 Employee, Administrator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 registration and profile update.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Profile view and update </a:t>
            </a:r>
            <a:r>
              <a:rPr lang="en-US" sz="1800" dirty="0"/>
              <a:t>for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customers.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Open new bank account (select type,     branch, balance).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View all customer accounts with delete option (for employees).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Transaction listing by account number.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35C6E-4FC1-C4A9-F1D5-E7987D054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51D2E18-3A3F-324E-73A1-92FC1448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428078"/>
            <a:ext cx="9601200" cy="820996"/>
          </a:xfrm>
        </p:spPr>
        <p:txBody>
          <a:bodyPr/>
          <a:lstStyle/>
          <a:p>
            <a:r>
              <a:rPr lang="en-US"/>
              <a:t>USE CASE </a:t>
            </a:r>
            <a:r>
              <a:rPr lang="en-US" dirty="0"/>
              <a:t>DIAGRAM: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A69BDCA-8FAF-C088-17AF-5695F72E28C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rcRect/>
          <a:stretch/>
        </p:blipFill>
        <p:spPr>
          <a:xfrm>
            <a:off x="1544185" y="1205071"/>
            <a:ext cx="6461356" cy="5553011"/>
          </a:xfr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2C604F8-24C5-5ACF-6EB7-B1410EDC33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7491" y="3844599"/>
            <a:ext cx="4821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FAB10-A4B1-C3D6-47DD-892BC3D1E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E56CCCC-AA29-14CF-13BD-E672B4C8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428078"/>
            <a:ext cx="9601200" cy="82099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IN" dirty="0"/>
              <a:t>CREENSHOTS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E146E81-70E4-9887-E8E1-B6AD20BC5B3B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tretch>
            <a:fillRect/>
          </a:stretch>
        </p:blipFill>
        <p:spPr>
          <a:xfrm>
            <a:off x="660064" y="1908911"/>
            <a:ext cx="5164137" cy="3040177"/>
          </a:xfr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84BC161-5EF7-A297-6BC9-193DC995F5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7491" y="3844599"/>
            <a:ext cx="4821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3F1A61A2-DE7D-8D05-FACB-DA8C3216E3D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908911"/>
            <a:ext cx="5164137" cy="28907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A4BB44-E63F-259B-5451-42EB374B8045}"/>
              </a:ext>
            </a:extLst>
          </p:cNvPr>
          <p:cNvSpPr txBox="1"/>
          <p:nvPr/>
        </p:nvSpPr>
        <p:spPr>
          <a:xfrm>
            <a:off x="581341" y="1431986"/>
            <a:ext cx="367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REGISTRATION PAGE: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3FC67-4017-063F-092A-64653049BB5A}"/>
              </a:ext>
            </a:extLst>
          </p:cNvPr>
          <p:cNvSpPr txBox="1"/>
          <p:nvPr/>
        </p:nvSpPr>
        <p:spPr>
          <a:xfrm>
            <a:off x="6096000" y="1431986"/>
            <a:ext cx="407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9134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87B5C-4856-90FC-AC33-909807593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71BB69-BB24-F09C-D27D-36D0C3CE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428078"/>
            <a:ext cx="9601200" cy="82099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IN" dirty="0"/>
              <a:t>CREENSHOTS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64EFF621-6667-CFCA-CCFD-F6F89A7E564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rcRect/>
          <a:stretch/>
        </p:blipFill>
        <p:spPr>
          <a:xfrm>
            <a:off x="660064" y="1908911"/>
            <a:ext cx="5164137" cy="3040177"/>
          </a:xfr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B5203C72-7D6A-6D78-9306-723F631065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7491" y="3844599"/>
            <a:ext cx="4821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954F783D-EF60-964D-6EFC-EA01F6053A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1938117"/>
            <a:ext cx="5164137" cy="2832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654196-A1D3-C4DE-E1A4-CDA1D337821C}"/>
              </a:ext>
            </a:extLst>
          </p:cNvPr>
          <p:cNvSpPr txBox="1"/>
          <p:nvPr/>
        </p:nvSpPr>
        <p:spPr>
          <a:xfrm>
            <a:off x="581341" y="1431986"/>
            <a:ext cx="367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 DASHBOARD PAGE: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5E154-F3E8-914F-7A70-1F0159F7AE44}"/>
              </a:ext>
            </a:extLst>
          </p:cNvPr>
          <p:cNvSpPr txBox="1"/>
          <p:nvPr/>
        </p:nvSpPr>
        <p:spPr>
          <a:xfrm>
            <a:off x="6096000" y="1431986"/>
            <a:ext cx="407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DASHBOARD PAGE: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2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FDC79-36EC-F7E2-82B5-DECA18C26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C7BF4C0-3A20-C187-54B9-D28D9FD6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428078"/>
            <a:ext cx="9601200" cy="82099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IN" dirty="0"/>
              <a:t>CREENSHOTS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00D2D21-5614-4A8F-C5C9-DCF30EB8A718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/>
          <a:srcRect/>
          <a:stretch/>
        </p:blipFill>
        <p:spPr>
          <a:xfrm>
            <a:off x="617674" y="1984230"/>
            <a:ext cx="6461356" cy="3803862"/>
          </a:xfr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98BBFFF-0036-D3BC-DCEB-5FED7579C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67491" y="3844599"/>
            <a:ext cx="482152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1F2F07-A684-C19F-F0AF-B7554E2AFFD5}"/>
              </a:ext>
            </a:extLst>
          </p:cNvPr>
          <p:cNvSpPr txBox="1"/>
          <p:nvPr/>
        </p:nvSpPr>
        <p:spPr>
          <a:xfrm>
            <a:off x="581341" y="1431986"/>
            <a:ext cx="367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DASHBOARD PAGE: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372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3BB9-70C7-B400-9993-D6A0ED251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4E98A9-2FA5-C407-3AB9-3BB1BBF0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236170"/>
            <a:ext cx="9779183" cy="1409750"/>
          </a:xfrm>
        </p:spPr>
        <p:txBody>
          <a:bodyPr/>
          <a:lstStyle/>
          <a:p>
            <a:r>
              <a:rPr lang="en-IN" dirty="0"/>
              <a:t>Technologies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87F5-1305-1083-F2A8-3AF883E2BF3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7492" y="2610324"/>
            <a:ext cx="9780587" cy="3436937"/>
          </a:xfrm>
        </p:spPr>
        <p:txBody>
          <a:bodyPr>
            <a:normAutofit/>
          </a:bodyPr>
          <a:lstStyle/>
          <a:p>
            <a:r>
              <a:rPr lang="en-IN" b="1" dirty="0"/>
              <a:t>Frontend:</a:t>
            </a:r>
            <a:r>
              <a:rPr lang="en-IN" dirty="0"/>
              <a:t> Angular, Bootstrap</a:t>
            </a:r>
          </a:p>
          <a:p>
            <a:r>
              <a:rPr lang="en-IN" b="1" dirty="0"/>
              <a:t>Backend:</a:t>
            </a:r>
            <a:r>
              <a:rPr lang="en-IN" dirty="0"/>
              <a:t> Spring Boot, Spring Security, JWT</a:t>
            </a:r>
          </a:p>
          <a:p>
            <a:r>
              <a:rPr lang="en-IN" b="1" dirty="0"/>
              <a:t>Database:</a:t>
            </a:r>
            <a:r>
              <a:rPr lang="en-IN" dirty="0"/>
              <a:t> MySQL</a:t>
            </a:r>
          </a:p>
          <a:p>
            <a:r>
              <a:rPr lang="en-IN" b="1" dirty="0"/>
              <a:t>Tools:</a:t>
            </a:r>
            <a:r>
              <a:rPr lang="en-IN" dirty="0"/>
              <a:t> Docker Desktop, Swagger, Postman, Git, GitHub, VS Code, 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38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C14FC-3532-21D9-202F-208172BF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FA3E11-8A70-3F37-A8EE-C80C853F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460228"/>
            <a:ext cx="9779183" cy="1409750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A2E26-56D5-69FE-F012-5910C7181B2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7492" y="2610324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Maverick Bank demonstrates full-stack development skills using modern frameworks and practices.</a:t>
            </a:r>
          </a:p>
          <a:p>
            <a:endParaRPr lang="en-US" dirty="0"/>
          </a:p>
          <a:p>
            <a:r>
              <a:rPr lang="en-US" dirty="0"/>
              <a:t> It is designed to be scalable, secure, and modular, making it suitable for real-world banking workflows.</a:t>
            </a:r>
          </a:p>
        </p:txBody>
      </p:sp>
    </p:spTree>
    <p:extLst>
      <p:ext uri="{BB962C8B-B14F-4D97-AF65-F5344CB8AC3E}">
        <p14:creationId xmlns:p14="http://schemas.microsoft.com/office/powerpoint/2010/main" val="203226952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271</TotalTime>
  <Words>334</Words>
  <Application>Microsoft Office PowerPoint</Application>
  <PresentationFormat>Widescreen</PresentationFormat>
  <Paragraphs>59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MAVERICK BANK</vt:lpstr>
      <vt:lpstr>About Maverick Bank</vt:lpstr>
      <vt:lpstr>Key Features</vt:lpstr>
      <vt:lpstr>USE CASE DIAGRAM:</vt:lpstr>
      <vt:lpstr>SCREENSHOTS</vt:lpstr>
      <vt:lpstr>SCREENSHOTS</vt:lpstr>
      <vt:lpstr>SCREENSHOTS</vt:lpstr>
      <vt:lpstr>Technologies Used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Sruthi Ramesh</dc:creator>
  <cp:lastModifiedBy>Sruthi Ramesh</cp:lastModifiedBy>
  <cp:revision>9</cp:revision>
  <dcterms:created xsi:type="dcterms:W3CDTF">2025-06-20T13:01:47Z</dcterms:created>
  <dcterms:modified xsi:type="dcterms:W3CDTF">2025-06-23T07:37:01Z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