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Business Dashboard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Global Superstore | Generated by ChatGPT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 Summary</a:t>
            </a:r>
          </a:p>
        </p:txBody>
      </p:sp>
      <p:pic>
        <p:nvPicPr>
          <p:cNvPr id="3" name="Picture 2" descr="kpi_summa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7772400" cy="32087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Sales and Profit</a:t>
            </a:r>
          </a:p>
        </p:txBody>
      </p:sp>
      <p:pic>
        <p:nvPicPr>
          <p:cNvPr id="3" name="Picture 2" descr="time_series_sales_pro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777240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Sub-Category</a:t>
            </a:r>
          </a:p>
        </p:txBody>
      </p:sp>
      <p:pic>
        <p:nvPicPr>
          <p:cNvPr id="3" name="Picture 2" descr="sales_by_categ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777240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Profit by Segment</a:t>
            </a:r>
          </a:p>
        </p:txBody>
      </p:sp>
      <p:pic>
        <p:nvPicPr>
          <p:cNvPr id="3" name="Picture 2" descr="profit_by_segm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7772400" cy="3886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