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4F41-EE2C-4358-B8A1-F5E1165877A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A13C8-793E-4E4E-A792-AE859304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above chart is a column chart that shows Sales Volume by Brand.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above column chart shows Sales Revenue by Month.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scatter chart is similar to bubble chart and shows Sales Revenue by Sales Person.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by </a:t>
            </a:r>
            <a:r>
              <a:rPr lang="en-US"/>
              <a:t>Customer Revenue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b884e07-ef45-4130-beb4-87db0f54293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b884e07-ef45-4130-beb4-87db0f54293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b884e07-ef45-4130-beb4-87db0f54293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b884e07-ef45-4130-beb4-87db0f54293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b884e07-ef45-4130-beb4-87db0f54293d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StoreAnalysis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10/23/2022 12:11:02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10/22/2022 7:26:06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SalesVolumeByBrand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SalesRevenuebyMonth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SalesRevenueBySalesPercent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MapByCustomer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Words>68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StoreAnalysis</vt:lpstr>
      <vt:lpstr>SalesVolumeByBrand</vt:lpstr>
      <vt:lpstr>SalesRevenuebyMonth</vt:lpstr>
      <vt:lpstr>SalesRevenueBySalesPercent</vt:lpstr>
      <vt:lpstr>MapByCustomer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Sruthi Kotta</cp:lastModifiedBy>
  <cp:revision>5</cp:revision>
  <dcterms:created xsi:type="dcterms:W3CDTF">2016-09-04T11:54:55Z</dcterms:created>
  <dcterms:modified xsi:type="dcterms:W3CDTF">2022-10-29T22:27:40Z</dcterms:modified>
</cp:coreProperties>
</file>