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5771" autoAdjust="0"/>
  </p:normalViewPr>
  <p:slideViewPr>
    <p:cSldViewPr>
      <p:cViewPr varScale="1">
        <p:scale>
          <a:sx n="51" d="100"/>
          <a:sy n="51" d="100"/>
        </p:scale>
        <p:origin x="2314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4464114"/>
            <a:ext cx="8640960" cy="1125125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764704"/>
            <a:ext cx="3225074" cy="72572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EFED0A5C-F97D-4A68-93EE-999EE020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3432"/>
            <a:ext cx="8640960" cy="4533368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140460" cy="639763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5"/>
            <a:ext cx="4140460" cy="3951288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535113"/>
            <a:ext cx="4140460" cy="639763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2174875"/>
            <a:ext cx="4140460" cy="3951288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92799"/>
            <a:ext cx="8640960" cy="4533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7" y="6436048"/>
            <a:ext cx="2111111" cy="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8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640960" cy="1440160"/>
          </a:xfrm>
        </p:spPr>
        <p:txBody>
          <a:bodyPr/>
          <a:lstStyle/>
          <a:p>
            <a:r>
              <a:rPr lang="en-US" dirty="0"/>
              <a:t>Scan path Prediction and Evaluation on Graphic Designs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293097"/>
            <a:ext cx="8640960" cy="648072"/>
          </a:xfrm>
        </p:spPr>
        <p:txBody>
          <a:bodyPr>
            <a:normAutofit lnSpcReduction="10000"/>
          </a:bodyPr>
          <a:lstStyle/>
          <a:p>
            <a:r>
              <a:rPr lang="en-US" sz="1800" u="sng" dirty="0">
                <a:latin typeface="+mn-lt"/>
              </a:rPr>
              <a:t>Saiteja Malyala</a:t>
            </a:r>
          </a:p>
          <a:p>
            <a:r>
              <a:rPr lang="en-US" sz="1800" u="sng" dirty="0">
                <a:latin typeface="+mn-lt"/>
              </a:rPr>
              <a:t>Sruthi Radhakrishnan</a:t>
            </a:r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543593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INFOTECH |  University Stuttgart |  16-11-2020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508518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671C1C4-4A1D-4717-AE6B-E03B0AA6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F6F57C-EC2B-4FE9-84A3-0921A322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3722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6</TotalTime>
  <Words>18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Wingdings</vt:lpstr>
      <vt:lpstr>praesentationsvorlage_blanco1</vt:lpstr>
      <vt:lpstr>Scan path Prediction and Evaluation on Graphic Designs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sruthi radhakrishnan</cp:lastModifiedBy>
  <cp:revision>89</cp:revision>
  <dcterms:created xsi:type="dcterms:W3CDTF">2013-01-17T10:32:59Z</dcterms:created>
  <dcterms:modified xsi:type="dcterms:W3CDTF">2020-11-13T00:32:34Z</dcterms:modified>
</cp:coreProperties>
</file>