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83" r:id="rId4"/>
    <p:sldId id="257" r:id="rId5"/>
    <p:sldId id="258" r:id="rId6"/>
    <p:sldId id="259" r:id="rId7"/>
    <p:sldId id="260" r:id="rId8"/>
    <p:sldId id="285" r:id="rId9"/>
    <p:sldId id="261" r:id="rId10"/>
    <p:sldId id="262" r:id="rId11"/>
    <p:sldId id="263" r:id="rId12"/>
    <p:sldId id="267" r:id="rId13"/>
    <p:sldId id="279" r:id="rId14"/>
    <p:sldId id="265" r:id="rId15"/>
    <p:sldId id="269" r:id="rId16"/>
    <p:sldId id="272" r:id="rId17"/>
    <p:sldId id="273" r:id="rId18"/>
    <p:sldId id="274" r:id="rId19"/>
    <p:sldId id="277" r:id="rId20"/>
    <p:sldId id="278" r:id="rId21"/>
    <p:sldId id="266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00"/>
    <a:srgbClr val="CC0000"/>
    <a:srgbClr val="FF3F3F"/>
    <a:srgbClr val="9E2020"/>
    <a:srgbClr val="454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THI DAMA" userId="5cf75b7d09800e54" providerId="LiveId" clId="{6E1586D1-9FA6-44BF-8624-1BB4D7428443}"/>
    <pc:docChg chg="undo custSel addSld delSld modSld sldOrd modMainMaster addSection delSection modSection">
      <pc:chgData name="SRUTHI DAMA" userId="5cf75b7d09800e54" providerId="LiveId" clId="{6E1586D1-9FA6-44BF-8624-1BB4D7428443}" dt="2023-03-31T08:07:21.388" v="10468" actId="14100"/>
      <pc:docMkLst>
        <pc:docMk/>
      </pc:docMkLst>
      <pc:sldChg chg="addSp delSp modSp mod ord modTransition">
        <pc:chgData name="SRUTHI DAMA" userId="5cf75b7d09800e54" providerId="LiveId" clId="{6E1586D1-9FA6-44BF-8624-1BB4D7428443}" dt="2023-03-31T07:22:22.391" v="10460"/>
        <pc:sldMkLst>
          <pc:docMk/>
          <pc:sldMk cId="379319507" sldId="256"/>
        </pc:sldMkLst>
        <pc:spChg chg="mod">
          <ac:chgData name="SRUTHI DAMA" userId="5cf75b7d09800e54" providerId="LiveId" clId="{6E1586D1-9FA6-44BF-8624-1BB4D7428443}" dt="2023-03-27T14:54:58.792" v="1728" actId="20577"/>
          <ac:spMkLst>
            <pc:docMk/>
            <pc:sldMk cId="379319507" sldId="256"/>
            <ac:spMk id="7" creationId="{1A44C04E-27C3-8C0A-1864-0B8E4D60E4F8}"/>
          </ac:spMkLst>
        </pc:spChg>
        <pc:graphicFrameChg chg="add del mod">
          <ac:chgData name="SRUTHI DAMA" userId="5cf75b7d09800e54" providerId="LiveId" clId="{6E1586D1-9FA6-44BF-8624-1BB4D7428443}" dt="2023-03-28T09:56:19.350" v="6499" actId="12084"/>
          <ac:graphicFrameMkLst>
            <pc:docMk/>
            <pc:sldMk cId="379319507" sldId="256"/>
            <ac:graphicFrameMk id="6" creationId="{C5712DC6-E978-6160-D874-803719F70881}"/>
          </ac:graphicFrameMkLst>
        </pc:graphicFrameChg>
        <pc:graphicFrameChg chg="add del mod">
          <ac:chgData name="SRUTHI DAMA" userId="5cf75b7d09800e54" providerId="LiveId" clId="{6E1586D1-9FA6-44BF-8624-1BB4D7428443}" dt="2023-03-28T09:57:33.642" v="6505" actId="12084"/>
          <ac:graphicFrameMkLst>
            <pc:docMk/>
            <pc:sldMk cId="379319507" sldId="256"/>
            <ac:graphicFrameMk id="9" creationId="{36DE9848-D256-7266-8F7A-4700B324BF43}"/>
          </ac:graphicFrameMkLst>
        </pc:graphicFrameChg>
        <pc:graphicFrameChg chg="add mod">
          <ac:chgData name="SRUTHI DAMA" userId="5cf75b7d09800e54" providerId="LiveId" clId="{6E1586D1-9FA6-44BF-8624-1BB4D7428443}" dt="2023-03-28T10:25:29.954" v="6613" actId="14100"/>
          <ac:graphicFrameMkLst>
            <pc:docMk/>
            <pc:sldMk cId="379319507" sldId="256"/>
            <ac:graphicFrameMk id="10" creationId="{F5693C9D-F39B-DD21-640D-31ADA58C7391}"/>
          </ac:graphicFrameMkLst>
        </pc:graphicFrameChg>
        <pc:picChg chg="mod">
          <ac:chgData name="SRUTHI DAMA" userId="5cf75b7d09800e54" providerId="LiveId" clId="{6E1586D1-9FA6-44BF-8624-1BB4D7428443}" dt="2023-03-28T13:26:23.023" v="8655" actId="14100"/>
          <ac:picMkLst>
            <pc:docMk/>
            <pc:sldMk cId="379319507" sldId="256"/>
            <ac:picMk id="4" creationId="{CD727BA1-6949-0148-C07D-0C930718C12B}"/>
          </ac:picMkLst>
        </pc:picChg>
        <pc:picChg chg="add del mod">
          <ac:chgData name="SRUTHI DAMA" userId="5cf75b7d09800e54" providerId="LiveId" clId="{6E1586D1-9FA6-44BF-8624-1BB4D7428443}" dt="2023-03-28T09:58:12.089" v="6508" actId="12084"/>
          <ac:picMkLst>
            <pc:docMk/>
            <pc:sldMk cId="379319507" sldId="256"/>
            <ac:picMk id="5" creationId="{0D67EFE2-C4A1-5A6C-7B2A-895B4F8F1D4B}"/>
          </ac:picMkLst>
        </pc:picChg>
      </pc:sldChg>
      <pc:sldChg chg="addSp delSp modSp mod modTransition setBg delAnim modAnim">
        <pc:chgData name="SRUTHI DAMA" userId="5cf75b7d09800e54" providerId="LiveId" clId="{6E1586D1-9FA6-44BF-8624-1BB4D7428443}" dt="2023-03-31T07:42:23.666" v="10467" actId="255"/>
        <pc:sldMkLst>
          <pc:docMk/>
          <pc:sldMk cId="3570368961" sldId="257"/>
        </pc:sldMkLst>
        <pc:spChg chg="del mod">
          <ac:chgData name="SRUTHI DAMA" userId="5cf75b7d09800e54" providerId="LiveId" clId="{6E1586D1-9FA6-44BF-8624-1BB4D7428443}" dt="2023-03-31T07:12:52.916" v="10273" actId="21"/>
          <ac:spMkLst>
            <pc:docMk/>
            <pc:sldMk cId="3570368961" sldId="257"/>
            <ac:spMk id="2" creationId="{2D15CDD9-B8D1-C7B0-91DD-41481238E2FF}"/>
          </ac:spMkLst>
        </pc:spChg>
        <pc:spChg chg="mod">
          <ac:chgData name="SRUTHI DAMA" userId="5cf75b7d09800e54" providerId="LiveId" clId="{6E1586D1-9FA6-44BF-8624-1BB4D7428443}" dt="2023-03-31T07:42:23.666" v="10467" actId="255"/>
          <ac:spMkLst>
            <pc:docMk/>
            <pc:sldMk cId="3570368961" sldId="257"/>
            <ac:spMk id="3" creationId="{43689C93-CBFB-E794-0A08-561C877C08F6}"/>
          </ac:spMkLst>
        </pc:spChg>
        <pc:spChg chg="del mod">
          <ac:chgData name="SRUTHI DAMA" userId="5cf75b7d09800e54" providerId="LiveId" clId="{6E1586D1-9FA6-44BF-8624-1BB4D7428443}" dt="2023-03-31T07:06:42.871" v="9859" actId="21"/>
          <ac:spMkLst>
            <pc:docMk/>
            <pc:sldMk cId="3570368961" sldId="257"/>
            <ac:spMk id="12" creationId="{6BBCD466-54C3-E77C-B968-E1E7681E864D}"/>
          </ac:spMkLst>
        </pc:spChg>
        <pc:spChg chg="del mod">
          <ac:chgData name="SRUTHI DAMA" userId="5cf75b7d09800e54" providerId="LiveId" clId="{6E1586D1-9FA6-44BF-8624-1BB4D7428443}" dt="2023-03-31T07:06:40.021" v="9858" actId="21"/>
          <ac:spMkLst>
            <pc:docMk/>
            <pc:sldMk cId="3570368961" sldId="257"/>
            <ac:spMk id="13" creationId="{7F78DC27-4D05-E582-8BD2-000165F1A666}"/>
          </ac:spMkLst>
        </pc:spChg>
        <pc:spChg chg="mod">
          <ac:chgData name="SRUTHI DAMA" userId="5cf75b7d09800e54" providerId="LiveId" clId="{6E1586D1-9FA6-44BF-8624-1BB4D7428443}" dt="2023-03-27T06:46:40.397" v="1042" actId="1076"/>
          <ac:spMkLst>
            <pc:docMk/>
            <pc:sldMk cId="3570368961" sldId="257"/>
            <ac:spMk id="15" creationId="{3887FEE6-D4B7-4017-9DFE-2B6DCA0AB0D5}"/>
          </ac:spMkLst>
        </pc:spChg>
        <pc:spChg chg="mod">
          <ac:chgData name="SRUTHI DAMA" userId="5cf75b7d09800e54" providerId="LiveId" clId="{6E1586D1-9FA6-44BF-8624-1BB4D7428443}" dt="2023-03-29T12:03:10.269" v="9754" actId="207"/>
          <ac:spMkLst>
            <pc:docMk/>
            <pc:sldMk cId="3570368961" sldId="257"/>
            <ac:spMk id="21" creationId="{3E956197-782C-FDBD-B987-3892E2CF4EC0}"/>
          </ac:spMkLst>
        </pc:spChg>
        <pc:spChg chg="mod">
          <ac:chgData name="SRUTHI DAMA" userId="5cf75b7d09800e54" providerId="LiveId" clId="{6E1586D1-9FA6-44BF-8624-1BB4D7428443}" dt="2023-03-29T12:03:16.346" v="9755" actId="207"/>
          <ac:spMkLst>
            <pc:docMk/>
            <pc:sldMk cId="3570368961" sldId="257"/>
            <ac:spMk id="22" creationId="{9479EBD0-144D-FFE7-1C0F-6865B30BA407}"/>
          </ac:spMkLst>
        </pc:spChg>
        <pc:picChg chg="add del mod">
          <ac:chgData name="SRUTHI DAMA" userId="5cf75b7d09800e54" providerId="LiveId" clId="{6E1586D1-9FA6-44BF-8624-1BB4D7428443}" dt="2023-03-28T13:19:39.865" v="8537" actId="21"/>
          <ac:picMkLst>
            <pc:docMk/>
            <pc:sldMk cId="3570368961" sldId="257"/>
            <ac:picMk id="5" creationId="{9C1645D9-558B-AE0A-8D3B-4BA696536209}"/>
          </ac:picMkLst>
        </pc:picChg>
        <pc:picChg chg="add del mod">
          <ac:chgData name="SRUTHI DAMA" userId="5cf75b7d09800e54" providerId="LiveId" clId="{6E1586D1-9FA6-44BF-8624-1BB4D7428443}" dt="2023-03-28T13:21:07.856" v="8620"/>
          <ac:picMkLst>
            <pc:docMk/>
            <pc:sldMk cId="3570368961" sldId="257"/>
            <ac:picMk id="6" creationId="{B540A872-3481-5A09-A661-BFAD6DE1E176}"/>
          </ac:picMkLst>
        </pc:picChg>
        <pc:picChg chg="add del mod">
          <ac:chgData name="SRUTHI DAMA" userId="5cf75b7d09800e54" providerId="LiveId" clId="{6E1586D1-9FA6-44BF-8624-1BB4D7428443}" dt="2023-03-28T13:22:00.755" v="8631" actId="21"/>
          <ac:picMkLst>
            <pc:docMk/>
            <pc:sldMk cId="3570368961" sldId="257"/>
            <ac:picMk id="7" creationId="{B565D864-1690-D8DE-2620-A1072D2BFB88}"/>
          </ac:picMkLst>
        </pc:picChg>
        <pc:picChg chg="add del mod">
          <ac:chgData name="SRUTHI DAMA" userId="5cf75b7d09800e54" providerId="LiveId" clId="{6E1586D1-9FA6-44BF-8624-1BB4D7428443}" dt="2023-03-28T13:22:41.613" v="8641" actId="21"/>
          <ac:picMkLst>
            <pc:docMk/>
            <pc:sldMk cId="3570368961" sldId="257"/>
            <ac:picMk id="9" creationId="{83EC96D6-115F-25AD-ED6A-68101E918978}"/>
          </ac:picMkLst>
        </pc:picChg>
        <pc:picChg chg="add del mod">
          <ac:chgData name="SRUTHI DAMA" userId="5cf75b7d09800e54" providerId="LiveId" clId="{6E1586D1-9FA6-44BF-8624-1BB4D7428443}" dt="2023-03-28T13:22:39.438" v="8640" actId="21"/>
          <ac:picMkLst>
            <pc:docMk/>
            <pc:sldMk cId="3570368961" sldId="257"/>
            <ac:picMk id="10" creationId="{467CF4B2-E3A4-9C8E-FC26-6CAD33DCC4BA}"/>
          </ac:picMkLst>
        </pc:picChg>
        <pc:picChg chg="add del mod">
          <ac:chgData name="SRUTHI DAMA" userId="5cf75b7d09800e54" providerId="LiveId" clId="{6E1586D1-9FA6-44BF-8624-1BB4D7428443}" dt="2023-03-28T13:22:34.689" v="8639" actId="21"/>
          <ac:picMkLst>
            <pc:docMk/>
            <pc:sldMk cId="3570368961" sldId="257"/>
            <ac:picMk id="11" creationId="{B6F51446-3FBA-73F3-36BE-6AA8EFCACC02}"/>
          </ac:picMkLst>
        </pc:picChg>
        <pc:picChg chg="add del mod">
          <ac:chgData name="SRUTHI DAMA" userId="5cf75b7d09800e54" providerId="LiveId" clId="{6E1586D1-9FA6-44BF-8624-1BB4D7428443}" dt="2023-03-28T13:23:09.777" v="8647" actId="21"/>
          <ac:picMkLst>
            <pc:docMk/>
            <pc:sldMk cId="3570368961" sldId="257"/>
            <ac:picMk id="14" creationId="{15243E89-A55F-4D45-AF2E-9DF6BEF0267D}"/>
          </ac:picMkLst>
        </pc:picChg>
        <pc:picChg chg="add mod">
          <ac:chgData name="SRUTHI DAMA" userId="5cf75b7d09800e54" providerId="LiveId" clId="{6E1586D1-9FA6-44BF-8624-1BB4D7428443}" dt="2023-03-28T13:32:26.311" v="8676" actId="1076"/>
          <ac:picMkLst>
            <pc:docMk/>
            <pc:sldMk cId="3570368961" sldId="257"/>
            <ac:picMk id="17" creationId="{BD65DDDA-0C41-06BA-968E-2E7F529FBC2C}"/>
          </ac:picMkLst>
        </pc:picChg>
      </pc:sldChg>
      <pc:sldChg chg="addSp delSp modSp new mod setBg">
        <pc:chgData name="SRUTHI DAMA" userId="5cf75b7d09800e54" providerId="LiveId" clId="{6E1586D1-9FA6-44BF-8624-1BB4D7428443}" dt="2023-03-31T07:28:27.626" v="10466" actId="255"/>
        <pc:sldMkLst>
          <pc:docMk/>
          <pc:sldMk cId="1597635393" sldId="258"/>
        </pc:sldMkLst>
        <pc:spChg chg="add del mod">
          <ac:chgData name="SRUTHI DAMA" userId="5cf75b7d09800e54" providerId="LiveId" clId="{6E1586D1-9FA6-44BF-8624-1BB4D7428443}" dt="2023-03-31T07:14:35.570" v="10339" actId="21"/>
          <ac:spMkLst>
            <pc:docMk/>
            <pc:sldMk cId="1597635393" sldId="258"/>
            <ac:spMk id="2" creationId="{CB5F3654-971A-3556-352E-B8DD50B98657}"/>
          </ac:spMkLst>
        </pc:spChg>
        <pc:spChg chg="add del mod">
          <ac:chgData name="SRUTHI DAMA" userId="5cf75b7d09800e54" providerId="LiveId" clId="{6E1586D1-9FA6-44BF-8624-1BB4D7428443}" dt="2023-03-26T12:49:51.029" v="57"/>
          <ac:spMkLst>
            <pc:docMk/>
            <pc:sldMk cId="1597635393" sldId="258"/>
            <ac:spMk id="3" creationId="{B80DD6E5-3314-288F-70DE-8FC317A30934}"/>
          </ac:spMkLst>
        </pc:spChg>
        <pc:spChg chg="add mod">
          <ac:chgData name="SRUTHI DAMA" userId="5cf75b7d09800e54" providerId="LiveId" clId="{6E1586D1-9FA6-44BF-8624-1BB4D7428443}" dt="2023-03-26T12:56:04.371" v="295" actId="255"/>
          <ac:spMkLst>
            <pc:docMk/>
            <pc:sldMk cId="1597635393" sldId="258"/>
            <ac:spMk id="4" creationId="{BA8EC80B-A04E-E74E-E7D1-03F94180D00A}"/>
          </ac:spMkLst>
        </pc:spChg>
        <pc:spChg chg="add del mod">
          <ac:chgData name="SRUTHI DAMA" userId="5cf75b7d09800e54" providerId="LiveId" clId="{6E1586D1-9FA6-44BF-8624-1BB4D7428443}" dt="2023-03-31T07:13:03.354" v="10275" actId="21"/>
          <ac:spMkLst>
            <pc:docMk/>
            <pc:sldMk cId="1597635393" sldId="258"/>
            <ac:spMk id="5" creationId="{FDCCE4C3-3299-7CC5-E3B0-934718A74A2F}"/>
          </ac:spMkLst>
        </pc:spChg>
        <pc:spChg chg="add mod">
          <ac:chgData name="SRUTHI DAMA" userId="5cf75b7d09800e54" providerId="LiveId" clId="{6E1586D1-9FA6-44BF-8624-1BB4D7428443}" dt="2023-03-26T12:56:23.472" v="297" actId="14100"/>
          <ac:spMkLst>
            <pc:docMk/>
            <pc:sldMk cId="1597635393" sldId="258"/>
            <ac:spMk id="6" creationId="{5ABC83FF-A6EF-5E7B-8380-F162BDACAB1D}"/>
          </ac:spMkLst>
        </pc:spChg>
        <pc:spChg chg="add del mod">
          <ac:chgData name="SRUTHI DAMA" userId="5cf75b7d09800e54" providerId="LiveId" clId="{6E1586D1-9FA6-44BF-8624-1BB4D7428443}" dt="2023-03-31T07:13:17.622" v="10279" actId="21"/>
          <ac:spMkLst>
            <pc:docMk/>
            <pc:sldMk cId="1597635393" sldId="258"/>
            <ac:spMk id="7" creationId="{948AA057-4553-566E-50E2-EE39DA60BF9D}"/>
          </ac:spMkLst>
        </pc:spChg>
        <pc:spChg chg="add mod">
          <ac:chgData name="SRUTHI DAMA" userId="5cf75b7d09800e54" providerId="LiveId" clId="{6E1586D1-9FA6-44BF-8624-1BB4D7428443}" dt="2023-03-31T07:13:54.786" v="10315" actId="207"/>
          <ac:spMkLst>
            <pc:docMk/>
            <pc:sldMk cId="1597635393" sldId="258"/>
            <ac:spMk id="8" creationId="{03F2741E-C62F-7765-4145-9B2D2CC00532}"/>
          </ac:spMkLst>
        </pc:spChg>
        <pc:spChg chg="add del mod">
          <ac:chgData name="SRUTHI DAMA" userId="5cf75b7d09800e54" providerId="LiveId" clId="{6E1586D1-9FA6-44BF-8624-1BB4D7428443}" dt="2023-03-31T07:14:06.141" v="10318" actId="21"/>
          <ac:spMkLst>
            <pc:docMk/>
            <pc:sldMk cId="1597635393" sldId="258"/>
            <ac:spMk id="9" creationId="{2B1D8853-B09A-1FC9-2816-C103D2EDD7C5}"/>
          </ac:spMkLst>
        </pc:spChg>
        <pc:spChg chg="add mod">
          <ac:chgData name="SRUTHI DAMA" userId="5cf75b7d09800e54" providerId="LiveId" clId="{6E1586D1-9FA6-44BF-8624-1BB4D7428443}" dt="2023-03-31T07:28:27.626" v="10466" actId="255"/>
          <ac:spMkLst>
            <pc:docMk/>
            <pc:sldMk cId="1597635393" sldId="258"/>
            <ac:spMk id="10" creationId="{D9762C4E-B77E-9C7E-1722-EB285F1251D6}"/>
          </ac:spMkLst>
        </pc:spChg>
        <pc:picChg chg="add mod">
          <ac:chgData name="SRUTHI DAMA" userId="5cf75b7d09800e54" providerId="LiveId" clId="{6E1586D1-9FA6-44BF-8624-1BB4D7428443}" dt="2023-03-28T13:32:34.770" v="8678" actId="1076"/>
          <ac:picMkLst>
            <pc:docMk/>
            <pc:sldMk cId="1597635393" sldId="258"/>
            <ac:picMk id="3" creationId="{53AF355B-0B3C-BC72-4115-17EFAFA2F3D1}"/>
          </ac:picMkLst>
        </pc:picChg>
      </pc:sldChg>
      <pc:sldChg chg="addSp delSp modSp new mod ord">
        <pc:chgData name="SRUTHI DAMA" userId="5cf75b7d09800e54" providerId="LiveId" clId="{6E1586D1-9FA6-44BF-8624-1BB4D7428443}" dt="2023-03-31T07:22:03.705" v="10456"/>
        <pc:sldMkLst>
          <pc:docMk/>
          <pc:sldMk cId="908729565" sldId="259"/>
        </pc:sldMkLst>
        <pc:spChg chg="add del mod">
          <ac:chgData name="SRUTHI DAMA" userId="5cf75b7d09800e54" providerId="LiveId" clId="{6E1586D1-9FA6-44BF-8624-1BB4D7428443}" dt="2023-03-31T07:14:45.184" v="10341" actId="21"/>
          <ac:spMkLst>
            <pc:docMk/>
            <pc:sldMk cId="908729565" sldId="259"/>
            <ac:spMk id="2" creationId="{3216F081-0A70-2FCD-B674-0BC4034C9CD1}"/>
          </ac:spMkLst>
        </pc:spChg>
        <pc:spChg chg="add mod">
          <ac:chgData name="SRUTHI DAMA" userId="5cf75b7d09800e54" providerId="LiveId" clId="{6E1586D1-9FA6-44BF-8624-1BB4D7428443}" dt="2023-03-31T07:15:12.683" v="10363" actId="207"/>
          <ac:spMkLst>
            <pc:docMk/>
            <pc:sldMk cId="908729565" sldId="259"/>
            <ac:spMk id="5" creationId="{F77F0238-1DB1-8C61-F2C8-9D5E0BE6F024}"/>
          </ac:spMkLst>
        </pc:spChg>
        <pc:picChg chg="add mod">
          <ac:chgData name="SRUTHI DAMA" userId="5cf75b7d09800e54" providerId="LiveId" clId="{6E1586D1-9FA6-44BF-8624-1BB4D7428443}" dt="2023-03-28T13:32:44.263" v="8680" actId="1076"/>
          <ac:picMkLst>
            <pc:docMk/>
            <pc:sldMk cId="908729565" sldId="259"/>
            <ac:picMk id="3" creationId="{B57A2A58-54D6-C2C4-6CEF-1DD1297A3E24}"/>
          </ac:picMkLst>
        </pc:picChg>
        <pc:picChg chg="add mod">
          <ac:chgData name="SRUTHI DAMA" userId="5cf75b7d09800e54" providerId="LiveId" clId="{6E1586D1-9FA6-44BF-8624-1BB4D7428443}" dt="2023-03-31T07:15:18.345" v="10364" actId="1076"/>
          <ac:picMkLst>
            <pc:docMk/>
            <pc:sldMk cId="908729565" sldId="259"/>
            <ac:picMk id="4" creationId="{DA8788A1-2828-949E-83FB-C31768C63394}"/>
          </ac:picMkLst>
        </pc:picChg>
      </pc:sldChg>
      <pc:sldChg chg="addSp delSp modSp new mod">
        <pc:chgData name="SRUTHI DAMA" userId="5cf75b7d09800e54" providerId="LiveId" clId="{6E1586D1-9FA6-44BF-8624-1BB4D7428443}" dt="2023-03-31T07:15:50.065" v="10378" actId="207"/>
        <pc:sldMkLst>
          <pc:docMk/>
          <pc:sldMk cId="3395000009" sldId="260"/>
        </pc:sldMkLst>
        <pc:spChg chg="add del mod">
          <ac:chgData name="SRUTHI DAMA" userId="5cf75b7d09800e54" providerId="LiveId" clId="{6E1586D1-9FA6-44BF-8624-1BB4D7428443}" dt="2023-03-31T07:15:28.151" v="10365" actId="21"/>
          <ac:spMkLst>
            <pc:docMk/>
            <pc:sldMk cId="3395000009" sldId="260"/>
            <ac:spMk id="2" creationId="{10D0F29E-EEDC-5AD1-5F46-A29520F83020}"/>
          </ac:spMkLst>
        </pc:spChg>
        <pc:spChg chg="add mod">
          <ac:chgData name="SRUTHI DAMA" userId="5cf75b7d09800e54" providerId="LiveId" clId="{6E1586D1-9FA6-44BF-8624-1BB4D7428443}" dt="2023-03-31T07:15:50.065" v="10378" actId="207"/>
          <ac:spMkLst>
            <pc:docMk/>
            <pc:sldMk cId="3395000009" sldId="260"/>
            <ac:spMk id="5" creationId="{9432899C-CA52-3E6C-D3C6-460582F2EE53}"/>
          </ac:spMkLst>
        </pc:spChg>
        <pc:picChg chg="add mod">
          <ac:chgData name="SRUTHI DAMA" userId="5cf75b7d09800e54" providerId="LiveId" clId="{6E1586D1-9FA6-44BF-8624-1BB4D7428443}" dt="2023-03-28T13:32:52.435" v="8682" actId="1076"/>
          <ac:picMkLst>
            <pc:docMk/>
            <pc:sldMk cId="3395000009" sldId="260"/>
            <ac:picMk id="3" creationId="{48DFF9B0-9CB4-8412-4F22-6CAACAA223A4}"/>
          </ac:picMkLst>
        </pc:picChg>
        <pc:picChg chg="add mod">
          <ac:chgData name="SRUTHI DAMA" userId="5cf75b7d09800e54" providerId="LiveId" clId="{6E1586D1-9FA6-44BF-8624-1BB4D7428443}" dt="2023-03-26T13:46:33.820" v="405" actId="339"/>
          <ac:picMkLst>
            <pc:docMk/>
            <pc:sldMk cId="3395000009" sldId="260"/>
            <ac:picMk id="4" creationId="{63C8410E-C61E-7D40-38A5-E9CBB90B6383}"/>
          </ac:picMkLst>
        </pc:picChg>
        <pc:picChg chg="add mod">
          <ac:chgData name="SRUTHI DAMA" userId="5cf75b7d09800e54" providerId="LiveId" clId="{6E1586D1-9FA6-44BF-8624-1BB4D7428443}" dt="2023-03-26T13:58:19.308" v="421" actId="1440"/>
          <ac:picMkLst>
            <pc:docMk/>
            <pc:sldMk cId="3395000009" sldId="260"/>
            <ac:picMk id="6" creationId="{ADF77635-B56A-76A4-E51F-57ED4AB5E75D}"/>
          </ac:picMkLst>
        </pc:picChg>
      </pc:sldChg>
      <pc:sldChg chg="addSp delSp modSp new mod ord">
        <pc:chgData name="SRUTHI DAMA" userId="5cf75b7d09800e54" providerId="LiveId" clId="{6E1586D1-9FA6-44BF-8624-1BB4D7428443}" dt="2023-03-31T07:17:22.091" v="10401" actId="255"/>
        <pc:sldMkLst>
          <pc:docMk/>
          <pc:sldMk cId="2138551649" sldId="261"/>
        </pc:sldMkLst>
        <pc:spChg chg="add del mod">
          <ac:chgData name="SRUTHI DAMA" userId="5cf75b7d09800e54" providerId="LiveId" clId="{6E1586D1-9FA6-44BF-8624-1BB4D7428443}" dt="2023-03-31T07:17:22.091" v="10401" actId="255"/>
          <ac:spMkLst>
            <pc:docMk/>
            <pc:sldMk cId="2138551649" sldId="261"/>
            <ac:spMk id="2" creationId="{26758B47-172B-BA0A-E3E9-4C630A7CB85B}"/>
          </ac:spMkLst>
        </pc:spChg>
        <pc:spChg chg="add del mod ord">
          <ac:chgData name="SRUTHI DAMA" userId="5cf75b7d09800e54" providerId="LiveId" clId="{6E1586D1-9FA6-44BF-8624-1BB4D7428443}" dt="2023-03-31T07:17:00.042" v="10399" actId="21"/>
          <ac:spMkLst>
            <pc:docMk/>
            <pc:sldMk cId="2138551649" sldId="261"/>
            <ac:spMk id="3" creationId="{D020FBDE-BD62-181D-D44F-2C9300375D8A}"/>
          </ac:spMkLst>
        </pc:spChg>
        <pc:picChg chg="add mod">
          <ac:chgData name="SRUTHI DAMA" userId="5cf75b7d09800e54" providerId="LiveId" clId="{6E1586D1-9FA6-44BF-8624-1BB4D7428443}" dt="2023-03-28T13:33:01.658" v="8684" actId="1076"/>
          <ac:picMkLst>
            <pc:docMk/>
            <pc:sldMk cId="2138551649" sldId="261"/>
            <ac:picMk id="4" creationId="{37DE6BE8-676F-D653-FB41-A52C53F77EC4}"/>
          </ac:picMkLst>
        </pc:picChg>
        <pc:picChg chg="add mod">
          <ac:chgData name="SRUTHI DAMA" userId="5cf75b7d09800e54" providerId="LiveId" clId="{6E1586D1-9FA6-44BF-8624-1BB4D7428443}" dt="2023-03-27T06:35:26.784" v="1031" actId="14861"/>
          <ac:picMkLst>
            <pc:docMk/>
            <pc:sldMk cId="2138551649" sldId="261"/>
            <ac:picMk id="5" creationId="{98AE0F9E-DA45-4032-E3AD-64134244CD85}"/>
          </ac:picMkLst>
        </pc:picChg>
        <pc:picChg chg="add mod">
          <ac:chgData name="SRUTHI DAMA" userId="5cf75b7d09800e54" providerId="LiveId" clId="{6E1586D1-9FA6-44BF-8624-1BB4D7428443}" dt="2023-03-27T06:36:01.320" v="1035" actId="14100"/>
          <ac:picMkLst>
            <pc:docMk/>
            <pc:sldMk cId="2138551649" sldId="261"/>
            <ac:picMk id="7" creationId="{7358C093-5C9E-C1B0-1DB7-D93ACEE95FAE}"/>
          </ac:picMkLst>
        </pc:picChg>
      </pc:sldChg>
      <pc:sldChg chg="addSp delSp modSp new mod">
        <pc:chgData name="SRUTHI DAMA" userId="5cf75b7d09800e54" providerId="LiveId" clId="{6E1586D1-9FA6-44BF-8624-1BB4D7428443}" dt="2023-03-31T07:17:54.714" v="10425" actId="207"/>
        <pc:sldMkLst>
          <pc:docMk/>
          <pc:sldMk cId="3077052840" sldId="262"/>
        </pc:sldMkLst>
        <pc:spChg chg="add del mod">
          <ac:chgData name="SRUTHI DAMA" userId="5cf75b7d09800e54" providerId="LiveId" clId="{6E1586D1-9FA6-44BF-8624-1BB4D7428443}" dt="2023-03-26T18:17:11.440" v="489"/>
          <ac:spMkLst>
            <pc:docMk/>
            <pc:sldMk cId="3077052840" sldId="262"/>
            <ac:spMk id="2" creationId="{2497BCAA-1EA9-9977-888C-34C01A12CE6D}"/>
          </ac:spMkLst>
        </pc:spChg>
        <pc:spChg chg="add del mod">
          <ac:chgData name="SRUTHI DAMA" userId="5cf75b7d09800e54" providerId="LiveId" clId="{6E1586D1-9FA6-44BF-8624-1BB4D7428443}" dt="2023-03-31T07:17:27.993" v="10402" actId="21"/>
          <ac:spMkLst>
            <pc:docMk/>
            <pc:sldMk cId="3077052840" sldId="262"/>
            <ac:spMk id="3" creationId="{42CC33D3-BF58-C8BB-8495-523E0F1B1344}"/>
          </ac:spMkLst>
        </pc:spChg>
        <pc:spChg chg="add mod">
          <ac:chgData name="SRUTHI DAMA" userId="5cf75b7d09800e54" providerId="LiveId" clId="{6E1586D1-9FA6-44BF-8624-1BB4D7428443}" dt="2023-03-26T18:22:02.022" v="780" actId="207"/>
          <ac:spMkLst>
            <pc:docMk/>
            <pc:sldMk cId="3077052840" sldId="262"/>
            <ac:spMk id="4" creationId="{632B6FAB-80F0-2546-31AB-F4B648A95824}"/>
          </ac:spMkLst>
        </pc:spChg>
        <pc:spChg chg="add mod">
          <ac:chgData name="SRUTHI DAMA" userId="5cf75b7d09800e54" providerId="LiveId" clId="{6E1586D1-9FA6-44BF-8624-1BB4D7428443}" dt="2023-03-31T07:17:54.714" v="10425" actId="207"/>
          <ac:spMkLst>
            <pc:docMk/>
            <pc:sldMk cId="3077052840" sldId="262"/>
            <ac:spMk id="5" creationId="{7ED858FC-7FFE-1D66-6A20-6A2FE558A73D}"/>
          </ac:spMkLst>
        </pc:spChg>
        <pc:picChg chg="add mod">
          <ac:chgData name="SRUTHI DAMA" userId="5cf75b7d09800e54" providerId="LiveId" clId="{6E1586D1-9FA6-44BF-8624-1BB4D7428443}" dt="2023-03-28T13:33:13.725" v="8686" actId="1076"/>
          <ac:picMkLst>
            <pc:docMk/>
            <pc:sldMk cId="3077052840" sldId="262"/>
            <ac:picMk id="2" creationId="{AEE3B1FC-2CDE-CAAE-8EA6-03E41002A649}"/>
          </ac:picMkLst>
        </pc:picChg>
      </pc:sldChg>
      <pc:sldChg chg="addSp delSp modSp new mod ord">
        <pc:chgData name="SRUTHI DAMA" userId="5cf75b7d09800e54" providerId="LiveId" clId="{6E1586D1-9FA6-44BF-8624-1BB4D7428443}" dt="2023-03-28T13:33:26.916" v="8688" actId="1076"/>
        <pc:sldMkLst>
          <pc:docMk/>
          <pc:sldMk cId="1533195204" sldId="263"/>
        </pc:sldMkLst>
        <pc:spChg chg="add mod">
          <ac:chgData name="SRUTHI DAMA" userId="5cf75b7d09800e54" providerId="LiveId" clId="{6E1586D1-9FA6-44BF-8624-1BB4D7428443}" dt="2023-03-28T09:40:23.260" v="6331" actId="207"/>
          <ac:spMkLst>
            <pc:docMk/>
            <pc:sldMk cId="1533195204" sldId="263"/>
            <ac:spMk id="2" creationId="{0E29A538-522C-A325-ADD3-F570473CD8F9}"/>
          </ac:spMkLst>
        </pc:spChg>
        <pc:spChg chg="add del mod">
          <ac:chgData name="SRUTHI DAMA" userId="5cf75b7d09800e54" providerId="LiveId" clId="{6E1586D1-9FA6-44BF-8624-1BB4D7428443}" dt="2023-03-27T10:20:42.834" v="1091"/>
          <ac:spMkLst>
            <pc:docMk/>
            <pc:sldMk cId="1533195204" sldId="263"/>
            <ac:spMk id="2" creationId="{3A2F191A-05E3-62CD-E3E5-63A7B7B9121F}"/>
          </ac:spMkLst>
        </pc:spChg>
        <pc:spChg chg="add del mod">
          <ac:chgData name="SRUTHI DAMA" userId="5cf75b7d09800e54" providerId="LiveId" clId="{6E1586D1-9FA6-44BF-8624-1BB4D7428443}" dt="2023-03-27T14:45:30.661" v="1711"/>
          <ac:spMkLst>
            <pc:docMk/>
            <pc:sldMk cId="1533195204" sldId="263"/>
            <ac:spMk id="3" creationId="{0A54B4E2-B3B4-1764-2C54-2210FB87A7AA}"/>
          </ac:spMkLst>
        </pc:spChg>
        <pc:spChg chg="add del mod">
          <ac:chgData name="SRUTHI DAMA" userId="5cf75b7d09800e54" providerId="LiveId" clId="{6E1586D1-9FA6-44BF-8624-1BB4D7428443}" dt="2023-03-27T15:12:01.941" v="1793" actId="21"/>
          <ac:spMkLst>
            <pc:docMk/>
            <pc:sldMk cId="1533195204" sldId="263"/>
            <ac:spMk id="5" creationId="{A4362C3D-BF03-ABAC-B9CE-F742ABF9E96C}"/>
          </ac:spMkLst>
        </pc:spChg>
        <pc:spChg chg="add del mod">
          <ac:chgData name="SRUTHI DAMA" userId="5cf75b7d09800e54" providerId="LiveId" clId="{6E1586D1-9FA6-44BF-8624-1BB4D7428443}" dt="2023-03-27T14:46:04.595" v="1717"/>
          <ac:spMkLst>
            <pc:docMk/>
            <pc:sldMk cId="1533195204" sldId="263"/>
            <ac:spMk id="7" creationId="{62BE1A4E-4609-4E70-D481-669E76CEF943}"/>
          </ac:spMkLst>
        </pc:spChg>
        <pc:spChg chg="add del mod">
          <ac:chgData name="SRUTHI DAMA" userId="5cf75b7d09800e54" providerId="LiveId" clId="{6E1586D1-9FA6-44BF-8624-1BB4D7428443}" dt="2023-03-27T14:48:03.080" v="1722"/>
          <ac:spMkLst>
            <pc:docMk/>
            <pc:sldMk cId="1533195204" sldId="263"/>
            <ac:spMk id="8" creationId="{8515109E-FE18-3366-7CF0-F6D1D627DBFE}"/>
          </ac:spMkLst>
        </pc:spChg>
        <pc:spChg chg="add mod">
          <ac:chgData name="SRUTHI DAMA" userId="5cf75b7d09800e54" providerId="LiveId" clId="{6E1586D1-9FA6-44BF-8624-1BB4D7428443}" dt="2023-03-28T09:46:14.483" v="6454" actId="115"/>
          <ac:spMkLst>
            <pc:docMk/>
            <pc:sldMk cId="1533195204" sldId="263"/>
            <ac:spMk id="9" creationId="{487CE9E4-F2A7-A773-56A2-8EF839A650DD}"/>
          </ac:spMkLst>
        </pc:spChg>
        <pc:picChg chg="add del mod">
          <ac:chgData name="SRUTHI DAMA" userId="5cf75b7d09800e54" providerId="LiveId" clId="{6E1586D1-9FA6-44BF-8624-1BB4D7428443}" dt="2023-03-27T13:54:08.711" v="1319" actId="21"/>
          <ac:picMkLst>
            <pc:docMk/>
            <pc:sldMk cId="1533195204" sldId="263"/>
            <ac:picMk id="3" creationId="{288112A5-406A-26EF-BEBD-888DE718521B}"/>
          </ac:picMkLst>
        </pc:picChg>
        <pc:picChg chg="add mod">
          <ac:chgData name="SRUTHI DAMA" userId="5cf75b7d09800e54" providerId="LiveId" clId="{6E1586D1-9FA6-44BF-8624-1BB4D7428443}" dt="2023-03-28T13:33:26.916" v="8688" actId="1076"/>
          <ac:picMkLst>
            <pc:docMk/>
            <pc:sldMk cId="1533195204" sldId="263"/>
            <ac:picMk id="3" creationId="{5A018D98-EF44-5360-9A39-0BB1B257DDE2}"/>
          </ac:picMkLst>
        </pc:picChg>
        <pc:picChg chg="add del mod">
          <ac:chgData name="SRUTHI DAMA" userId="5cf75b7d09800e54" providerId="LiveId" clId="{6E1586D1-9FA6-44BF-8624-1BB4D7428443}" dt="2023-03-27T15:11:33.071" v="1746" actId="21"/>
          <ac:picMkLst>
            <pc:docMk/>
            <pc:sldMk cId="1533195204" sldId="263"/>
            <ac:picMk id="4" creationId="{C1AFAB2D-7F66-66AF-82F9-7572EEDD727C}"/>
          </ac:picMkLst>
        </pc:picChg>
        <pc:picChg chg="add mod">
          <ac:chgData name="SRUTHI DAMA" userId="5cf75b7d09800e54" providerId="LiveId" clId="{6E1586D1-9FA6-44BF-8624-1BB4D7428443}" dt="2023-03-28T09:45:58.196" v="6452" actId="14861"/>
          <ac:picMkLst>
            <pc:docMk/>
            <pc:sldMk cId="1533195204" sldId="263"/>
            <ac:picMk id="6" creationId="{39CBA30C-6F52-4AC3-CF25-DA95F3A8F704}"/>
          </ac:picMkLst>
        </pc:picChg>
      </pc:sldChg>
      <pc:sldChg chg="addSp delSp modSp new del mod">
        <pc:chgData name="SRUTHI DAMA" userId="5cf75b7d09800e54" providerId="LiveId" clId="{6E1586D1-9FA6-44BF-8624-1BB4D7428443}" dt="2023-03-27T14:40:23.375" v="1690" actId="2696"/>
        <pc:sldMkLst>
          <pc:docMk/>
          <pc:sldMk cId="460379325" sldId="264"/>
        </pc:sldMkLst>
        <pc:picChg chg="add del mod">
          <ac:chgData name="SRUTHI DAMA" userId="5cf75b7d09800e54" providerId="LiveId" clId="{6E1586D1-9FA6-44BF-8624-1BB4D7428443}" dt="2023-03-27T13:48:28.874" v="1231" actId="21"/>
          <ac:picMkLst>
            <pc:docMk/>
            <pc:sldMk cId="460379325" sldId="264"/>
            <ac:picMk id="3" creationId="{E2CF512A-2E65-E5D2-A438-502CEA0BDAE4}"/>
          </ac:picMkLst>
        </pc:picChg>
      </pc:sldChg>
      <pc:sldChg chg="addSp modSp new mod">
        <pc:chgData name="SRUTHI DAMA" userId="5cf75b7d09800e54" providerId="LiveId" clId="{6E1586D1-9FA6-44BF-8624-1BB4D7428443}" dt="2023-03-31T08:07:21.388" v="10468" actId="14100"/>
        <pc:sldMkLst>
          <pc:docMk/>
          <pc:sldMk cId="3521395360" sldId="265"/>
        </pc:sldMkLst>
        <pc:spChg chg="add mod">
          <ac:chgData name="SRUTHI DAMA" userId="5cf75b7d09800e54" providerId="LiveId" clId="{6E1586D1-9FA6-44BF-8624-1BB4D7428443}" dt="2023-03-28T09:41:29.717" v="6366" actId="207"/>
          <ac:spMkLst>
            <pc:docMk/>
            <pc:sldMk cId="3521395360" sldId="265"/>
            <ac:spMk id="2" creationId="{AAC53980-B830-28E0-9B2D-87B144FD403A}"/>
          </ac:spMkLst>
        </pc:spChg>
        <pc:spChg chg="add mod">
          <ac:chgData name="SRUTHI DAMA" userId="5cf75b7d09800e54" providerId="LiveId" clId="{6E1586D1-9FA6-44BF-8624-1BB4D7428443}" dt="2023-03-27T15:40:01.542" v="2838" actId="1076"/>
          <ac:spMkLst>
            <pc:docMk/>
            <pc:sldMk cId="3521395360" sldId="265"/>
            <ac:spMk id="4" creationId="{8EEB7AD1-5D9F-CD7C-A145-F52733BB6B79}"/>
          </ac:spMkLst>
        </pc:spChg>
        <pc:picChg chg="add mod">
          <ac:chgData name="SRUTHI DAMA" userId="5cf75b7d09800e54" providerId="LiveId" clId="{6E1586D1-9FA6-44BF-8624-1BB4D7428443}" dt="2023-03-31T08:07:21.388" v="10468" actId="14100"/>
          <ac:picMkLst>
            <pc:docMk/>
            <pc:sldMk cId="3521395360" sldId="265"/>
            <ac:picMk id="3" creationId="{C5474595-177E-E362-EB89-589CB56562C8}"/>
          </ac:picMkLst>
        </pc:picChg>
        <pc:picChg chg="add mod">
          <ac:chgData name="SRUTHI DAMA" userId="5cf75b7d09800e54" providerId="LiveId" clId="{6E1586D1-9FA6-44BF-8624-1BB4D7428443}" dt="2023-03-28T13:33:58.213" v="8694" actId="1076"/>
          <ac:picMkLst>
            <pc:docMk/>
            <pc:sldMk cId="3521395360" sldId="265"/>
            <ac:picMk id="5" creationId="{5DFE6908-96BA-D3BC-C77E-14BBAC1598C3}"/>
          </ac:picMkLst>
        </pc:picChg>
      </pc:sldChg>
      <pc:sldChg chg="addSp delSp modSp new mod">
        <pc:chgData name="SRUTHI DAMA" userId="5cf75b7d09800e54" providerId="LiveId" clId="{6E1586D1-9FA6-44BF-8624-1BB4D7428443}" dt="2023-03-31T07:18:31.814" v="10438" actId="255"/>
        <pc:sldMkLst>
          <pc:docMk/>
          <pc:sldMk cId="34389547" sldId="266"/>
        </pc:sldMkLst>
        <pc:spChg chg="add del mod">
          <ac:chgData name="SRUTHI DAMA" userId="5cf75b7d09800e54" providerId="LiveId" clId="{6E1586D1-9FA6-44BF-8624-1BB4D7428443}" dt="2023-03-31T07:18:04.385" v="10426" actId="21"/>
          <ac:spMkLst>
            <pc:docMk/>
            <pc:sldMk cId="34389547" sldId="266"/>
            <ac:spMk id="2" creationId="{9241DF5A-D782-F9E3-581B-32AE26D4C84D}"/>
          </ac:spMkLst>
        </pc:spChg>
        <pc:spChg chg="add mod">
          <ac:chgData name="SRUTHI DAMA" userId="5cf75b7d09800e54" providerId="LiveId" clId="{6E1586D1-9FA6-44BF-8624-1BB4D7428443}" dt="2023-03-28T07:37:52.113" v="5799" actId="123"/>
          <ac:spMkLst>
            <pc:docMk/>
            <pc:sldMk cId="34389547" sldId="266"/>
            <ac:spMk id="3" creationId="{E46B719F-0A62-EFA6-3208-6EFCDF05FC28}"/>
          </ac:spMkLst>
        </pc:spChg>
        <pc:spChg chg="add mod">
          <ac:chgData name="SRUTHI DAMA" userId="5cf75b7d09800e54" providerId="LiveId" clId="{6E1586D1-9FA6-44BF-8624-1BB4D7428443}" dt="2023-03-31T07:18:31.814" v="10438" actId="255"/>
          <ac:spMkLst>
            <pc:docMk/>
            <pc:sldMk cId="34389547" sldId="266"/>
            <ac:spMk id="5" creationId="{B1A8A7A5-5C72-8532-4603-26A03BD2B672}"/>
          </ac:spMkLst>
        </pc:spChg>
        <pc:picChg chg="add mod">
          <ac:chgData name="SRUTHI DAMA" userId="5cf75b7d09800e54" providerId="LiveId" clId="{6E1586D1-9FA6-44BF-8624-1BB4D7428443}" dt="2023-03-28T13:35:00.505" v="8708" actId="1076"/>
          <ac:picMkLst>
            <pc:docMk/>
            <pc:sldMk cId="34389547" sldId="266"/>
            <ac:picMk id="4" creationId="{9ECFDA77-7205-BC67-E910-0F58E9482371}"/>
          </ac:picMkLst>
        </pc:picChg>
      </pc:sldChg>
      <pc:sldChg chg="addSp delSp modSp new mod ord">
        <pc:chgData name="SRUTHI DAMA" userId="5cf75b7d09800e54" providerId="LiveId" clId="{6E1586D1-9FA6-44BF-8624-1BB4D7428443}" dt="2023-03-28T13:33:34.950" v="8690" actId="1076"/>
        <pc:sldMkLst>
          <pc:docMk/>
          <pc:sldMk cId="2634261523" sldId="267"/>
        </pc:sldMkLst>
        <pc:spChg chg="add del">
          <ac:chgData name="SRUTHI DAMA" userId="5cf75b7d09800e54" providerId="LiveId" clId="{6E1586D1-9FA6-44BF-8624-1BB4D7428443}" dt="2023-03-27T06:48:58.766" v="1079" actId="11529"/>
          <ac:spMkLst>
            <pc:docMk/>
            <pc:sldMk cId="2634261523" sldId="267"/>
            <ac:spMk id="2" creationId="{3D305BBA-D779-123A-CB14-ED62F8E22064}"/>
          </ac:spMkLst>
        </pc:spChg>
        <pc:spChg chg="add mod">
          <ac:chgData name="SRUTHI DAMA" userId="5cf75b7d09800e54" providerId="LiveId" clId="{6E1586D1-9FA6-44BF-8624-1BB4D7428443}" dt="2023-03-28T09:47:06.861" v="6460" actId="1076"/>
          <ac:spMkLst>
            <pc:docMk/>
            <pc:sldMk cId="2634261523" sldId="267"/>
            <ac:spMk id="2" creationId="{4BEE4CA8-1EE6-1DB1-3679-37CC248C002D}"/>
          </ac:spMkLst>
        </pc:spChg>
        <pc:spChg chg="add mod">
          <ac:chgData name="SRUTHI DAMA" userId="5cf75b7d09800e54" providerId="LiveId" clId="{6E1586D1-9FA6-44BF-8624-1BB4D7428443}" dt="2023-03-27T06:48:58.605" v="1078"/>
          <ac:spMkLst>
            <pc:docMk/>
            <pc:sldMk cId="2634261523" sldId="267"/>
            <ac:spMk id="3" creationId="{96199F28-E0EC-AFAB-30C5-0FE2583F2FB2}"/>
          </ac:spMkLst>
        </pc:spChg>
        <pc:spChg chg="add mod">
          <ac:chgData name="SRUTHI DAMA" userId="5cf75b7d09800e54" providerId="LiveId" clId="{6E1586D1-9FA6-44BF-8624-1BB4D7428443}" dt="2023-03-27T06:48:57.900" v="1077"/>
          <ac:spMkLst>
            <pc:docMk/>
            <pc:sldMk cId="2634261523" sldId="267"/>
            <ac:spMk id="4" creationId="{285C5617-CD13-E9A7-A67B-30AB6CF879F4}"/>
          </ac:spMkLst>
        </pc:spChg>
        <pc:spChg chg="add mod">
          <ac:chgData name="SRUTHI DAMA" userId="5cf75b7d09800e54" providerId="LiveId" clId="{6E1586D1-9FA6-44BF-8624-1BB4D7428443}" dt="2023-03-28T09:40:33.576" v="6333" actId="207"/>
          <ac:spMkLst>
            <pc:docMk/>
            <pc:sldMk cId="2634261523" sldId="267"/>
            <ac:spMk id="4" creationId="{5ED35B15-29AB-6B65-AA11-0320FCD27BE6}"/>
          </ac:spMkLst>
        </pc:spChg>
        <pc:spChg chg="add del mod">
          <ac:chgData name="SRUTHI DAMA" userId="5cf75b7d09800e54" providerId="LiveId" clId="{6E1586D1-9FA6-44BF-8624-1BB4D7428443}" dt="2023-03-27T06:48:55.562" v="1071" actId="11529"/>
          <ac:spMkLst>
            <pc:docMk/>
            <pc:sldMk cId="2634261523" sldId="267"/>
            <ac:spMk id="5" creationId="{D755C8AB-ED92-1A0B-906D-863255AF1D16}"/>
          </ac:spMkLst>
        </pc:spChg>
        <pc:picChg chg="add mod">
          <ac:chgData name="SRUTHI DAMA" userId="5cf75b7d09800e54" providerId="LiveId" clId="{6E1586D1-9FA6-44BF-8624-1BB4D7428443}" dt="2023-03-28T09:46:58.794" v="6459" actId="1076"/>
          <ac:picMkLst>
            <pc:docMk/>
            <pc:sldMk cId="2634261523" sldId="267"/>
            <ac:picMk id="3" creationId="{598DA2B5-75E8-393A-E45C-373926741B7A}"/>
          </ac:picMkLst>
        </pc:picChg>
        <pc:picChg chg="add mod">
          <ac:chgData name="SRUTHI DAMA" userId="5cf75b7d09800e54" providerId="LiveId" clId="{6E1586D1-9FA6-44BF-8624-1BB4D7428443}" dt="2023-03-28T13:33:34.950" v="8690" actId="1076"/>
          <ac:picMkLst>
            <pc:docMk/>
            <pc:sldMk cId="2634261523" sldId="267"/>
            <ac:picMk id="5" creationId="{B9218471-509D-CA82-3E69-1D0FC9F85A35}"/>
          </ac:picMkLst>
        </pc:picChg>
        <pc:picChg chg="add del mod">
          <ac:chgData name="SRUTHI DAMA" userId="5cf75b7d09800e54" providerId="LiveId" clId="{6E1586D1-9FA6-44BF-8624-1BB4D7428443}" dt="2023-03-27T17:12:55.871" v="4238" actId="21"/>
          <ac:picMkLst>
            <pc:docMk/>
            <pc:sldMk cId="2634261523" sldId="267"/>
            <ac:picMk id="5" creationId="{C84E1187-4F9A-3CD9-7368-AE1BC328BEF0}"/>
          </ac:picMkLst>
        </pc:picChg>
        <pc:picChg chg="add mod">
          <ac:chgData name="SRUTHI DAMA" userId="5cf75b7d09800e54" providerId="LiveId" clId="{6E1586D1-9FA6-44BF-8624-1BB4D7428443}" dt="2023-03-28T09:46:55.532" v="6458" actId="1076"/>
          <ac:picMkLst>
            <pc:docMk/>
            <pc:sldMk cId="2634261523" sldId="267"/>
            <ac:picMk id="7" creationId="{D174E8E3-D694-A113-A3EA-833005499D1D}"/>
          </ac:picMkLst>
        </pc:picChg>
      </pc:sldChg>
      <pc:sldChg chg="addSp delSp modSp new del mod">
        <pc:chgData name="SRUTHI DAMA" userId="5cf75b7d09800e54" providerId="LiveId" clId="{6E1586D1-9FA6-44BF-8624-1BB4D7428443}" dt="2023-03-27T16:59:07.244" v="4081" actId="2696"/>
        <pc:sldMkLst>
          <pc:docMk/>
          <pc:sldMk cId="1994366947" sldId="268"/>
        </pc:sldMkLst>
        <pc:picChg chg="add del mod">
          <ac:chgData name="SRUTHI DAMA" userId="5cf75b7d09800e54" providerId="LiveId" clId="{6E1586D1-9FA6-44BF-8624-1BB4D7428443}" dt="2023-03-27T13:22:37.386" v="1101" actId="21"/>
          <ac:picMkLst>
            <pc:docMk/>
            <pc:sldMk cId="1994366947" sldId="268"/>
            <ac:picMk id="3" creationId="{EEA29BA5-1CBC-CE15-0C9A-5CBEC660FDCD}"/>
          </ac:picMkLst>
        </pc:picChg>
        <pc:picChg chg="add mod">
          <ac:chgData name="SRUTHI DAMA" userId="5cf75b7d09800e54" providerId="LiveId" clId="{6E1586D1-9FA6-44BF-8624-1BB4D7428443}" dt="2023-03-27T13:50:51.711" v="1283" actId="1076"/>
          <ac:picMkLst>
            <pc:docMk/>
            <pc:sldMk cId="1994366947" sldId="268"/>
            <ac:picMk id="5" creationId="{8AC8EF6B-C402-C3A6-BAFA-208EA7B564C3}"/>
          </ac:picMkLst>
        </pc:picChg>
        <pc:picChg chg="add del mod">
          <ac:chgData name="SRUTHI DAMA" userId="5cf75b7d09800e54" providerId="LiveId" clId="{6E1586D1-9FA6-44BF-8624-1BB4D7428443}" dt="2023-03-27T13:52:20.153" v="1286" actId="21"/>
          <ac:picMkLst>
            <pc:docMk/>
            <pc:sldMk cId="1994366947" sldId="268"/>
            <ac:picMk id="6" creationId="{FB549C61-B240-09BD-18CA-4B6340A78AD5}"/>
          </ac:picMkLst>
        </pc:picChg>
      </pc:sldChg>
      <pc:sldChg chg="addSp modSp new mod">
        <pc:chgData name="SRUTHI DAMA" userId="5cf75b7d09800e54" providerId="LiveId" clId="{6E1586D1-9FA6-44BF-8624-1BB4D7428443}" dt="2023-03-28T13:34:05.608" v="8696" actId="1076"/>
        <pc:sldMkLst>
          <pc:docMk/>
          <pc:sldMk cId="2308320031" sldId="269"/>
        </pc:sldMkLst>
        <pc:spChg chg="add mod">
          <ac:chgData name="SRUTHI DAMA" userId="5cf75b7d09800e54" providerId="LiveId" clId="{6E1586D1-9FA6-44BF-8624-1BB4D7428443}" dt="2023-03-27T15:59:19.609" v="3402" actId="1076"/>
          <ac:spMkLst>
            <pc:docMk/>
            <pc:sldMk cId="2308320031" sldId="269"/>
            <ac:spMk id="2" creationId="{F50F36CC-5097-C021-CCB5-15F00F8DFD04}"/>
          </ac:spMkLst>
        </pc:spChg>
        <pc:spChg chg="add mod">
          <ac:chgData name="SRUTHI DAMA" userId="5cf75b7d09800e54" providerId="LiveId" clId="{6E1586D1-9FA6-44BF-8624-1BB4D7428443}" dt="2023-03-28T09:41:42.176" v="6368" actId="207"/>
          <ac:spMkLst>
            <pc:docMk/>
            <pc:sldMk cId="2308320031" sldId="269"/>
            <ac:spMk id="4" creationId="{FD9FEE16-5D5A-ACAE-0174-F6201919A19E}"/>
          </ac:spMkLst>
        </pc:spChg>
        <pc:picChg chg="add mod">
          <ac:chgData name="SRUTHI DAMA" userId="5cf75b7d09800e54" providerId="LiveId" clId="{6E1586D1-9FA6-44BF-8624-1BB4D7428443}" dt="2023-03-28T09:48:50.482" v="6464" actId="14861"/>
          <ac:picMkLst>
            <pc:docMk/>
            <pc:sldMk cId="2308320031" sldId="269"/>
            <ac:picMk id="3" creationId="{DDCB637D-DCB6-A264-8C41-AFB437475F74}"/>
          </ac:picMkLst>
        </pc:picChg>
        <pc:picChg chg="add mod">
          <ac:chgData name="SRUTHI DAMA" userId="5cf75b7d09800e54" providerId="LiveId" clId="{6E1586D1-9FA6-44BF-8624-1BB4D7428443}" dt="2023-03-28T09:48:17.028" v="6463" actId="14861"/>
          <ac:picMkLst>
            <pc:docMk/>
            <pc:sldMk cId="2308320031" sldId="269"/>
            <ac:picMk id="5" creationId="{838BE644-186F-3337-ED15-8079B991E4EB}"/>
          </ac:picMkLst>
        </pc:picChg>
        <pc:picChg chg="add mod">
          <ac:chgData name="SRUTHI DAMA" userId="5cf75b7d09800e54" providerId="LiveId" clId="{6E1586D1-9FA6-44BF-8624-1BB4D7428443}" dt="2023-03-28T13:34:05.608" v="8696" actId="1076"/>
          <ac:picMkLst>
            <pc:docMk/>
            <pc:sldMk cId="2308320031" sldId="269"/>
            <ac:picMk id="6" creationId="{05A2C454-F00E-A2E3-6489-3C42CDA478A6}"/>
          </ac:picMkLst>
        </pc:picChg>
      </pc:sldChg>
      <pc:sldChg chg="addSp delSp modSp new del mod">
        <pc:chgData name="SRUTHI DAMA" userId="5cf75b7d09800e54" providerId="LiveId" clId="{6E1586D1-9FA6-44BF-8624-1BB4D7428443}" dt="2023-03-27T14:15:22.033" v="1689" actId="47"/>
        <pc:sldMkLst>
          <pc:docMk/>
          <pc:sldMk cId="1561992168" sldId="270"/>
        </pc:sldMkLst>
        <pc:picChg chg="add del mod">
          <ac:chgData name="SRUTHI DAMA" userId="5cf75b7d09800e54" providerId="LiveId" clId="{6E1586D1-9FA6-44BF-8624-1BB4D7428443}" dt="2023-03-27T13:54:22.552" v="1321" actId="21"/>
          <ac:picMkLst>
            <pc:docMk/>
            <pc:sldMk cId="1561992168" sldId="270"/>
            <ac:picMk id="3" creationId="{DA6F0671-46A3-9778-0346-226B48F9DEAF}"/>
          </ac:picMkLst>
        </pc:picChg>
      </pc:sldChg>
      <pc:sldChg chg="addSp delSp modSp new del mod">
        <pc:chgData name="SRUTHI DAMA" userId="5cf75b7d09800e54" providerId="LiveId" clId="{6E1586D1-9FA6-44BF-8624-1BB4D7428443}" dt="2023-03-27T14:15:20.315" v="1688" actId="47"/>
        <pc:sldMkLst>
          <pc:docMk/>
          <pc:sldMk cId="1235107614" sldId="271"/>
        </pc:sldMkLst>
        <pc:picChg chg="add del mod">
          <ac:chgData name="SRUTHI DAMA" userId="5cf75b7d09800e54" providerId="LiveId" clId="{6E1586D1-9FA6-44BF-8624-1BB4D7428443}" dt="2023-03-27T13:55:11.430" v="1325" actId="21"/>
          <ac:picMkLst>
            <pc:docMk/>
            <pc:sldMk cId="1235107614" sldId="271"/>
            <ac:picMk id="3" creationId="{726FA645-3238-580A-84E5-7BD07CAA8294}"/>
          </ac:picMkLst>
        </pc:picChg>
      </pc:sldChg>
      <pc:sldChg chg="addSp modSp new mod">
        <pc:chgData name="SRUTHI DAMA" userId="5cf75b7d09800e54" providerId="LiveId" clId="{6E1586D1-9FA6-44BF-8624-1BB4D7428443}" dt="2023-03-28T13:34:20.838" v="8698" actId="1076"/>
        <pc:sldMkLst>
          <pc:docMk/>
          <pc:sldMk cId="414316315" sldId="272"/>
        </pc:sldMkLst>
        <pc:spChg chg="add mod">
          <ac:chgData name="SRUTHI DAMA" userId="5cf75b7d09800e54" providerId="LiveId" clId="{6E1586D1-9FA6-44BF-8624-1BB4D7428443}" dt="2023-03-27T16:07:27.080" v="3632" actId="1076"/>
          <ac:spMkLst>
            <pc:docMk/>
            <pc:sldMk cId="414316315" sldId="272"/>
            <ac:spMk id="2" creationId="{E945773F-1561-B86A-AC32-75DBEFA1CA43}"/>
          </ac:spMkLst>
        </pc:spChg>
        <pc:spChg chg="add mod">
          <ac:chgData name="SRUTHI DAMA" userId="5cf75b7d09800e54" providerId="LiveId" clId="{6E1586D1-9FA6-44BF-8624-1BB4D7428443}" dt="2023-03-28T09:41:59.577" v="6371" actId="207"/>
          <ac:spMkLst>
            <pc:docMk/>
            <pc:sldMk cId="414316315" sldId="272"/>
            <ac:spMk id="4" creationId="{7D42C902-0F65-DF37-CDAD-BAFAE2C877E8}"/>
          </ac:spMkLst>
        </pc:spChg>
        <pc:picChg chg="add mod">
          <ac:chgData name="SRUTHI DAMA" userId="5cf75b7d09800e54" providerId="LiveId" clId="{6E1586D1-9FA6-44BF-8624-1BB4D7428443}" dt="2023-03-28T09:48:58.431" v="6465" actId="14861"/>
          <ac:picMkLst>
            <pc:docMk/>
            <pc:sldMk cId="414316315" sldId="272"/>
            <ac:picMk id="3" creationId="{D329CC96-1C0A-01B9-D69B-223EABFA9C04}"/>
          </ac:picMkLst>
        </pc:picChg>
        <pc:picChg chg="add mod">
          <ac:chgData name="SRUTHI DAMA" userId="5cf75b7d09800e54" providerId="LiveId" clId="{6E1586D1-9FA6-44BF-8624-1BB4D7428443}" dt="2023-03-28T13:34:20.838" v="8698" actId="1076"/>
          <ac:picMkLst>
            <pc:docMk/>
            <pc:sldMk cId="414316315" sldId="272"/>
            <ac:picMk id="5" creationId="{CE00374F-386E-9228-8012-1E2CE69B84A4}"/>
          </ac:picMkLst>
        </pc:picChg>
      </pc:sldChg>
      <pc:sldChg chg="addSp delSp modSp new mod">
        <pc:chgData name="SRUTHI DAMA" userId="5cf75b7d09800e54" providerId="LiveId" clId="{6E1586D1-9FA6-44BF-8624-1BB4D7428443}" dt="2023-03-28T13:34:29.919" v="8700" actId="1076"/>
        <pc:sldMkLst>
          <pc:docMk/>
          <pc:sldMk cId="816593296" sldId="273"/>
        </pc:sldMkLst>
        <pc:spChg chg="add mod">
          <ac:chgData name="SRUTHI DAMA" userId="5cf75b7d09800e54" providerId="LiveId" clId="{6E1586D1-9FA6-44BF-8624-1BB4D7428443}" dt="2023-03-27T16:46:00.429" v="4002" actId="20577"/>
          <ac:spMkLst>
            <pc:docMk/>
            <pc:sldMk cId="816593296" sldId="273"/>
            <ac:spMk id="2" creationId="{E09693E6-A530-B1EB-3D70-5E300B4FC2FF}"/>
          </ac:spMkLst>
        </pc:spChg>
        <pc:spChg chg="add mod">
          <ac:chgData name="SRUTHI DAMA" userId="5cf75b7d09800e54" providerId="LiveId" clId="{6E1586D1-9FA6-44BF-8624-1BB4D7428443}" dt="2023-03-28T09:42:08.997" v="6382" actId="207"/>
          <ac:spMkLst>
            <pc:docMk/>
            <pc:sldMk cId="816593296" sldId="273"/>
            <ac:spMk id="4" creationId="{94E10751-949B-5BCF-AA33-7BC1DCA5A80F}"/>
          </ac:spMkLst>
        </pc:spChg>
        <pc:spChg chg="add del mod">
          <ac:chgData name="SRUTHI DAMA" userId="5cf75b7d09800e54" providerId="LiveId" clId="{6E1586D1-9FA6-44BF-8624-1BB4D7428443}" dt="2023-03-27T16:59:38.913" v="4127"/>
          <ac:spMkLst>
            <pc:docMk/>
            <pc:sldMk cId="816593296" sldId="273"/>
            <ac:spMk id="8" creationId="{6179B00B-BE85-D03B-8A3F-49890A65EDCC}"/>
          </ac:spMkLst>
        </pc:spChg>
        <pc:picChg chg="add mod">
          <ac:chgData name="SRUTHI DAMA" userId="5cf75b7d09800e54" providerId="LiveId" clId="{6E1586D1-9FA6-44BF-8624-1BB4D7428443}" dt="2023-03-28T09:49:13.519" v="6466" actId="14861"/>
          <ac:picMkLst>
            <pc:docMk/>
            <pc:sldMk cId="816593296" sldId="273"/>
            <ac:picMk id="3" creationId="{E3732813-9C91-3E2E-4557-56090A6D0423}"/>
          </ac:picMkLst>
        </pc:picChg>
        <pc:picChg chg="add mod">
          <ac:chgData name="SRUTHI DAMA" userId="5cf75b7d09800e54" providerId="LiveId" clId="{6E1586D1-9FA6-44BF-8624-1BB4D7428443}" dt="2023-03-28T13:34:29.919" v="8700" actId="1076"/>
          <ac:picMkLst>
            <pc:docMk/>
            <pc:sldMk cId="816593296" sldId="273"/>
            <ac:picMk id="5" creationId="{742258EE-1B48-4B30-2C9A-2C5FE1250854}"/>
          </ac:picMkLst>
        </pc:picChg>
        <pc:picChg chg="add del mod">
          <ac:chgData name="SRUTHI DAMA" userId="5cf75b7d09800e54" providerId="LiveId" clId="{6E1586D1-9FA6-44BF-8624-1BB4D7428443}" dt="2023-03-27T14:02:42.563" v="1356" actId="21"/>
          <ac:picMkLst>
            <pc:docMk/>
            <pc:sldMk cId="816593296" sldId="273"/>
            <ac:picMk id="5" creationId="{82BEAC79-0A95-76F9-98E0-4079F8472535}"/>
          </ac:picMkLst>
        </pc:picChg>
        <pc:picChg chg="add mod">
          <ac:chgData name="SRUTHI DAMA" userId="5cf75b7d09800e54" providerId="LiveId" clId="{6E1586D1-9FA6-44BF-8624-1BB4D7428443}" dt="2023-03-28T09:49:30.027" v="6468" actId="1076"/>
          <ac:picMkLst>
            <pc:docMk/>
            <pc:sldMk cId="816593296" sldId="273"/>
            <ac:picMk id="7" creationId="{8C13E886-BDF7-9981-A752-F6BE4D357620}"/>
          </ac:picMkLst>
        </pc:picChg>
      </pc:sldChg>
      <pc:sldChg chg="addSp delSp modSp new mod ord">
        <pc:chgData name="SRUTHI DAMA" userId="5cf75b7d09800e54" providerId="LiveId" clId="{6E1586D1-9FA6-44BF-8624-1BB4D7428443}" dt="2023-03-31T07:20:47.663" v="10454"/>
        <pc:sldMkLst>
          <pc:docMk/>
          <pc:sldMk cId="950840847" sldId="274"/>
        </pc:sldMkLst>
        <pc:spChg chg="add del mod">
          <ac:chgData name="SRUTHI DAMA" userId="5cf75b7d09800e54" providerId="LiveId" clId="{6E1586D1-9FA6-44BF-8624-1BB4D7428443}" dt="2023-03-27T17:02:22.366" v="4142"/>
          <ac:spMkLst>
            <pc:docMk/>
            <pc:sldMk cId="950840847" sldId="274"/>
            <ac:spMk id="2" creationId="{FF9B11AE-91EE-980B-E024-38BF52B529ED}"/>
          </ac:spMkLst>
        </pc:spChg>
        <pc:spChg chg="add mod">
          <ac:chgData name="SRUTHI DAMA" userId="5cf75b7d09800e54" providerId="LiveId" clId="{6E1586D1-9FA6-44BF-8624-1BB4D7428443}" dt="2023-03-28T09:42:22.561" v="6411" actId="207"/>
          <ac:spMkLst>
            <pc:docMk/>
            <pc:sldMk cId="950840847" sldId="274"/>
            <ac:spMk id="4" creationId="{3800E0ED-74F9-7BEF-EB7C-B295AAA40963}"/>
          </ac:spMkLst>
        </pc:spChg>
        <pc:spChg chg="add mod">
          <ac:chgData name="SRUTHI DAMA" userId="5cf75b7d09800e54" providerId="LiveId" clId="{6E1586D1-9FA6-44BF-8624-1BB4D7428443}" dt="2023-03-27T17:09:50.169" v="4237" actId="1076"/>
          <ac:spMkLst>
            <pc:docMk/>
            <pc:sldMk cId="950840847" sldId="274"/>
            <ac:spMk id="6" creationId="{5693F29F-F954-4F28-456B-6510FC1CF32F}"/>
          </ac:spMkLst>
        </pc:spChg>
        <pc:picChg chg="add mod">
          <ac:chgData name="SRUTHI DAMA" userId="5cf75b7d09800e54" providerId="LiveId" clId="{6E1586D1-9FA6-44BF-8624-1BB4D7428443}" dt="2023-03-28T13:34:37.260" v="8702" actId="1076"/>
          <ac:picMkLst>
            <pc:docMk/>
            <pc:sldMk cId="950840847" sldId="274"/>
            <ac:picMk id="2" creationId="{6EB41912-8A19-AAB9-113A-006A8E6D54C8}"/>
          </ac:picMkLst>
        </pc:picChg>
        <pc:picChg chg="add mod">
          <ac:chgData name="SRUTHI DAMA" userId="5cf75b7d09800e54" providerId="LiveId" clId="{6E1586D1-9FA6-44BF-8624-1BB4D7428443}" dt="2023-03-28T09:49:49.278" v="6469" actId="14861"/>
          <ac:picMkLst>
            <pc:docMk/>
            <pc:sldMk cId="950840847" sldId="274"/>
            <ac:picMk id="3" creationId="{84A48E86-6E89-3AD3-ED85-2C249E5FD5AE}"/>
          </ac:picMkLst>
        </pc:picChg>
        <pc:picChg chg="add mod">
          <ac:chgData name="SRUTHI DAMA" userId="5cf75b7d09800e54" providerId="LiveId" clId="{6E1586D1-9FA6-44BF-8624-1BB4D7428443}" dt="2023-03-28T09:49:55.673" v="6470" actId="14861"/>
          <ac:picMkLst>
            <pc:docMk/>
            <pc:sldMk cId="950840847" sldId="274"/>
            <ac:picMk id="5" creationId="{649D4668-93A2-E0CA-B27B-0DF1294D67C6}"/>
          </ac:picMkLst>
        </pc:picChg>
      </pc:sldChg>
      <pc:sldChg chg="addSp modSp new del mod">
        <pc:chgData name="SRUTHI DAMA" userId="5cf75b7d09800e54" providerId="LiveId" clId="{6E1586D1-9FA6-44BF-8624-1BB4D7428443}" dt="2023-03-27T14:07:16.429" v="1510" actId="2696"/>
        <pc:sldMkLst>
          <pc:docMk/>
          <pc:sldMk cId="1241776722" sldId="275"/>
        </pc:sldMkLst>
        <pc:picChg chg="add mod">
          <ac:chgData name="SRUTHI DAMA" userId="5cf75b7d09800e54" providerId="LiveId" clId="{6E1586D1-9FA6-44BF-8624-1BB4D7428443}" dt="2023-03-27T13:39:55.044" v="1119" actId="1076"/>
          <ac:picMkLst>
            <pc:docMk/>
            <pc:sldMk cId="1241776722" sldId="275"/>
            <ac:picMk id="3" creationId="{86A5E1EC-D7CC-6FC8-7EBF-949698C4E651}"/>
          </ac:picMkLst>
        </pc:picChg>
      </pc:sldChg>
      <pc:sldChg chg="addSp delSp modSp new del mod">
        <pc:chgData name="SRUTHI DAMA" userId="5cf75b7d09800e54" providerId="LiveId" clId="{6E1586D1-9FA6-44BF-8624-1BB4D7428443}" dt="2023-03-27T16:59:23.282" v="4082" actId="2696"/>
        <pc:sldMkLst>
          <pc:docMk/>
          <pc:sldMk cId="1166142509" sldId="276"/>
        </pc:sldMkLst>
        <pc:spChg chg="add mod">
          <ac:chgData name="SRUTHI DAMA" userId="5cf75b7d09800e54" providerId="LiveId" clId="{6E1586D1-9FA6-44BF-8624-1BB4D7428443}" dt="2023-03-27T16:50:54.266" v="4057" actId="20577"/>
          <ac:spMkLst>
            <pc:docMk/>
            <pc:sldMk cId="1166142509" sldId="276"/>
            <ac:spMk id="2" creationId="{5A5EA99F-20DE-A860-2677-E2ABC7282EA9}"/>
          </ac:spMkLst>
        </pc:spChg>
        <pc:spChg chg="add mod">
          <ac:chgData name="SRUTHI DAMA" userId="5cf75b7d09800e54" providerId="LiveId" clId="{6E1586D1-9FA6-44BF-8624-1BB4D7428443}" dt="2023-03-27T16:46:30.173" v="4005" actId="255"/>
          <ac:spMkLst>
            <pc:docMk/>
            <pc:sldMk cId="1166142509" sldId="276"/>
            <ac:spMk id="4" creationId="{68695379-0F59-5F0A-86F1-DDEB8D2C848A}"/>
          </ac:spMkLst>
        </pc:spChg>
        <pc:picChg chg="add mod">
          <ac:chgData name="SRUTHI DAMA" userId="5cf75b7d09800e54" providerId="LiveId" clId="{6E1586D1-9FA6-44BF-8624-1BB4D7428443}" dt="2023-03-27T16:46:53.233" v="4008" actId="14100"/>
          <ac:picMkLst>
            <pc:docMk/>
            <pc:sldMk cId="1166142509" sldId="276"/>
            <ac:picMk id="3" creationId="{7CEAD58A-1854-F977-3609-F35BDB910998}"/>
          </ac:picMkLst>
        </pc:picChg>
        <pc:picChg chg="add del mod">
          <ac:chgData name="SRUTHI DAMA" userId="5cf75b7d09800e54" providerId="LiveId" clId="{6E1586D1-9FA6-44BF-8624-1BB4D7428443}" dt="2023-03-27T16:55:03.217" v="4058" actId="21"/>
          <ac:picMkLst>
            <pc:docMk/>
            <pc:sldMk cId="1166142509" sldId="276"/>
            <ac:picMk id="5" creationId="{74444D8A-1E45-67D4-F59D-128FE7FD9BE0}"/>
          </ac:picMkLst>
        </pc:picChg>
      </pc:sldChg>
      <pc:sldChg chg="addSp delSp modSp new mod">
        <pc:chgData name="SRUTHI DAMA" userId="5cf75b7d09800e54" providerId="LiveId" clId="{6E1586D1-9FA6-44BF-8624-1BB4D7428443}" dt="2023-03-28T13:34:44.879" v="8704" actId="1076"/>
        <pc:sldMkLst>
          <pc:docMk/>
          <pc:sldMk cId="3200888932" sldId="277"/>
        </pc:sldMkLst>
        <pc:spChg chg="add mod">
          <ac:chgData name="SRUTHI DAMA" userId="5cf75b7d09800e54" providerId="LiveId" clId="{6E1586D1-9FA6-44BF-8624-1BB4D7428443}" dt="2023-03-28T09:50:13.021" v="6472" actId="1076"/>
          <ac:spMkLst>
            <pc:docMk/>
            <pc:sldMk cId="3200888932" sldId="277"/>
            <ac:spMk id="2" creationId="{47344195-6202-50C9-E092-F669B9191872}"/>
          </ac:spMkLst>
        </pc:spChg>
        <pc:spChg chg="add mod">
          <ac:chgData name="SRUTHI DAMA" userId="5cf75b7d09800e54" providerId="LiveId" clId="{6E1586D1-9FA6-44BF-8624-1BB4D7428443}" dt="2023-03-28T09:42:47.317" v="6432" actId="207"/>
          <ac:spMkLst>
            <pc:docMk/>
            <pc:sldMk cId="3200888932" sldId="277"/>
            <ac:spMk id="6" creationId="{20D9BB74-B966-9F0C-C906-87809FC66378}"/>
          </ac:spMkLst>
        </pc:spChg>
        <pc:picChg chg="add mod">
          <ac:chgData name="SRUTHI DAMA" userId="5cf75b7d09800e54" providerId="LiveId" clId="{6E1586D1-9FA6-44BF-8624-1BB4D7428443}" dt="2023-03-28T09:50:49.505" v="6473" actId="14861"/>
          <ac:picMkLst>
            <pc:docMk/>
            <pc:sldMk cId="3200888932" sldId="277"/>
            <ac:picMk id="3" creationId="{94E6F03F-0D6D-0FDF-D519-63F8FEC2C163}"/>
          </ac:picMkLst>
        </pc:picChg>
        <pc:picChg chg="add mod">
          <ac:chgData name="SRUTHI DAMA" userId="5cf75b7d09800e54" providerId="LiveId" clId="{6E1586D1-9FA6-44BF-8624-1BB4D7428443}" dt="2023-03-28T13:34:44.879" v="8704" actId="1076"/>
          <ac:picMkLst>
            <pc:docMk/>
            <pc:sldMk cId="3200888932" sldId="277"/>
            <ac:picMk id="4" creationId="{F086BF7E-147E-B393-BD9A-422B6FDCD5E4}"/>
          </ac:picMkLst>
        </pc:picChg>
        <pc:picChg chg="add del mod">
          <ac:chgData name="SRUTHI DAMA" userId="5cf75b7d09800e54" providerId="LiveId" clId="{6E1586D1-9FA6-44BF-8624-1BB4D7428443}" dt="2023-03-27T14:10:19.160" v="1576" actId="21"/>
          <ac:picMkLst>
            <pc:docMk/>
            <pc:sldMk cId="3200888932" sldId="277"/>
            <ac:picMk id="5" creationId="{47A5C885-D912-0B4A-0AFC-6C49EDDDF368}"/>
          </ac:picMkLst>
        </pc:picChg>
      </pc:sldChg>
      <pc:sldChg chg="addSp delSp modSp new mod">
        <pc:chgData name="SRUTHI DAMA" userId="5cf75b7d09800e54" providerId="LiveId" clId="{6E1586D1-9FA6-44BF-8624-1BB4D7428443}" dt="2023-03-28T13:34:53.416" v="8706" actId="1076"/>
        <pc:sldMkLst>
          <pc:docMk/>
          <pc:sldMk cId="1748147836" sldId="278"/>
        </pc:sldMkLst>
        <pc:spChg chg="add mod">
          <ac:chgData name="SRUTHI DAMA" userId="5cf75b7d09800e54" providerId="LiveId" clId="{6E1586D1-9FA6-44BF-8624-1BB4D7428443}" dt="2023-03-28T09:51:34.393" v="6477" actId="1076"/>
          <ac:spMkLst>
            <pc:docMk/>
            <pc:sldMk cId="1748147836" sldId="278"/>
            <ac:spMk id="2" creationId="{BF3CC95A-39A6-5CBB-1406-93A4D5E8A40D}"/>
          </ac:spMkLst>
        </pc:spChg>
        <pc:spChg chg="add mod">
          <ac:chgData name="SRUTHI DAMA" userId="5cf75b7d09800e54" providerId="LiveId" clId="{6E1586D1-9FA6-44BF-8624-1BB4D7428443}" dt="2023-03-28T09:43:10.101" v="6446" actId="207"/>
          <ac:spMkLst>
            <pc:docMk/>
            <pc:sldMk cId="1748147836" sldId="278"/>
            <ac:spMk id="7" creationId="{0711ABFA-BCAF-425B-86F3-AF99B7C167FF}"/>
          </ac:spMkLst>
        </pc:spChg>
        <pc:picChg chg="add del mod">
          <ac:chgData name="SRUTHI DAMA" userId="5cf75b7d09800e54" providerId="LiveId" clId="{6E1586D1-9FA6-44BF-8624-1BB4D7428443}" dt="2023-03-27T17:26:42.682" v="4483" actId="21"/>
          <ac:picMkLst>
            <pc:docMk/>
            <pc:sldMk cId="1748147836" sldId="278"/>
            <ac:picMk id="3" creationId="{7D47C58E-C877-61F9-AFF2-4300EA99F3ED}"/>
          </ac:picMkLst>
        </pc:picChg>
        <pc:picChg chg="add mod">
          <ac:chgData name="SRUTHI DAMA" userId="5cf75b7d09800e54" providerId="LiveId" clId="{6E1586D1-9FA6-44BF-8624-1BB4D7428443}" dt="2023-03-28T13:34:53.416" v="8706" actId="1076"/>
          <ac:picMkLst>
            <pc:docMk/>
            <pc:sldMk cId="1748147836" sldId="278"/>
            <ac:picMk id="3" creationId="{B537A693-08AA-9091-7583-791E5089747A}"/>
          </ac:picMkLst>
        </pc:picChg>
        <pc:picChg chg="add del mod">
          <ac:chgData name="SRUTHI DAMA" userId="5cf75b7d09800e54" providerId="LiveId" clId="{6E1586D1-9FA6-44BF-8624-1BB4D7428443}" dt="2023-03-27T14:08:58.637" v="1573" actId="21"/>
          <ac:picMkLst>
            <pc:docMk/>
            <pc:sldMk cId="1748147836" sldId="278"/>
            <ac:picMk id="5" creationId="{2250D279-E0EA-7072-6DFD-B036EA27F9BE}"/>
          </ac:picMkLst>
        </pc:picChg>
        <pc:picChg chg="add mod">
          <ac:chgData name="SRUTHI DAMA" userId="5cf75b7d09800e54" providerId="LiveId" clId="{6E1586D1-9FA6-44BF-8624-1BB4D7428443}" dt="2023-03-28T09:51:28.492" v="6476" actId="14100"/>
          <ac:picMkLst>
            <pc:docMk/>
            <pc:sldMk cId="1748147836" sldId="278"/>
            <ac:picMk id="6" creationId="{99781BA7-838E-B56B-6647-BE4CE5AA97FD}"/>
          </ac:picMkLst>
        </pc:picChg>
      </pc:sldChg>
      <pc:sldChg chg="addSp delSp modSp new mod">
        <pc:chgData name="SRUTHI DAMA" userId="5cf75b7d09800e54" providerId="LiveId" clId="{6E1586D1-9FA6-44BF-8624-1BB4D7428443}" dt="2023-03-31T05:29:43.985" v="9783" actId="21"/>
        <pc:sldMkLst>
          <pc:docMk/>
          <pc:sldMk cId="63691463" sldId="279"/>
        </pc:sldMkLst>
        <pc:spChg chg="add mod">
          <ac:chgData name="SRUTHI DAMA" userId="5cf75b7d09800e54" providerId="LiveId" clId="{6E1586D1-9FA6-44BF-8624-1BB4D7428443}" dt="2023-03-28T09:40:52.288" v="6336" actId="207"/>
          <ac:spMkLst>
            <pc:docMk/>
            <pc:sldMk cId="63691463" sldId="279"/>
            <ac:spMk id="6" creationId="{5D1090B3-BCE3-C0C2-37D2-D41309066F4C}"/>
          </ac:spMkLst>
        </pc:spChg>
        <pc:spChg chg="add mod">
          <ac:chgData name="SRUTHI DAMA" userId="5cf75b7d09800e54" providerId="LiveId" clId="{6E1586D1-9FA6-44BF-8624-1BB4D7428443}" dt="2023-03-27T15:29:56.251" v="2538" actId="113"/>
          <ac:spMkLst>
            <pc:docMk/>
            <pc:sldMk cId="63691463" sldId="279"/>
            <ac:spMk id="7" creationId="{812EFEEB-D3A1-06E2-4F68-945C609E40E5}"/>
          </ac:spMkLst>
        </pc:spChg>
        <pc:spChg chg="add del">
          <ac:chgData name="SRUTHI DAMA" userId="5cf75b7d09800e54" providerId="LiveId" clId="{6E1586D1-9FA6-44BF-8624-1BB4D7428443}" dt="2023-03-29T12:19:01.144" v="9765"/>
          <ac:spMkLst>
            <pc:docMk/>
            <pc:sldMk cId="63691463" sldId="279"/>
            <ac:spMk id="16" creationId="{B5443237-9B5B-E66F-061B-DEBFA48A4D9E}"/>
          </ac:spMkLst>
        </pc:spChg>
        <pc:spChg chg="add del mod">
          <ac:chgData name="SRUTHI DAMA" userId="5cf75b7d09800e54" providerId="LiveId" clId="{6E1586D1-9FA6-44BF-8624-1BB4D7428443}" dt="2023-03-29T12:20:22.894" v="9771" actId="11529"/>
          <ac:spMkLst>
            <pc:docMk/>
            <pc:sldMk cId="63691463" sldId="279"/>
            <ac:spMk id="18" creationId="{61F54CB2-FB97-D872-F0BB-40204075386D}"/>
          </ac:spMkLst>
        </pc:spChg>
        <pc:picChg chg="add del mod">
          <ac:chgData name="SRUTHI DAMA" userId="5cf75b7d09800e54" providerId="LiveId" clId="{6E1586D1-9FA6-44BF-8624-1BB4D7428443}" dt="2023-03-27T15:10:45.421" v="1739" actId="21"/>
          <ac:picMkLst>
            <pc:docMk/>
            <pc:sldMk cId="63691463" sldId="279"/>
            <ac:picMk id="2" creationId="{6CBEA2B0-6AB3-F6C9-A71B-A0A7C09A3DDA}"/>
          </ac:picMkLst>
        </pc:picChg>
        <pc:picChg chg="add mod">
          <ac:chgData name="SRUTHI DAMA" userId="5cf75b7d09800e54" providerId="LiveId" clId="{6E1586D1-9FA6-44BF-8624-1BB4D7428443}" dt="2023-03-28T13:33:45.180" v="8692" actId="1076"/>
          <ac:picMkLst>
            <pc:docMk/>
            <pc:sldMk cId="63691463" sldId="279"/>
            <ac:picMk id="2" creationId="{89B1829E-EFCB-F72D-1801-CD0089ED6E00}"/>
          </ac:picMkLst>
        </pc:picChg>
        <pc:picChg chg="add mod">
          <ac:chgData name="SRUTHI DAMA" userId="5cf75b7d09800e54" providerId="LiveId" clId="{6E1586D1-9FA6-44BF-8624-1BB4D7428443}" dt="2023-03-28T09:47:40.563" v="6461" actId="14861"/>
          <ac:picMkLst>
            <pc:docMk/>
            <pc:sldMk cId="63691463" sldId="279"/>
            <ac:picMk id="3" creationId="{8F379454-ACCF-AC7B-F8F1-BB3A9D06F0C8}"/>
          </ac:picMkLst>
        </pc:picChg>
        <pc:picChg chg="add del mod">
          <ac:chgData name="SRUTHI DAMA" userId="5cf75b7d09800e54" providerId="LiveId" clId="{6E1586D1-9FA6-44BF-8624-1BB4D7428443}" dt="2023-03-27T15:10:49.270" v="1740" actId="21"/>
          <ac:picMkLst>
            <pc:docMk/>
            <pc:sldMk cId="63691463" sldId="279"/>
            <ac:picMk id="4" creationId="{3F37C734-EEE2-0C56-98F5-1056FFA2154E}"/>
          </ac:picMkLst>
        </pc:picChg>
        <pc:picChg chg="add del mod">
          <ac:chgData name="SRUTHI DAMA" userId="5cf75b7d09800e54" providerId="LiveId" clId="{6E1586D1-9FA6-44BF-8624-1BB4D7428443}" dt="2023-03-31T05:29:27.512" v="9781" actId="21"/>
          <ac:picMkLst>
            <pc:docMk/>
            <pc:sldMk cId="63691463" sldId="279"/>
            <ac:picMk id="5" creationId="{41B13508-4C4C-133C-F775-D9267FD16DD0}"/>
          </ac:picMkLst>
        </pc:picChg>
        <pc:picChg chg="add del mod">
          <ac:chgData name="SRUTHI DAMA" userId="5cf75b7d09800e54" providerId="LiveId" clId="{6E1586D1-9FA6-44BF-8624-1BB4D7428443}" dt="2023-03-31T05:29:23.818" v="9780" actId="21"/>
          <ac:picMkLst>
            <pc:docMk/>
            <pc:sldMk cId="63691463" sldId="279"/>
            <ac:picMk id="9" creationId="{A41245BC-8A73-215F-7829-8F66850DCCDC}"/>
          </ac:picMkLst>
        </pc:picChg>
        <pc:picChg chg="add del mod">
          <ac:chgData name="SRUTHI DAMA" userId="5cf75b7d09800e54" providerId="LiveId" clId="{6E1586D1-9FA6-44BF-8624-1BB4D7428443}" dt="2023-03-31T05:29:19.782" v="9779" actId="21"/>
          <ac:picMkLst>
            <pc:docMk/>
            <pc:sldMk cId="63691463" sldId="279"/>
            <ac:picMk id="11" creationId="{15B29F8F-BD3D-61DF-0E05-3C6F71A3852F}"/>
          </ac:picMkLst>
        </pc:picChg>
        <pc:picChg chg="add del mod">
          <ac:chgData name="SRUTHI DAMA" userId="5cf75b7d09800e54" providerId="LiveId" clId="{6E1586D1-9FA6-44BF-8624-1BB4D7428443}" dt="2023-03-31T05:29:17.139" v="9778" actId="21"/>
          <ac:picMkLst>
            <pc:docMk/>
            <pc:sldMk cId="63691463" sldId="279"/>
            <ac:picMk id="13" creationId="{09132307-63C7-1D44-46E1-E295F1CB1C82}"/>
          </ac:picMkLst>
        </pc:picChg>
        <pc:picChg chg="add del mod">
          <ac:chgData name="SRUTHI DAMA" userId="5cf75b7d09800e54" providerId="LiveId" clId="{6E1586D1-9FA6-44BF-8624-1BB4D7428443}" dt="2023-03-29T12:19:01.144" v="9765"/>
          <ac:picMkLst>
            <pc:docMk/>
            <pc:sldMk cId="63691463" sldId="279"/>
            <ac:picMk id="15" creationId="{0149F850-AAE7-A67B-2CF1-265045BF9E6B}"/>
          </ac:picMkLst>
        </pc:picChg>
        <pc:picChg chg="del mod">
          <ac:chgData name="SRUTHI DAMA" userId="5cf75b7d09800e54" providerId="LiveId" clId="{6E1586D1-9FA6-44BF-8624-1BB4D7428443}" dt="2023-03-31T05:29:43.985" v="9783" actId="21"/>
          <ac:picMkLst>
            <pc:docMk/>
            <pc:sldMk cId="63691463" sldId="279"/>
            <ac:picMk id="17" creationId="{02A90AE6-F636-F632-E716-1A7A82236D5B}"/>
          </ac:picMkLst>
        </pc:picChg>
      </pc:sldChg>
      <pc:sldChg chg="addSp delSp modSp new mod">
        <pc:chgData name="SRUTHI DAMA" userId="5cf75b7d09800e54" providerId="LiveId" clId="{6E1586D1-9FA6-44BF-8624-1BB4D7428443}" dt="2023-03-31T07:19:01.517" v="10452" actId="207"/>
        <pc:sldMkLst>
          <pc:docMk/>
          <pc:sldMk cId="502048318" sldId="280"/>
        </pc:sldMkLst>
        <pc:spChg chg="add del mod">
          <ac:chgData name="SRUTHI DAMA" userId="5cf75b7d09800e54" providerId="LiveId" clId="{6E1586D1-9FA6-44BF-8624-1BB4D7428443}" dt="2023-03-31T07:18:37.280" v="10439" actId="21"/>
          <ac:spMkLst>
            <pc:docMk/>
            <pc:sldMk cId="502048318" sldId="280"/>
            <ac:spMk id="2" creationId="{71983A93-29C7-9F89-F1AE-FA9CA78C7C88}"/>
          </ac:spMkLst>
        </pc:spChg>
        <pc:spChg chg="add del mod">
          <ac:chgData name="SRUTHI DAMA" userId="5cf75b7d09800e54" providerId="LiveId" clId="{6E1586D1-9FA6-44BF-8624-1BB4D7428443}" dt="2023-03-28T07:22:04.783" v="5127"/>
          <ac:spMkLst>
            <pc:docMk/>
            <pc:sldMk cId="502048318" sldId="280"/>
            <ac:spMk id="3" creationId="{263AD80C-E9B5-64A4-72AB-116D9A0DE5A4}"/>
          </ac:spMkLst>
        </pc:spChg>
        <pc:spChg chg="add del mod">
          <ac:chgData name="SRUTHI DAMA" userId="5cf75b7d09800e54" providerId="LiveId" clId="{6E1586D1-9FA6-44BF-8624-1BB4D7428443}" dt="2023-03-27T18:11:06.432" v="4778"/>
          <ac:spMkLst>
            <pc:docMk/>
            <pc:sldMk cId="502048318" sldId="280"/>
            <ac:spMk id="3" creationId="{9EBC0E15-FA7E-101B-56F2-3B1F693EE24A}"/>
          </ac:spMkLst>
        </pc:spChg>
        <pc:spChg chg="add mod">
          <ac:chgData name="SRUTHI DAMA" userId="5cf75b7d09800e54" providerId="LiveId" clId="{6E1586D1-9FA6-44BF-8624-1BB4D7428443}" dt="2023-03-29T12:00:48.690" v="9750" actId="207"/>
          <ac:spMkLst>
            <pc:docMk/>
            <pc:sldMk cId="502048318" sldId="280"/>
            <ac:spMk id="4" creationId="{6A9E9E83-6192-84D3-D2D9-B31736BEA611}"/>
          </ac:spMkLst>
        </pc:spChg>
        <pc:spChg chg="add del mod">
          <ac:chgData name="SRUTHI DAMA" userId="5cf75b7d09800e54" providerId="LiveId" clId="{6E1586D1-9FA6-44BF-8624-1BB4D7428443}" dt="2023-03-27T18:17:43.915" v="5000"/>
          <ac:spMkLst>
            <pc:docMk/>
            <pc:sldMk cId="502048318" sldId="280"/>
            <ac:spMk id="4" creationId="{99E69137-9B97-7712-4E75-15C220D6D17C}"/>
          </ac:spMkLst>
        </pc:spChg>
        <pc:spChg chg="add mod">
          <ac:chgData name="SRUTHI DAMA" userId="5cf75b7d09800e54" providerId="LiveId" clId="{6E1586D1-9FA6-44BF-8624-1BB4D7428443}" dt="2023-03-31T07:19:01.517" v="10452" actId="207"/>
          <ac:spMkLst>
            <pc:docMk/>
            <pc:sldMk cId="502048318" sldId="280"/>
            <ac:spMk id="5" creationId="{E4FB8B08-357B-22DC-CFEF-77DE74B09DEA}"/>
          </ac:spMkLst>
        </pc:spChg>
        <pc:picChg chg="add mod">
          <ac:chgData name="SRUTHI DAMA" userId="5cf75b7d09800e54" providerId="LiveId" clId="{6E1586D1-9FA6-44BF-8624-1BB4D7428443}" dt="2023-03-28T13:35:08.495" v="8710" actId="1076"/>
          <ac:picMkLst>
            <pc:docMk/>
            <pc:sldMk cId="502048318" sldId="280"/>
            <ac:picMk id="3" creationId="{53FDBD98-9D24-4D9B-D437-458688F5A54B}"/>
          </ac:picMkLst>
        </pc:picChg>
      </pc:sldChg>
      <pc:sldChg chg="addSp modSp new mod">
        <pc:chgData name="SRUTHI DAMA" userId="5cf75b7d09800e54" providerId="LiveId" clId="{6E1586D1-9FA6-44BF-8624-1BB4D7428443}" dt="2023-03-28T13:35:26.594" v="8714" actId="1076"/>
        <pc:sldMkLst>
          <pc:docMk/>
          <pc:sldMk cId="609341529" sldId="281"/>
        </pc:sldMkLst>
        <pc:spChg chg="add mod">
          <ac:chgData name="SRUTHI DAMA" userId="5cf75b7d09800e54" providerId="LiveId" clId="{6E1586D1-9FA6-44BF-8624-1BB4D7428443}" dt="2023-03-28T08:43:29.340" v="6288" actId="20577"/>
          <ac:spMkLst>
            <pc:docMk/>
            <pc:sldMk cId="609341529" sldId="281"/>
            <ac:spMk id="3" creationId="{833A7F58-DF52-949E-763D-0634E6A7B6B2}"/>
          </ac:spMkLst>
        </pc:spChg>
        <pc:picChg chg="add mod">
          <ac:chgData name="SRUTHI DAMA" userId="5cf75b7d09800e54" providerId="LiveId" clId="{6E1586D1-9FA6-44BF-8624-1BB4D7428443}" dt="2023-03-28T07:38:50.309" v="5802" actId="1076"/>
          <ac:picMkLst>
            <pc:docMk/>
            <pc:sldMk cId="609341529" sldId="281"/>
            <ac:picMk id="2" creationId="{7D393CED-EA64-95DD-43A7-FA7F83CFD3FD}"/>
          </ac:picMkLst>
        </pc:picChg>
        <pc:picChg chg="add mod">
          <ac:chgData name="SRUTHI DAMA" userId="5cf75b7d09800e54" providerId="LiveId" clId="{6E1586D1-9FA6-44BF-8624-1BB4D7428443}" dt="2023-03-28T13:35:26.594" v="8714" actId="1076"/>
          <ac:picMkLst>
            <pc:docMk/>
            <pc:sldMk cId="609341529" sldId="281"/>
            <ac:picMk id="4" creationId="{181DA6A3-9C41-01B4-E49A-393D67DF6318}"/>
          </ac:picMkLst>
        </pc:picChg>
      </pc:sldChg>
      <pc:sldChg chg="new del">
        <pc:chgData name="SRUTHI DAMA" userId="5cf75b7d09800e54" providerId="LiveId" clId="{6E1586D1-9FA6-44BF-8624-1BB4D7428443}" dt="2023-03-28T07:40:45.308" v="5804" actId="47"/>
        <pc:sldMkLst>
          <pc:docMk/>
          <pc:sldMk cId="911801916" sldId="282"/>
        </pc:sldMkLst>
      </pc:sldChg>
      <pc:sldChg chg="addSp delSp modSp new del mod setBg">
        <pc:chgData name="SRUTHI DAMA" userId="5cf75b7d09800e54" providerId="LiveId" clId="{6E1586D1-9FA6-44BF-8624-1BB4D7428443}" dt="2023-03-29T07:22:45.479" v="9748" actId="2696"/>
        <pc:sldMkLst>
          <pc:docMk/>
          <pc:sldMk cId="2983331832" sldId="282"/>
        </pc:sldMkLst>
        <pc:spChg chg="add del mod">
          <ac:chgData name="SRUTHI DAMA" userId="5cf75b7d09800e54" providerId="LiveId" clId="{6E1586D1-9FA6-44BF-8624-1BB4D7428443}" dt="2023-03-29T07:20:49.780" v="9739"/>
          <ac:spMkLst>
            <pc:docMk/>
            <pc:sldMk cId="2983331832" sldId="282"/>
            <ac:spMk id="2" creationId="{3B2D9A47-0050-A98E-DAC2-EA1E1AE00BAC}"/>
          </ac:spMkLst>
        </pc:spChg>
        <pc:spChg chg="add del mod">
          <ac:chgData name="SRUTHI DAMA" userId="5cf75b7d09800e54" providerId="LiveId" clId="{6E1586D1-9FA6-44BF-8624-1BB4D7428443}" dt="2023-03-29T06:49:22.558" v="9300"/>
          <ac:spMkLst>
            <pc:docMk/>
            <pc:sldMk cId="2983331832" sldId="282"/>
            <ac:spMk id="3" creationId="{FFD1BA20-9B4D-32FF-2205-72D5E76B8F98}"/>
          </ac:spMkLst>
        </pc:spChg>
        <pc:spChg chg="add del mod">
          <ac:chgData name="SRUTHI DAMA" userId="5cf75b7d09800e54" providerId="LiveId" clId="{6E1586D1-9FA6-44BF-8624-1BB4D7428443}" dt="2023-03-29T06:49:22.558" v="9298"/>
          <ac:spMkLst>
            <pc:docMk/>
            <pc:sldMk cId="2983331832" sldId="282"/>
            <ac:spMk id="4" creationId="{F417CBAB-E485-1874-F4D9-A72A0010199F}"/>
          </ac:spMkLst>
        </pc:spChg>
        <pc:spChg chg="add del">
          <ac:chgData name="SRUTHI DAMA" userId="5cf75b7d09800e54" providerId="LiveId" clId="{6E1586D1-9FA6-44BF-8624-1BB4D7428443}" dt="2023-03-29T06:49:56.477" v="9303" actId="11529"/>
          <ac:spMkLst>
            <pc:docMk/>
            <pc:sldMk cId="2983331832" sldId="282"/>
            <ac:spMk id="6" creationId="{088A7F71-CE42-69FB-00A2-DBE0722F8225}"/>
          </ac:spMkLst>
        </pc:spChg>
        <pc:spChg chg="add del mod">
          <ac:chgData name="SRUTHI DAMA" userId="5cf75b7d09800e54" providerId="LiveId" clId="{6E1586D1-9FA6-44BF-8624-1BB4D7428443}" dt="2023-03-29T06:54:13.220" v="9353"/>
          <ac:spMkLst>
            <pc:docMk/>
            <pc:sldMk cId="2983331832" sldId="282"/>
            <ac:spMk id="7" creationId="{6ADEEB70-2811-F6C8-1183-3CDFDE37ED9D}"/>
          </ac:spMkLst>
        </pc:spChg>
        <pc:spChg chg="add del mod">
          <ac:chgData name="SRUTHI DAMA" userId="5cf75b7d09800e54" providerId="LiveId" clId="{6E1586D1-9FA6-44BF-8624-1BB4D7428443}" dt="2023-03-29T06:54:13.220" v="9353"/>
          <ac:spMkLst>
            <pc:docMk/>
            <pc:sldMk cId="2983331832" sldId="282"/>
            <ac:spMk id="8" creationId="{2CCBAA71-26C1-E517-CC3C-CB3CC388F85F}"/>
          </ac:spMkLst>
        </pc:spChg>
        <pc:spChg chg="add del mod ord">
          <ac:chgData name="SRUTHI DAMA" userId="5cf75b7d09800e54" providerId="LiveId" clId="{6E1586D1-9FA6-44BF-8624-1BB4D7428443}" dt="2023-03-29T07:20:49.780" v="9739"/>
          <ac:spMkLst>
            <pc:docMk/>
            <pc:sldMk cId="2983331832" sldId="282"/>
            <ac:spMk id="9" creationId="{81AB25C9-3567-2F80-E16E-7E82FC09EE22}"/>
          </ac:spMkLst>
        </pc:spChg>
        <pc:spChg chg="add del mod">
          <ac:chgData name="SRUTHI DAMA" userId="5cf75b7d09800e54" providerId="LiveId" clId="{6E1586D1-9FA6-44BF-8624-1BB4D7428443}" dt="2023-03-29T06:56:45.318" v="9364"/>
          <ac:spMkLst>
            <pc:docMk/>
            <pc:sldMk cId="2983331832" sldId="282"/>
            <ac:spMk id="10" creationId="{C7D0A780-1861-0D16-6397-D9C11F9DBFE6}"/>
          </ac:spMkLst>
        </pc:spChg>
        <pc:spChg chg="add del mod">
          <ac:chgData name="SRUTHI DAMA" userId="5cf75b7d09800e54" providerId="LiveId" clId="{6E1586D1-9FA6-44BF-8624-1BB4D7428443}" dt="2023-03-29T06:56:45.318" v="9364"/>
          <ac:spMkLst>
            <pc:docMk/>
            <pc:sldMk cId="2983331832" sldId="282"/>
            <ac:spMk id="11" creationId="{DB6E0151-1F1C-69A1-EE02-6B2E59A7FAFC}"/>
          </ac:spMkLst>
        </pc:spChg>
        <pc:spChg chg="add del mod ord">
          <ac:chgData name="SRUTHI DAMA" userId="5cf75b7d09800e54" providerId="LiveId" clId="{6E1586D1-9FA6-44BF-8624-1BB4D7428443}" dt="2023-03-29T07:20:49.780" v="9739"/>
          <ac:spMkLst>
            <pc:docMk/>
            <pc:sldMk cId="2983331832" sldId="282"/>
            <ac:spMk id="12" creationId="{4FC5C2CB-605F-6478-46DC-9E08B700790B}"/>
          </ac:spMkLst>
        </pc:spChg>
        <pc:spChg chg="add del mod">
          <ac:chgData name="SRUTHI DAMA" userId="5cf75b7d09800e54" providerId="LiveId" clId="{6E1586D1-9FA6-44BF-8624-1BB4D7428443}" dt="2023-03-29T07:20:49.780" v="9739"/>
          <ac:spMkLst>
            <pc:docMk/>
            <pc:sldMk cId="2983331832" sldId="282"/>
            <ac:spMk id="13" creationId="{3560C8A5-C466-C207-57C7-DBA1DAAAB413}"/>
          </ac:spMkLst>
        </pc:spChg>
        <pc:spChg chg="add del mod ord">
          <ac:chgData name="SRUTHI DAMA" userId="5cf75b7d09800e54" providerId="LiveId" clId="{6E1586D1-9FA6-44BF-8624-1BB4D7428443}" dt="2023-03-29T07:20:49.780" v="9739"/>
          <ac:spMkLst>
            <pc:docMk/>
            <pc:sldMk cId="2983331832" sldId="282"/>
            <ac:spMk id="14" creationId="{F629F58D-DD73-04A4-A6A4-7802B2CB11E6}"/>
          </ac:spMkLst>
        </pc:spChg>
        <pc:spChg chg="add del mod ord">
          <ac:chgData name="SRUTHI DAMA" userId="5cf75b7d09800e54" providerId="LiveId" clId="{6E1586D1-9FA6-44BF-8624-1BB4D7428443}" dt="2023-03-29T07:21:46.909" v="9744" actId="170"/>
          <ac:spMkLst>
            <pc:docMk/>
            <pc:sldMk cId="2983331832" sldId="282"/>
            <ac:spMk id="15" creationId="{03C96923-EA04-BDE6-B20D-BFDB7FC3E356}"/>
          </ac:spMkLst>
        </pc:spChg>
        <pc:spChg chg="add del mod">
          <ac:chgData name="SRUTHI DAMA" userId="5cf75b7d09800e54" providerId="LiveId" clId="{6E1586D1-9FA6-44BF-8624-1BB4D7428443}" dt="2023-03-29T07:08:57.349" v="9502"/>
          <ac:spMkLst>
            <pc:docMk/>
            <pc:sldMk cId="2983331832" sldId="282"/>
            <ac:spMk id="16" creationId="{679A79B6-2DB7-6E3D-F8A5-1E0D8C76C17E}"/>
          </ac:spMkLst>
        </pc:spChg>
        <pc:spChg chg="add del mod">
          <ac:chgData name="SRUTHI DAMA" userId="5cf75b7d09800e54" providerId="LiveId" clId="{6E1586D1-9FA6-44BF-8624-1BB4D7428443}" dt="2023-03-29T07:08:57.349" v="9502"/>
          <ac:spMkLst>
            <pc:docMk/>
            <pc:sldMk cId="2983331832" sldId="282"/>
            <ac:spMk id="17" creationId="{969358DC-7054-5BC5-8239-733BB26867B8}"/>
          </ac:spMkLst>
        </pc:spChg>
        <pc:spChg chg="mod">
          <ac:chgData name="SRUTHI DAMA" userId="5cf75b7d09800e54" providerId="LiveId" clId="{6E1586D1-9FA6-44BF-8624-1BB4D7428443}" dt="2023-03-29T07:08:42.176" v="9499"/>
          <ac:spMkLst>
            <pc:docMk/>
            <pc:sldMk cId="2983331832" sldId="282"/>
            <ac:spMk id="18" creationId="{2D478B1B-B834-74E0-1B4F-6E78C66C87A0}"/>
          </ac:spMkLst>
        </pc:spChg>
        <pc:spChg chg="add del mod ord">
          <ac:chgData name="SRUTHI DAMA" userId="5cf75b7d09800e54" providerId="LiveId" clId="{6E1586D1-9FA6-44BF-8624-1BB4D7428443}" dt="2023-03-29T07:21:53.881" v="9746" actId="171"/>
          <ac:spMkLst>
            <pc:docMk/>
            <pc:sldMk cId="2983331832" sldId="282"/>
            <ac:spMk id="19" creationId="{20556862-1956-A7E6-8A59-7956A9995963}"/>
          </ac:spMkLst>
        </pc:spChg>
        <pc:spChg chg="mod">
          <ac:chgData name="SRUTHI DAMA" userId="5cf75b7d09800e54" providerId="LiveId" clId="{6E1586D1-9FA6-44BF-8624-1BB4D7428443}" dt="2023-03-29T07:16:34.954" v="9540"/>
          <ac:spMkLst>
            <pc:docMk/>
            <pc:sldMk cId="2983331832" sldId="282"/>
            <ac:spMk id="20" creationId="{6CDB7426-F435-D368-D76D-5DCEC027607E}"/>
          </ac:spMkLst>
        </pc:spChg>
        <pc:spChg chg="add del mod">
          <ac:chgData name="SRUTHI DAMA" userId="5cf75b7d09800e54" providerId="LiveId" clId="{6E1586D1-9FA6-44BF-8624-1BB4D7428443}" dt="2023-03-29T07:22:00.346" v="9747" actId="21"/>
          <ac:spMkLst>
            <pc:docMk/>
            <pc:sldMk cId="2983331832" sldId="282"/>
            <ac:spMk id="21" creationId="{6E1C767C-C84A-E395-C0D4-F5E911DC50B0}"/>
          </ac:spMkLst>
        </pc:spChg>
        <pc:spChg chg="mod">
          <ac:chgData name="SRUTHI DAMA" userId="5cf75b7d09800e54" providerId="LiveId" clId="{6E1586D1-9FA6-44BF-8624-1BB4D7428443}" dt="2023-03-29T07:20:49.780" v="9739"/>
          <ac:spMkLst>
            <pc:docMk/>
            <pc:sldMk cId="2983331832" sldId="282"/>
            <ac:spMk id="22" creationId="{ED5D1B0D-1A56-DCBD-D945-EDA5EF85A766}"/>
          </ac:spMkLst>
        </pc:spChg>
        <pc:picChg chg="add mod ord">
          <ac:chgData name="SRUTHI DAMA" userId="5cf75b7d09800e54" providerId="LiveId" clId="{6E1586D1-9FA6-44BF-8624-1BB4D7428443}" dt="2023-03-29T05:21:40.494" v="8721" actId="1076"/>
          <ac:picMkLst>
            <pc:docMk/>
            <pc:sldMk cId="2983331832" sldId="282"/>
            <ac:picMk id="5" creationId="{ECD28201-09AE-146F-C2F7-E3D53AA83E2C}"/>
          </ac:picMkLst>
        </pc:picChg>
        <pc:picChg chg="add del mod">
          <ac:chgData name="SRUTHI DAMA" userId="5cf75b7d09800e54" providerId="LiveId" clId="{6E1586D1-9FA6-44BF-8624-1BB4D7428443}" dt="2023-03-28T13:31:12.003" v="8665" actId="21"/>
          <ac:picMkLst>
            <pc:docMk/>
            <pc:sldMk cId="2983331832" sldId="282"/>
            <ac:picMk id="6" creationId="{3B79141F-1E9C-9E5A-7B81-28C21C60D318}"/>
          </ac:picMkLst>
        </pc:picChg>
        <pc:picChg chg="add del mod">
          <ac:chgData name="SRUTHI DAMA" userId="5cf75b7d09800e54" providerId="LiveId" clId="{6E1586D1-9FA6-44BF-8624-1BB4D7428443}" dt="2023-03-28T13:31:49.086" v="8670" actId="21"/>
          <ac:picMkLst>
            <pc:docMk/>
            <pc:sldMk cId="2983331832" sldId="282"/>
            <ac:picMk id="7" creationId="{E2E069DC-F2CD-EAB1-2608-0F2BB3895671}"/>
          </ac:picMkLst>
        </pc:picChg>
      </pc:sldChg>
      <pc:sldChg chg="addSp delSp modSp new del mod">
        <pc:chgData name="SRUTHI DAMA" userId="5cf75b7d09800e54" providerId="LiveId" clId="{6E1586D1-9FA6-44BF-8624-1BB4D7428443}" dt="2023-03-28T10:25:48.258" v="6614" actId="2696"/>
        <pc:sldMkLst>
          <pc:docMk/>
          <pc:sldMk cId="1623726284" sldId="283"/>
        </pc:sldMkLst>
        <pc:spChg chg="add mod">
          <ac:chgData name="SRUTHI DAMA" userId="5cf75b7d09800e54" providerId="LiveId" clId="{6E1586D1-9FA6-44BF-8624-1BB4D7428443}" dt="2023-03-28T09:54:48.604" v="6485" actId="1076"/>
          <ac:spMkLst>
            <pc:docMk/>
            <pc:sldMk cId="1623726284" sldId="283"/>
            <ac:spMk id="2" creationId="{3001F153-DE22-9220-317C-D64EC0DD358E}"/>
          </ac:spMkLst>
        </pc:spChg>
        <pc:spChg chg="add mod">
          <ac:chgData name="SRUTHI DAMA" userId="5cf75b7d09800e54" providerId="LiveId" clId="{6E1586D1-9FA6-44BF-8624-1BB4D7428443}" dt="2023-03-28T09:44:47.924" v="6451" actId="20577"/>
          <ac:spMkLst>
            <pc:docMk/>
            <pc:sldMk cId="1623726284" sldId="283"/>
            <ac:spMk id="3" creationId="{946A5548-A8EA-AAD3-8571-009549077FF1}"/>
          </ac:spMkLst>
        </pc:spChg>
        <pc:spChg chg="add del mod">
          <ac:chgData name="SRUTHI DAMA" userId="5cf75b7d09800e54" providerId="LiveId" clId="{6E1586D1-9FA6-44BF-8624-1BB4D7428443}" dt="2023-03-28T09:39:10.437" v="6313"/>
          <ac:spMkLst>
            <pc:docMk/>
            <pc:sldMk cId="1623726284" sldId="283"/>
            <ac:spMk id="4" creationId="{88471772-3418-EA70-721C-0EF866CDD860}"/>
          </ac:spMkLst>
        </pc:spChg>
        <pc:spChg chg="add del mod">
          <ac:chgData name="SRUTHI DAMA" userId="5cf75b7d09800e54" providerId="LiveId" clId="{6E1586D1-9FA6-44BF-8624-1BB4D7428443}" dt="2023-03-28T09:39:55.331" v="6319"/>
          <ac:spMkLst>
            <pc:docMk/>
            <pc:sldMk cId="1623726284" sldId="283"/>
            <ac:spMk id="5" creationId="{9D101961-2492-229E-A8B8-1EAFC0F97B7E}"/>
          </ac:spMkLst>
        </pc:spChg>
        <pc:spChg chg="add del mod">
          <ac:chgData name="SRUTHI DAMA" userId="5cf75b7d09800e54" providerId="LiveId" clId="{6E1586D1-9FA6-44BF-8624-1BB4D7428443}" dt="2023-03-28T09:39:55.331" v="6321"/>
          <ac:spMkLst>
            <pc:docMk/>
            <pc:sldMk cId="1623726284" sldId="283"/>
            <ac:spMk id="6" creationId="{0A0C351F-6170-48B4-CF5E-83C9754BFC17}"/>
          </ac:spMkLst>
        </pc:spChg>
        <pc:picChg chg="add mod ord">
          <ac:chgData name="SRUTHI DAMA" userId="5cf75b7d09800e54" providerId="LiveId" clId="{6E1586D1-9FA6-44BF-8624-1BB4D7428443}" dt="2023-03-28T09:54:50.158" v="6486" actId="1076"/>
          <ac:picMkLst>
            <pc:docMk/>
            <pc:sldMk cId="1623726284" sldId="283"/>
            <ac:picMk id="8" creationId="{BA393C61-204F-C243-9784-4B35B01658FA}"/>
          </ac:picMkLst>
        </pc:picChg>
      </pc:sldChg>
      <pc:sldChg chg="addSp delSp modSp new mod ord setBg">
        <pc:chgData name="SRUTHI DAMA" userId="5cf75b7d09800e54" providerId="LiveId" clId="{6E1586D1-9FA6-44BF-8624-1BB4D7428443}" dt="2023-03-31T07:23:28.482" v="10464" actId="123"/>
        <pc:sldMkLst>
          <pc:docMk/>
          <pc:sldMk cId="1910718672" sldId="283"/>
        </pc:sldMkLst>
        <pc:spChg chg="add del mod">
          <ac:chgData name="SRUTHI DAMA" userId="5cf75b7d09800e54" providerId="LiveId" clId="{6E1586D1-9FA6-44BF-8624-1BB4D7428443}" dt="2023-03-31T07:12:35.780" v="10271" actId="21"/>
          <ac:spMkLst>
            <pc:docMk/>
            <pc:sldMk cId="1910718672" sldId="283"/>
            <ac:spMk id="2" creationId="{F5EA9920-C5E9-6640-D5BD-7914047493FD}"/>
          </ac:spMkLst>
        </pc:spChg>
        <pc:spChg chg="add mod">
          <ac:chgData name="SRUTHI DAMA" userId="5cf75b7d09800e54" providerId="LiveId" clId="{6E1586D1-9FA6-44BF-8624-1BB4D7428443}" dt="2023-03-31T07:23:12.629" v="10461" actId="255"/>
          <ac:spMkLst>
            <pc:docMk/>
            <pc:sldMk cId="1910718672" sldId="283"/>
            <ac:spMk id="3" creationId="{EF33407F-AAD9-5700-BB74-D5F419A8999D}"/>
          </ac:spMkLst>
        </pc:spChg>
        <pc:spChg chg="add del mod">
          <ac:chgData name="SRUTHI DAMA" userId="5cf75b7d09800e54" providerId="LiveId" clId="{6E1586D1-9FA6-44BF-8624-1BB4D7428443}" dt="2023-03-28T11:42:56.757" v="6638" actId="478"/>
          <ac:spMkLst>
            <pc:docMk/>
            <pc:sldMk cId="1910718672" sldId="283"/>
            <ac:spMk id="4" creationId="{C1F4AC4E-C253-2987-C2F4-A708F1CE2C98}"/>
          </ac:spMkLst>
        </pc:spChg>
        <pc:spChg chg="add mod">
          <ac:chgData name="SRUTHI DAMA" userId="5cf75b7d09800e54" providerId="LiveId" clId="{6E1586D1-9FA6-44BF-8624-1BB4D7428443}" dt="2023-03-31T07:23:28.482" v="10464" actId="123"/>
          <ac:spMkLst>
            <pc:docMk/>
            <pc:sldMk cId="1910718672" sldId="283"/>
            <ac:spMk id="6" creationId="{A09963FA-1561-8FC5-51C3-B4B97482786B}"/>
          </ac:spMkLst>
        </pc:spChg>
        <pc:picChg chg="add del mod ord">
          <ac:chgData name="SRUTHI DAMA" userId="5cf75b7d09800e54" providerId="LiveId" clId="{6E1586D1-9FA6-44BF-8624-1BB4D7428443}" dt="2023-03-28T12:02:29.925" v="7136" actId="21"/>
          <ac:picMkLst>
            <pc:docMk/>
            <pc:sldMk cId="1910718672" sldId="283"/>
            <ac:picMk id="8" creationId="{7287346B-A0B0-D0EF-DD4C-23AA3E514968}"/>
          </ac:picMkLst>
        </pc:picChg>
        <pc:picChg chg="add mod">
          <ac:chgData name="SRUTHI DAMA" userId="5cf75b7d09800e54" providerId="LiveId" clId="{6E1586D1-9FA6-44BF-8624-1BB4D7428443}" dt="2023-03-28T13:32:14.194" v="8674" actId="1076"/>
          <ac:picMkLst>
            <pc:docMk/>
            <pc:sldMk cId="1910718672" sldId="283"/>
            <ac:picMk id="9" creationId="{15D9EACE-CBFB-0941-834D-85322C6E3DCB}"/>
          </ac:picMkLst>
        </pc:picChg>
      </pc:sldChg>
      <pc:sldChg chg="addSp modSp new del mod modClrScheme chgLayout">
        <pc:chgData name="SRUTHI DAMA" userId="5cf75b7d09800e54" providerId="LiveId" clId="{6E1586D1-9FA6-44BF-8624-1BB4D7428443}" dt="2023-03-28T09:44:25.776" v="6449" actId="2696"/>
        <pc:sldMkLst>
          <pc:docMk/>
          <pc:sldMk cId="1290115123" sldId="284"/>
        </pc:sldMkLst>
        <pc:spChg chg="add mod">
          <ac:chgData name="SRUTHI DAMA" userId="5cf75b7d09800e54" providerId="LiveId" clId="{6E1586D1-9FA6-44BF-8624-1BB4D7428443}" dt="2023-03-28T09:43:46.012" v="6448" actId="700"/>
          <ac:spMkLst>
            <pc:docMk/>
            <pc:sldMk cId="1290115123" sldId="284"/>
            <ac:spMk id="2" creationId="{86D5CCE9-016A-7053-116B-543D7D02FD48}"/>
          </ac:spMkLst>
        </pc:spChg>
        <pc:spChg chg="add mod">
          <ac:chgData name="SRUTHI DAMA" userId="5cf75b7d09800e54" providerId="LiveId" clId="{6E1586D1-9FA6-44BF-8624-1BB4D7428443}" dt="2023-03-28T09:43:46.012" v="6448" actId="700"/>
          <ac:spMkLst>
            <pc:docMk/>
            <pc:sldMk cId="1290115123" sldId="284"/>
            <ac:spMk id="3" creationId="{C8F7EF05-89A0-3EAF-BB02-4B3DFC255D4D}"/>
          </ac:spMkLst>
        </pc:spChg>
      </pc:sldChg>
      <pc:sldChg chg="addSp delSp modSp new mod ord modTransition setBg delAnim modAnim">
        <pc:chgData name="SRUTHI DAMA" userId="5cf75b7d09800e54" providerId="LiveId" clId="{6E1586D1-9FA6-44BF-8624-1BB4D7428443}" dt="2023-03-31T07:11:05.763" v="9895" actId="207"/>
        <pc:sldMkLst>
          <pc:docMk/>
          <pc:sldMk cId="1756474396" sldId="284"/>
        </pc:sldMkLst>
        <pc:spChg chg="add del mod">
          <ac:chgData name="SRUTHI DAMA" userId="5cf75b7d09800e54" providerId="LiveId" clId="{6E1586D1-9FA6-44BF-8624-1BB4D7428443}" dt="2023-03-28T12:15:54.238" v="7298" actId="21"/>
          <ac:spMkLst>
            <pc:docMk/>
            <pc:sldMk cId="1756474396" sldId="284"/>
            <ac:spMk id="2" creationId="{966CED25-0E5B-49F9-DEB1-4FA611EA2536}"/>
          </ac:spMkLst>
        </pc:spChg>
        <pc:spChg chg="add mod">
          <ac:chgData name="SRUTHI DAMA" userId="5cf75b7d09800e54" providerId="LiveId" clId="{6E1586D1-9FA6-44BF-8624-1BB4D7428443}" dt="2023-03-31T07:11:05.763" v="9895" actId="207"/>
          <ac:spMkLst>
            <pc:docMk/>
            <pc:sldMk cId="1756474396" sldId="284"/>
            <ac:spMk id="3" creationId="{52485558-57A7-E634-223B-6EE9AE474ECF}"/>
          </ac:spMkLst>
        </pc:spChg>
        <pc:spChg chg="add del mod">
          <ac:chgData name="SRUTHI DAMA" userId="5cf75b7d09800e54" providerId="LiveId" clId="{6E1586D1-9FA6-44BF-8624-1BB4D7428443}" dt="2023-03-28T12:06:58.874" v="7246"/>
          <ac:spMkLst>
            <pc:docMk/>
            <pc:sldMk cId="1756474396" sldId="284"/>
            <ac:spMk id="4" creationId="{0AC712B7-3562-03E5-A461-C6971175DEE9}"/>
          </ac:spMkLst>
        </pc:spChg>
        <pc:spChg chg="add del mod">
          <ac:chgData name="SRUTHI DAMA" userId="5cf75b7d09800e54" providerId="LiveId" clId="{6E1586D1-9FA6-44BF-8624-1BB4D7428443}" dt="2023-03-28T12:09:18.655" v="7268"/>
          <ac:spMkLst>
            <pc:docMk/>
            <pc:sldMk cId="1756474396" sldId="284"/>
            <ac:spMk id="5" creationId="{70DC3C45-48F6-063E-A7BE-2427584DB256}"/>
          </ac:spMkLst>
        </pc:spChg>
        <pc:spChg chg="add del mod">
          <ac:chgData name="SRUTHI DAMA" userId="5cf75b7d09800e54" providerId="LiveId" clId="{6E1586D1-9FA6-44BF-8624-1BB4D7428443}" dt="2023-03-28T12:09:18.655" v="7268"/>
          <ac:spMkLst>
            <pc:docMk/>
            <pc:sldMk cId="1756474396" sldId="284"/>
            <ac:spMk id="6" creationId="{05A717D6-76F5-EEB8-C2FA-41AE29AD356A}"/>
          </ac:spMkLst>
        </pc:spChg>
        <pc:spChg chg="add del mod">
          <ac:chgData name="SRUTHI DAMA" userId="5cf75b7d09800e54" providerId="LiveId" clId="{6E1586D1-9FA6-44BF-8624-1BB4D7428443}" dt="2023-03-28T12:09:36.406" v="7276" actId="21"/>
          <ac:spMkLst>
            <pc:docMk/>
            <pc:sldMk cId="1756474396" sldId="284"/>
            <ac:spMk id="7" creationId="{0AA3E771-EBF7-A6D2-07FA-4DFD3B0C5ECB}"/>
          </ac:spMkLst>
        </pc:spChg>
        <pc:spChg chg="add del mod">
          <ac:chgData name="SRUTHI DAMA" userId="5cf75b7d09800e54" providerId="LiveId" clId="{6E1586D1-9FA6-44BF-8624-1BB4D7428443}" dt="2023-03-28T12:09:28.911" v="7274" actId="21"/>
          <ac:spMkLst>
            <pc:docMk/>
            <pc:sldMk cId="1756474396" sldId="284"/>
            <ac:spMk id="8" creationId="{A632A708-86A8-1C62-CF0F-ADBA99768BCD}"/>
          </ac:spMkLst>
        </pc:spChg>
        <pc:spChg chg="add del mod">
          <ac:chgData name="SRUTHI DAMA" userId="5cf75b7d09800e54" providerId="LiveId" clId="{6E1586D1-9FA6-44BF-8624-1BB4D7428443}" dt="2023-03-28T12:09:58.413" v="7280" actId="21"/>
          <ac:spMkLst>
            <pc:docMk/>
            <pc:sldMk cId="1756474396" sldId="284"/>
            <ac:spMk id="9" creationId="{415F7ABC-DF06-7BD0-2CD4-0EC0597C645C}"/>
          </ac:spMkLst>
        </pc:spChg>
        <pc:spChg chg="add del mod">
          <ac:chgData name="SRUTHI DAMA" userId="5cf75b7d09800e54" providerId="LiveId" clId="{6E1586D1-9FA6-44BF-8624-1BB4D7428443}" dt="2023-03-28T12:09:52.160" v="7278" actId="21"/>
          <ac:spMkLst>
            <pc:docMk/>
            <pc:sldMk cId="1756474396" sldId="284"/>
            <ac:spMk id="10" creationId="{8FB0233F-F76C-224B-937A-910950614165}"/>
          </ac:spMkLst>
        </pc:spChg>
        <pc:spChg chg="add del mod">
          <ac:chgData name="SRUTHI DAMA" userId="5cf75b7d09800e54" providerId="LiveId" clId="{6E1586D1-9FA6-44BF-8624-1BB4D7428443}" dt="2023-03-28T12:09:32.801" v="7275" actId="21"/>
          <ac:spMkLst>
            <pc:docMk/>
            <pc:sldMk cId="1756474396" sldId="284"/>
            <ac:spMk id="11" creationId="{4C24E3F3-4CE8-6C24-C7F8-6BF878DB0DBB}"/>
          </ac:spMkLst>
        </pc:spChg>
        <pc:spChg chg="add del mod">
          <ac:chgData name="SRUTHI DAMA" userId="5cf75b7d09800e54" providerId="LiveId" clId="{6E1586D1-9FA6-44BF-8624-1BB4D7428443}" dt="2023-03-28T12:09:39.632" v="7277" actId="21"/>
          <ac:spMkLst>
            <pc:docMk/>
            <pc:sldMk cId="1756474396" sldId="284"/>
            <ac:spMk id="12" creationId="{FF5FA0A9-95C1-3FF7-382E-26C75DEDC77A}"/>
          </ac:spMkLst>
        </pc:spChg>
        <pc:spChg chg="add del mod">
          <ac:chgData name="SRUTHI DAMA" userId="5cf75b7d09800e54" providerId="LiveId" clId="{6E1586D1-9FA6-44BF-8624-1BB4D7428443}" dt="2023-03-28T12:09:54.994" v="7279" actId="21"/>
          <ac:spMkLst>
            <pc:docMk/>
            <pc:sldMk cId="1756474396" sldId="284"/>
            <ac:spMk id="13" creationId="{BA4C539B-9194-0109-B351-5541C42A709E}"/>
          </ac:spMkLst>
        </pc:spChg>
        <pc:spChg chg="del mod">
          <ac:chgData name="SRUTHI DAMA" userId="5cf75b7d09800e54" providerId="LiveId" clId="{6E1586D1-9FA6-44BF-8624-1BB4D7428443}" dt="2023-03-28T12:25:52.153" v="7575"/>
          <ac:spMkLst>
            <pc:docMk/>
            <pc:sldMk cId="1756474396" sldId="284"/>
            <ac:spMk id="14" creationId="{B5E3FD51-83E9-4DEF-B72F-83BBD6EFBE69}"/>
          </ac:spMkLst>
        </pc:spChg>
        <pc:spChg chg="add del mod">
          <ac:chgData name="SRUTHI DAMA" userId="5cf75b7d09800e54" providerId="LiveId" clId="{6E1586D1-9FA6-44BF-8624-1BB4D7428443}" dt="2023-03-28T12:15:41.267" v="7295" actId="21"/>
          <ac:spMkLst>
            <pc:docMk/>
            <pc:sldMk cId="1756474396" sldId="284"/>
            <ac:spMk id="15" creationId="{2F02EEB8-5450-25F1-7FFB-8B0B78962B28}"/>
          </ac:spMkLst>
        </pc:spChg>
        <pc:spChg chg="add del mod">
          <ac:chgData name="SRUTHI DAMA" userId="5cf75b7d09800e54" providerId="LiveId" clId="{6E1586D1-9FA6-44BF-8624-1BB4D7428443}" dt="2023-03-28T12:15:44.041" v="7296" actId="21"/>
          <ac:spMkLst>
            <pc:docMk/>
            <pc:sldMk cId="1756474396" sldId="284"/>
            <ac:spMk id="16" creationId="{CC7201D0-FE3C-987D-D5F8-F068E62AA7DA}"/>
          </ac:spMkLst>
        </pc:spChg>
        <pc:spChg chg="add del mod">
          <ac:chgData name="SRUTHI DAMA" userId="5cf75b7d09800e54" providerId="LiveId" clId="{6E1586D1-9FA6-44BF-8624-1BB4D7428443}" dt="2023-03-28T12:15:47.006" v="7297" actId="21"/>
          <ac:spMkLst>
            <pc:docMk/>
            <pc:sldMk cId="1756474396" sldId="284"/>
            <ac:spMk id="17" creationId="{B4442DC1-3EE7-529A-2399-A1B5CE0FCB16}"/>
          </ac:spMkLst>
        </pc:spChg>
        <pc:spChg chg="add del mod">
          <ac:chgData name="SRUTHI DAMA" userId="5cf75b7d09800e54" providerId="LiveId" clId="{6E1586D1-9FA6-44BF-8624-1BB4D7428443}" dt="2023-03-28T12:15:38.099" v="7294" actId="21"/>
          <ac:spMkLst>
            <pc:docMk/>
            <pc:sldMk cId="1756474396" sldId="284"/>
            <ac:spMk id="18" creationId="{D3060230-0D7F-F715-3993-24C33B91F9BB}"/>
          </ac:spMkLst>
        </pc:spChg>
        <pc:spChg chg="add mod">
          <ac:chgData name="SRUTHI DAMA" userId="5cf75b7d09800e54" providerId="LiveId" clId="{6E1586D1-9FA6-44BF-8624-1BB4D7428443}" dt="2023-03-28T12:14:37.419" v="7292" actId="20577"/>
          <ac:spMkLst>
            <pc:docMk/>
            <pc:sldMk cId="1756474396" sldId="284"/>
            <ac:spMk id="19" creationId="{77560F62-19B8-F74F-EB75-8F9196B87856}"/>
          </ac:spMkLst>
        </pc:spChg>
        <pc:spChg chg="add del mod">
          <ac:chgData name="SRUTHI DAMA" userId="5cf75b7d09800e54" providerId="LiveId" clId="{6E1586D1-9FA6-44BF-8624-1BB4D7428443}" dt="2023-03-28T12:19:21.591" v="7444" actId="11529"/>
          <ac:spMkLst>
            <pc:docMk/>
            <pc:sldMk cId="1756474396" sldId="284"/>
            <ac:spMk id="20" creationId="{C32C5267-3301-B9B5-9F6A-9B60C81F3D69}"/>
          </ac:spMkLst>
        </pc:spChg>
        <pc:spChg chg="add del mod">
          <ac:chgData name="SRUTHI DAMA" userId="5cf75b7d09800e54" providerId="LiveId" clId="{6E1586D1-9FA6-44BF-8624-1BB4D7428443}" dt="2023-03-28T12:19:53.579" v="7494" actId="21"/>
          <ac:spMkLst>
            <pc:docMk/>
            <pc:sldMk cId="1756474396" sldId="284"/>
            <ac:spMk id="21" creationId="{42E7B1F9-51E5-E4B4-D111-7E915D0DFC44}"/>
          </ac:spMkLst>
        </pc:spChg>
        <pc:spChg chg="add del mod ord">
          <ac:chgData name="SRUTHI DAMA" userId="5cf75b7d09800e54" providerId="LiveId" clId="{6E1586D1-9FA6-44BF-8624-1BB4D7428443}" dt="2023-03-31T07:06:52.144" v="9860" actId="21"/>
          <ac:spMkLst>
            <pc:docMk/>
            <pc:sldMk cId="1756474396" sldId="284"/>
            <ac:spMk id="22" creationId="{C19EB804-26B3-11FF-ECC3-5EEAC10BE550}"/>
          </ac:spMkLst>
        </pc:spChg>
        <pc:spChg chg="add del mod">
          <ac:chgData name="SRUTHI DAMA" userId="5cf75b7d09800e54" providerId="LiveId" clId="{6E1586D1-9FA6-44BF-8624-1BB4D7428443}" dt="2023-03-28T12:24:42.238" v="7572" actId="21"/>
          <ac:spMkLst>
            <pc:docMk/>
            <pc:sldMk cId="1756474396" sldId="284"/>
            <ac:spMk id="23" creationId="{3CC71582-D91D-E722-520F-9A3C4A4005D2}"/>
          </ac:spMkLst>
        </pc:spChg>
        <pc:spChg chg="add del mod">
          <ac:chgData name="SRUTHI DAMA" userId="5cf75b7d09800e54" providerId="LiveId" clId="{6E1586D1-9FA6-44BF-8624-1BB4D7428443}" dt="2023-03-28T12:25:52.153" v="7575"/>
          <ac:spMkLst>
            <pc:docMk/>
            <pc:sldMk cId="1756474396" sldId="284"/>
            <ac:spMk id="26" creationId="{9C424B69-F182-F295-89AC-C65C4F654D4B}"/>
          </ac:spMkLst>
        </pc:spChg>
        <pc:spChg chg="del mod">
          <ac:chgData name="SRUTHI DAMA" userId="5cf75b7d09800e54" providerId="LiveId" clId="{6E1586D1-9FA6-44BF-8624-1BB4D7428443}" dt="2023-03-31T07:06:56.260" v="9861" actId="21"/>
          <ac:spMkLst>
            <pc:docMk/>
            <pc:sldMk cId="1756474396" sldId="284"/>
            <ac:spMk id="27" creationId="{4F861992-B582-9EA4-FACE-6C9EA0CD3088}"/>
          </ac:spMkLst>
        </pc:spChg>
        <pc:spChg chg="add del mod">
          <ac:chgData name="SRUTHI DAMA" userId="5cf75b7d09800e54" providerId="LiveId" clId="{6E1586D1-9FA6-44BF-8624-1BB4D7428443}" dt="2023-03-28T12:32:12.820" v="7609" actId="21"/>
          <ac:spMkLst>
            <pc:docMk/>
            <pc:sldMk cId="1756474396" sldId="284"/>
            <ac:spMk id="37" creationId="{78096703-B54A-D66E-6374-DD3C60FF09BD}"/>
          </ac:spMkLst>
        </pc:spChg>
        <pc:spChg chg="add del mod">
          <ac:chgData name="SRUTHI DAMA" userId="5cf75b7d09800e54" providerId="LiveId" clId="{6E1586D1-9FA6-44BF-8624-1BB4D7428443}" dt="2023-03-28T12:32:07.343" v="7607" actId="21"/>
          <ac:spMkLst>
            <pc:docMk/>
            <pc:sldMk cId="1756474396" sldId="284"/>
            <ac:spMk id="38" creationId="{FDE92AC1-46F5-4839-2EB2-94056903A095}"/>
          </ac:spMkLst>
        </pc:spChg>
        <pc:spChg chg="add del mod">
          <ac:chgData name="SRUTHI DAMA" userId="5cf75b7d09800e54" providerId="LiveId" clId="{6E1586D1-9FA6-44BF-8624-1BB4D7428443}" dt="2023-03-31T07:07:30.164" v="9869" actId="21"/>
          <ac:spMkLst>
            <pc:docMk/>
            <pc:sldMk cId="1756474396" sldId="284"/>
            <ac:spMk id="43" creationId="{89D84B8B-4013-8C07-2547-D61C43664748}"/>
          </ac:spMkLst>
        </pc:spChg>
        <pc:spChg chg="add del mod">
          <ac:chgData name="SRUTHI DAMA" userId="5cf75b7d09800e54" providerId="LiveId" clId="{6E1586D1-9FA6-44BF-8624-1BB4D7428443}" dt="2023-03-31T07:07:38.817" v="9870" actId="21"/>
          <ac:spMkLst>
            <pc:docMk/>
            <pc:sldMk cId="1756474396" sldId="284"/>
            <ac:spMk id="44" creationId="{0E86C333-09FA-2B51-12B5-FEC36AA4B77C}"/>
          </ac:spMkLst>
        </pc:spChg>
        <pc:spChg chg="add del mod">
          <ac:chgData name="SRUTHI DAMA" userId="5cf75b7d09800e54" providerId="LiveId" clId="{6E1586D1-9FA6-44BF-8624-1BB4D7428443}" dt="2023-03-31T07:07:01.752" v="9863" actId="21"/>
          <ac:spMkLst>
            <pc:docMk/>
            <pc:sldMk cId="1756474396" sldId="284"/>
            <ac:spMk id="46" creationId="{33833CA3-C2F5-932A-FE85-A81ED2E4843C}"/>
          </ac:spMkLst>
        </pc:spChg>
        <pc:spChg chg="add del mod">
          <ac:chgData name="SRUTHI DAMA" userId="5cf75b7d09800e54" providerId="LiveId" clId="{6E1586D1-9FA6-44BF-8624-1BB4D7428443}" dt="2023-03-31T07:07:05.196" v="9864" actId="21"/>
          <ac:spMkLst>
            <pc:docMk/>
            <pc:sldMk cId="1756474396" sldId="284"/>
            <ac:spMk id="47" creationId="{E11E1891-7F1D-EE2A-A4B3-61B587373877}"/>
          </ac:spMkLst>
        </pc:spChg>
        <pc:spChg chg="add del mod">
          <ac:chgData name="SRUTHI DAMA" userId="5cf75b7d09800e54" providerId="LiveId" clId="{6E1586D1-9FA6-44BF-8624-1BB4D7428443}" dt="2023-03-31T07:07:10.211" v="9865" actId="21"/>
          <ac:spMkLst>
            <pc:docMk/>
            <pc:sldMk cId="1756474396" sldId="284"/>
            <ac:spMk id="48" creationId="{39F62FE6-910F-F16A-88A8-CD77D620EAC8}"/>
          </ac:spMkLst>
        </pc:spChg>
        <pc:spChg chg="add del mod">
          <ac:chgData name="SRUTHI DAMA" userId="5cf75b7d09800e54" providerId="LiveId" clId="{6E1586D1-9FA6-44BF-8624-1BB4D7428443}" dt="2023-03-31T07:07:16.830" v="9866" actId="21"/>
          <ac:spMkLst>
            <pc:docMk/>
            <pc:sldMk cId="1756474396" sldId="284"/>
            <ac:spMk id="49" creationId="{F8C40E5C-1744-65A6-55A0-5B5D007A74B7}"/>
          </ac:spMkLst>
        </pc:spChg>
        <pc:spChg chg="add del mod">
          <ac:chgData name="SRUTHI DAMA" userId="5cf75b7d09800e54" providerId="LiveId" clId="{6E1586D1-9FA6-44BF-8624-1BB4D7428443}" dt="2023-03-31T07:07:19.975" v="9867" actId="21"/>
          <ac:spMkLst>
            <pc:docMk/>
            <pc:sldMk cId="1756474396" sldId="284"/>
            <ac:spMk id="50" creationId="{28A7E828-1FB6-BEB4-3185-A9B2F24CD7B4}"/>
          </ac:spMkLst>
        </pc:spChg>
        <pc:spChg chg="add del mod">
          <ac:chgData name="SRUTHI DAMA" userId="5cf75b7d09800e54" providerId="LiveId" clId="{6E1586D1-9FA6-44BF-8624-1BB4D7428443}" dt="2023-03-31T07:07:25.714" v="9868" actId="21"/>
          <ac:spMkLst>
            <pc:docMk/>
            <pc:sldMk cId="1756474396" sldId="284"/>
            <ac:spMk id="51" creationId="{629866AB-AC56-E18E-B6C5-1665C1292816}"/>
          </ac:spMkLst>
        </pc:spChg>
        <pc:spChg chg="add del mod">
          <ac:chgData name="SRUTHI DAMA" userId="5cf75b7d09800e54" providerId="LiveId" clId="{6E1586D1-9FA6-44BF-8624-1BB4D7428443}" dt="2023-03-31T07:06:58.900" v="9862" actId="21"/>
          <ac:spMkLst>
            <pc:docMk/>
            <pc:sldMk cId="1756474396" sldId="284"/>
            <ac:spMk id="53" creationId="{5E309A19-89ED-F71F-D7EE-9DC6A067D51B}"/>
          </ac:spMkLst>
        </pc:spChg>
        <pc:spChg chg="add mod">
          <ac:chgData name="SRUTHI DAMA" userId="5cf75b7d09800e54" providerId="LiveId" clId="{6E1586D1-9FA6-44BF-8624-1BB4D7428443}" dt="2023-03-31T07:08:30.743" v="9883" actId="20577"/>
          <ac:spMkLst>
            <pc:docMk/>
            <pc:sldMk cId="1756474396" sldId="284"/>
            <ac:spMk id="54" creationId="{08D0F781-8371-4D5F-B6A8-A17ACB73E773}"/>
          </ac:spMkLst>
        </pc:spChg>
        <pc:spChg chg="add del mod">
          <ac:chgData name="SRUTHI DAMA" userId="5cf75b7d09800e54" providerId="LiveId" clId="{6E1586D1-9FA6-44BF-8624-1BB4D7428443}" dt="2023-03-31T07:07:42.917" v="9871" actId="21"/>
          <ac:spMkLst>
            <pc:docMk/>
            <pc:sldMk cId="1756474396" sldId="284"/>
            <ac:spMk id="55" creationId="{BF7A6DA4-BEEE-93C8-D5EA-A381C8698525}"/>
          </ac:spMkLst>
        </pc:spChg>
        <pc:spChg chg="add del mod">
          <ac:chgData name="SRUTHI DAMA" userId="5cf75b7d09800e54" providerId="LiveId" clId="{6E1586D1-9FA6-44BF-8624-1BB4D7428443}" dt="2023-03-28T12:52:27.835" v="8210"/>
          <ac:spMkLst>
            <pc:docMk/>
            <pc:sldMk cId="1756474396" sldId="284"/>
            <ac:spMk id="56" creationId="{EEA0F837-BFD0-7577-C467-9479D5544FE2}"/>
          </ac:spMkLst>
        </pc:spChg>
        <pc:spChg chg="add del mod">
          <ac:chgData name="SRUTHI DAMA" userId="5cf75b7d09800e54" providerId="LiveId" clId="{6E1586D1-9FA6-44BF-8624-1BB4D7428443}" dt="2023-03-28T12:53:20.935" v="8231"/>
          <ac:spMkLst>
            <pc:docMk/>
            <pc:sldMk cId="1756474396" sldId="284"/>
            <ac:spMk id="57" creationId="{5BA0D63B-F5EF-1CD2-3E26-8A4BB7867605}"/>
          </ac:spMkLst>
        </pc:spChg>
        <pc:spChg chg="add mod">
          <ac:chgData name="SRUTHI DAMA" userId="5cf75b7d09800e54" providerId="LiveId" clId="{6E1586D1-9FA6-44BF-8624-1BB4D7428443}" dt="2023-03-31T07:08:26.537" v="9880" actId="20577"/>
          <ac:spMkLst>
            <pc:docMk/>
            <pc:sldMk cId="1756474396" sldId="284"/>
            <ac:spMk id="58" creationId="{029EE8EB-E40A-8D09-DF0B-0BCACCA2FD24}"/>
          </ac:spMkLst>
        </pc:spChg>
        <pc:spChg chg="add mod">
          <ac:chgData name="SRUTHI DAMA" userId="5cf75b7d09800e54" providerId="LiveId" clId="{6E1586D1-9FA6-44BF-8624-1BB4D7428443}" dt="2023-03-31T07:08:21.148" v="9877" actId="20577"/>
          <ac:spMkLst>
            <pc:docMk/>
            <pc:sldMk cId="1756474396" sldId="284"/>
            <ac:spMk id="59" creationId="{477B7B82-8FF5-7B6E-A64B-152F32A11617}"/>
          </ac:spMkLst>
        </pc:spChg>
        <pc:spChg chg="add mod">
          <ac:chgData name="SRUTHI DAMA" userId="5cf75b7d09800e54" providerId="LiveId" clId="{6E1586D1-9FA6-44BF-8624-1BB4D7428443}" dt="2023-03-31T07:08:18.471" v="9876" actId="20577"/>
          <ac:spMkLst>
            <pc:docMk/>
            <pc:sldMk cId="1756474396" sldId="284"/>
            <ac:spMk id="60" creationId="{AA179FFE-7645-C563-BF50-3FCEF130C6ED}"/>
          </ac:spMkLst>
        </pc:spChg>
        <pc:spChg chg="add mod">
          <ac:chgData name="SRUTHI DAMA" userId="5cf75b7d09800e54" providerId="LiveId" clId="{6E1586D1-9FA6-44BF-8624-1BB4D7428443}" dt="2023-03-31T06:56:32.040" v="9791" actId="1076"/>
          <ac:spMkLst>
            <pc:docMk/>
            <pc:sldMk cId="1756474396" sldId="284"/>
            <ac:spMk id="61" creationId="{1F4D7A2A-98BE-08A0-C72F-9C59BD48538E}"/>
          </ac:spMkLst>
        </pc:spChg>
        <pc:spChg chg="add mod">
          <ac:chgData name="SRUTHI DAMA" userId="5cf75b7d09800e54" providerId="LiveId" clId="{6E1586D1-9FA6-44BF-8624-1BB4D7428443}" dt="2023-03-31T06:56:32.040" v="9791" actId="1076"/>
          <ac:spMkLst>
            <pc:docMk/>
            <pc:sldMk cId="1756474396" sldId="284"/>
            <ac:spMk id="62" creationId="{79384DDC-77DB-9C18-153E-B9E456A19338}"/>
          </ac:spMkLst>
        </pc:spChg>
        <pc:spChg chg="add mod">
          <ac:chgData name="SRUTHI DAMA" userId="5cf75b7d09800e54" providerId="LiveId" clId="{6E1586D1-9FA6-44BF-8624-1BB4D7428443}" dt="2023-03-31T06:56:32.040" v="9791" actId="1076"/>
          <ac:spMkLst>
            <pc:docMk/>
            <pc:sldMk cId="1756474396" sldId="284"/>
            <ac:spMk id="63" creationId="{22BC0C73-6245-504D-7360-351B81751BCF}"/>
          </ac:spMkLst>
        </pc:spChg>
        <pc:spChg chg="add mod">
          <ac:chgData name="SRUTHI DAMA" userId="5cf75b7d09800e54" providerId="LiveId" clId="{6E1586D1-9FA6-44BF-8624-1BB4D7428443}" dt="2023-03-31T06:56:32.040" v="9791" actId="1076"/>
          <ac:spMkLst>
            <pc:docMk/>
            <pc:sldMk cId="1756474396" sldId="284"/>
            <ac:spMk id="64" creationId="{36AD7772-5E53-05D6-6324-69751DA63B9F}"/>
          </ac:spMkLst>
        </pc:spChg>
        <pc:spChg chg="add mod">
          <ac:chgData name="SRUTHI DAMA" userId="5cf75b7d09800e54" providerId="LiveId" clId="{6E1586D1-9FA6-44BF-8624-1BB4D7428443}" dt="2023-03-31T07:07:52.048" v="9872" actId="1076"/>
          <ac:spMkLst>
            <pc:docMk/>
            <pc:sldMk cId="1756474396" sldId="284"/>
            <ac:spMk id="65" creationId="{F5757CE4-F6FA-9290-4E48-5576DFC4D8E1}"/>
          </ac:spMkLst>
        </pc:spChg>
        <pc:spChg chg="add mod">
          <ac:chgData name="SRUTHI DAMA" userId="5cf75b7d09800e54" providerId="LiveId" clId="{6E1586D1-9FA6-44BF-8624-1BB4D7428443}" dt="2023-03-31T07:07:55.952" v="9873" actId="1076"/>
          <ac:spMkLst>
            <pc:docMk/>
            <pc:sldMk cId="1756474396" sldId="284"/>
            <ac:spMk id="66" creationId="{3B3F3C13-ABA8-C63E-A38D-9C465CD1D507}"/>
          </ac:spMkLst>
        </pc:spChg>
        <pc:spChg chg="add mod">
          <ac:chgData name="SRUTHI DAMA" userId="5cf75b7d09800e54" providerId="LiveId" clId="{6E1586D1-9FA6-44BF-8624-1BB4D7428443}" dt="2023-03-31T07:08:08.037" v="9874" actId="1076"/>
          <ac:spMkLst>
            <pc:docMk/>
            <pc:sldMk cId="1756474396" sldId="284"/>
            <ac:spMk id="67" creationId="{F3601920-A626-97B9-EC0C-6D3F9D19C66C}"/>
          </ac:spMkLst>
        </pc:spChg>
        <pc:picChg chg="add mod">
          <ac:chgData name="SRUTHI DAMA" userId="5cf75b7d09800e54" providerId="LiveId" clId="{6E1586D1-9FA6-44BF-8624-1BB4D7428443}" dt="2023-03-28T13:32:02.547" v="8672" actId="1076"/>
          <ac:picMkLst>
            <pc:docMk/>
            <pc:sldMk cId="1756474396" sldId="284"/>
            <ac:picMk id="68" creationId="{769EC910-F452-3CBE-3FA8-BC77FCA9C4E2}"/>
          </ac:picMkLst>
        </pc:picChg>
        <pc:cxnChg chg="add mod">
          <ac:chgData name="SRUTHI DAMA" userId="5cf75b7d09800e54" providerId="LiveId" clId="{6E1586D1-9FA6-44BF-8624-1BB4D7428443}" dt="2023-03-28T12:40:44.697" v="7676" actId="12789"/>
          <ac:cxnSpMkLst>
            <pc:docMk/>
            <pc:sldMk cId="1756474396" sldId="284"/>
            <ac:cxnSpMk id="25" creationId="{DFBA4EE8-B4CC-3A53-4D4B-263693F562B3}"/>
          </ac:cxnSpMkLst>
        </pc:cxnChg>
        <pc:cxnChg chg="add del mod">
          <ac:chgData name="SRUTHI DAMA" userId="5cf75b7d09800e54" providerId="LiveId" clId="{6E1586D1-9FA6-44BF-8624-1BB4D7428443}" dt="2023-03-28T12:39:48.286" v="7669" actId="478"/>
          <ac:cxnSpMkLst>
            <pc:docMk/>
            <pc:sldMk cId="1756474396" sldId="284"/>
            <ac:cxnSpMk id="29" creationId="{94217C60-F99C-BFB0-65CF-BD3534600C66}"/>
          </ac:cxnSpMkLst>
        </pc:cxnChg>
        <pc:cxnChg chg="add del mod">
          <ac:chgData name="SRUTHI DAMA" userId="5cf75b7d09800e54" providerId="LiveId" clId="{6E1586D1-9FA6-44BF-8624-1BB4D7428443}" dt="2023-03-28T12:39:45.396" v="7668" actId="478"/>
          <ac:cxnSpMkLst>
            <pc:docMk/>
            <pc:sldMk cId="1756474396" sldId="284"/>
            <ac:cxnSpMk id="30" creationId="{637FB157-7468-B5D6-7132-64578CCCA9F7}"/>
          </ac:cxnSpMkLst>
        </pc:cxnChg>
        <pc:cxnChg chg="add del">
          <ac:chgData name="SRUTHI DAMA" userId="5cf75b7d09800e54" providerId="LiveId" clId="{6E1586D1-9FA6-44BF-8624-1BB4D7428443}" dt="2023-03-28T12:29:53.147" v="7591" actId="21"/>
          <ac:cxnSpMkLst>
            <pc:docMk/>
            <pc:sldMk cId="1756474396" sldId="284"/>
            <ac:cxnSpMk id="32" creationId="{F9FED018-5788-5E78-B568-5813BA673EDC}"/>
          </ac:cxnSpMkLst>
        </pc:cxnChg>
        <pc:cxnChg chg="add del mod">
          <ac:chgData name="SRUTHI DAMA" userId="5cf75b7d09800e54" providerId="LiveId" clId="{6E1586D1-9FA6-44BF-8624-1BB4D7428443}" dt="2023-03-28T12:39:45.396" v="7668" actId="478"/>
          <ac:cxnSpMkLst>
            <pc:docMk/>
            <pc:sldMk cId="1756474396" sldId="284"/>
            <ac:cxnSpMk id="34" creationId="{D513E99C-8173-11C9-EBF6-60E0C9F5C25D}"/>
          </ac:cxnSpMkLst>
        </pc:cxnChg>
        <pc:cxnChg chg="add del mod">
          <ac:chgData name="SRUTHI DAMA" userId="5cf75b7d09800e54" providerId="LiveId" clId="{6E1586D1-9FA6-44BF-8624-1BB4D7428443}" dt="2023-03-28T12:39:45.396" v="7668" actId="478"/>
          <ac:cxnSpMkLst>
            <pc:docMk/>
            <pc:sldMk cId="1756474396" sldId="284"/>
            <ac:cxnSpMk id="36" creationId="{B185E3E8-66EB-6403-3EFA-6F440591E960}"/>
          </ac:cxnSpMkLst>
        </pc:cxnChg>
        <pc:cxnChg chg="add del mod">
          <ac:chgData name="SRUTHI DAMA" userId="5cf75b7d09800e54" providerId="LiveId" clId="{6E1586D1-9FA6-44BF-8624-1BB4D7428443}" dt="2023-03-28T12:39:45.396" v="7668" actId="478"/>
          <ac:cxnSpMkLst>
            <pc:docMk/>
            <pc:sldMk cId="1756474396" sldId="284"/>
            <ac:cxnSpMk id="39" creationId="{3DA56621-ABB0-6F07-E9DD-59ABF2D609BB}"/>
          </ac:cxnSpMkLst>
        </pc:cxnChg>
        <pc:cxnChg chg="add del mod">
          <ac:chgData name="SRUTHI DAMA" userId="5cf75b7d09800e54" providerId="LiveId" clId="{6E1586D1-9FA6-44BF-8624-1BB4D7428443}" dt="2023-03-31T07:09:02.862" v="9890" actId="21"/>
          <ac:cxnSpMkLst>
            <pc:docMk/>
            <pc:sldMk cId="1756474396" sldId="284"/>
            <ac:cxnSpMk id="40" creationId="{CCCB93F2-B127-F61D-0E7B-B427842FF619}"/>
          </ac:cxnSpMkLst>
        </pc:cxnChg>
        <pc:cxnChg chg="add mod">
          <ac:chgData name="SRUTHI DAMA" userId="5cf75b7d09800e54" providerId="LiveId" clId="{6E1586D1-9FA6-44BF-8624-1BB4D7428443}" dt="2023-03-28T12:36:47.047" v="7622"/>
          <ac:cxnSpMkLst>
            <pc:docMk/>
            <pc:sldMk cId="1756474396" sldId="284"/>
            <ac:cxnSpMk id="41" creationId="{0295F850-A468-4F0F-B5A5-52A2E7DFE51D}"/>
          </ac:cxnSpMkLst>
        </pc:cxnChg>
        <pc:cxnChg chg="add del mod">
          <ac:chgData name="SRUTHI DAMA" userId="5cf75b7d09800e54" providerId="LiveId" clId="{6E1586D1-9FA6-44BF-8624-1BB4D7428443}" dt="2023-03-28T12:36:46.246" v="7621"/>
          <ac:cxnSpMkLst>
            <pc:docMk/>
            <pc:sldMk cId="1756474396" sldId="284"/>
            <ac:cxnSpMk id="42" creationId="{CBEBEF99-1BC6-1E4A-E0AD-EE835DC49AFF}"/>
          </ac:cxnSpMkLst>
        </pc:cxnChg>
        <pc:cxnChg chg="add mod">
          <ac:chgData name="SRUTHI DAMA" userId="5cf75b7d09800e54" providerId="LiveId" clId="{6E1586D1-9FA6-44BF-8624-1BB4D7428443}" dt="2023-03-28T12:37:21.241" v="7638"/>
          <ac:cxnSpMkLst>
            <pc:docMk/>
            <pc:sldMk cId="1756474396" sldId="284"/>
            <ac:cxnSpMk id="45" creationId="{FA26869B-236B-AB28-CB16-C8E8A2ADC462}"/>
          </ac:cxnSpMkLst>
        </pc:cxnChg>
        <pc:cxnChg chg="add del mod">
          <ac:chgData name="SRUTHI DAMA" userId="5cf75b7d09800e54" providerId="LiveId" clId="{6E1586D1-9FA6-44BF-8624-1BB4D7428443}" dt="2023-03-28T12:39:45.396" v="7668" actId="478"/>
          <ac:cxnSpMkLst>
            <pc:docMk/>
            <pc:sldMk cId="1756474396" sldId="284"/>
            <ac:cxnSpMk id="52" creationId="{F08CB715-F984-D6C5-84BD-15990CBAFCF8}"/>
          </ac:cxnSpMkLst>
        </pc:cxnChg>
      </pc:sldChg>
      <pc:sldChg chg="addSp delSp modSp new add del mod">
        <pc:chgData name="SRUTHI DAMA" userId="5cf75b7d09800e54" providerId="LiveId" clId="{6E1586D1-9FA6-44BF-8624-1BB4D7428443}" dt="2023-03-28T10:05:45.938" v="6603" actId="680"/>
        <pc:sldMkLst>
          <pc:docMk/>
          <pc:sldMk cId="2861011107" sldId="284"/>
        </pc:sldMkLst>
        <pc:spChg chg="add del mod">
          <ac:chgData name="SRUTHI DAMA" userId="5cf75b7d09800e54" providerId="LiveId" clId="{6E1586D1-9FA6-44BF-8624-1BB4D7428443}" dt="2023-03-28T10:05:45.354" v="6600" actId="22"/>
          <ac:spMkLst>
            <pc:docMk/>
            <pc:sldMk cId="2861011107" sldId="284"/>
            <ac:spMk id="3" creationId="{5C8737C9-2379-C1A8-51B3-181C5301A60C}"/>
          </ac:spMkLst>
        </pc:spChg>
      </pc:sldChg>
      <pc:sldChg chg="new add del">
        <pc:chgData name="SRUTHI DAMA" userId="5cf75b7d09800e54" providerId="LiveId" clId="{6E1586D1-9FA6-44BF-8624-1BB4D7428443}" dt="2023-03-28T10:05:49.605" v="6605" actId="680"/>
        <pc:sldMkLst>
          <pc:docMk/>
          <pc:sldMk cId="2927529776" sldId="284"/>
        </pc:sldMkLst>
      </pc:sldChg>
      <pc:sldChg chg="addSp delSp modSp new mod">
        <pc:chgData name="SRUTHI DAMA" userId="5cf75b7d09800e54" providerId="LiveId" clId="{6E1586D1-9FA6-44BF-8624-1BB4D7428443}" dt="2023-03-31T07:16:28.329" v="10395" actId="207"/>
        <pc:sldMkLst>
          <pc:docMk/>
          <pc:sldMk cId="37721749" sldId="285"/>
        </pc:sldMkLst>
        <pc:spChg chg="add del mod">
          <ac:chgData name="SRUTHI DAMA" userId="5cf75b7d09800e54" providerId="LiveId" clId="{6E1586D1-9FA6-44BF-8624-1BB4D7428443}" dt="2023-03-31T07:16:01.117" v="10379" actId="21"/>
          <ac:spMkLst>
            <pc:docMk/>
            <pc:sldMk cId="37721749" sldId="285"/>
            <ac:spMk id="2" creationId="{43A5D171-BEC1-349A-EC23-8C7B3DC976B6}"/>
          </ac:spMkLst>
        </pc:spChg>
        <pc:spChg chg="add mod">
          <ac:chgData name="SRUTHI DAMA" userId="5cf75b7d09800e54" providerId="LiveId" clId="{6E1586D1-9FA6-44BF-8624-1BB4D7428443}" dt="2023-03-29T06:41:31.101" v="9089" actId="123"/>
          <ac:spMkLst>
            <pc:docMk/>
            <pc:sldMk cId="37721749" sldId="285"/>
            <ac:spMk id="3" creationId="{0F022958-9211-8272-DB43-C391C17B9C94}"/>
          </ac:spMkLst>
        </pc:spChg>
        <pc:spChg chg="add mod">
          <ac:chgData name="SRUTHI DAMA" userId="5cf75b7d09800e54" providerId="LiveId" clId="{6E1586D1-9FA6-44BF-8624-1BB4D7428443}" dt="2023-03-31T07:16:28.329" v="10395" actId="207"/>
          <ac:spMkLst>
            <pc:docMk/>
            <pc:sldMk cId="37721749" sldId="285"/>
            <ac:spMk id="5" creationId="{64D83952-BCEF-E6E8-A7E6-0803FA97B6AB}"/>
          </ac:spMkLst>
        </pc:spChg>
        <pc:picChg chg="add mod">
          <ac:chgData name="SRUTHI DAMA" userId="5cf75b7d09800e54" providerId="LiveId" clId="{6E1586D1-9FA6-44BF-8624-1BB4D7428443}" dt="2023-03-29T12:02:06.968" v="9752" actId="1076"/>
          <ac:picMkLst>
            <pc:docMk/>
            <pc:sldMk cId="37721749" sldId="285"/>
            <ac:picMk id="4" creationId="{1D4EBEDB-A06F-6462-751C-68DA3C7BA090}"/>
          </ac:picMkLst>
        </pc:picChg>
      </pc:sldChg>
      <pc:sldChg chg="add del">
        <pc:chgData name="SRUTHI DAMA" userId="5cf75b7d09800e54" providerId="LiveId" clId="{6E1586D1-9FA6-44BF-8624-1BB4D7428443}" dt="2023-03-28T10:05:45.749" v="6602"/>
        <pc:sldMkLst>
          <pc:docMk/>
          <pc:sldMk cId="2516972556" sldId="285"/>
        </pc:sldMkLst>
      </pc:sldChg>
      <pc:sldChg chg="addSp new del mod">
        <pc:chgData name="SRUTHI DAMA" userId="5cf75b7d09800e54" providerId="LiveId" clId="{6E1586D1-9FA6-44BF-8624-1BB4D7428443}" dt="2023-03-28T13:01:01.507" v="8429" actId="47"/>
        <pc:sldMkLst>
          <pc:docMk/>
          <pc:sldMk cId="2604076483" sldId="285"/>
        </pc:sldMkLst>
        <pc:spChg chg="add">
          <ac:chgData name="SRUTHI DAMA" userId="5cf75b7d09800e54" providerId="LiveId" clId="{6E1586D1-9FA6-44BF-8624-1BB4D7428443}" dt="2023-03-28T12:51:25.542" v="8036" actId="22"/>
          <ac:spMkLst>
            <pc:docMk/>
            <pc:sldMk cId="2604076483" sldId="285"/>
            <ac:spMk id="3" creationId="{E1005E21-3C1F-6F5C-2CE2-29DDB3E88A00}"/>
          </ac:spMkLst>
        </pc:spChg>
      </pc:sldChg>
      <pc:sldChg chg="add del">
        <pc:chgData name="SRUTHI DAMA" userId="5cf75b7d09800e54" providerId="LiveId" clId="{6E1586D1-9FA6-44BF-8624-1BB4D7428443}" dt="2023-03-28T13:31:31.632" v="8667" actId="2696"/>
        <pc:sldMkLst>
          <pc:docMk/>
          <pc:sldMk cId="3155236338" sldId="285"/>
        </pc:sldMkLst>
      </pc:sldChg>
      <pc:sldChg chg="add del">
        <pc:chgData name="SRUTHI DAMA" userId="5cf75b7d09800e54" providerId="LiveId" clId="{6E1586D1-9FA6-44BF-8624-1BB4D7428443}" dt="2023-03-28T13:00:58.472" v="8428" actId="47"/>
        <pc:sldMkLst>
          <pc:docMk/>
          <pc:sldMk cId="1181437204" sldId="286"/>
        </pc:sldMkLst>
      </pc:sldChg>
      <pc:sldMasterChg chg="setBg modSldLayout">
        <pc:chgData name="SRUTHI DAMA" userId="5cf75b7d09800e54" providerId="LiveId" clId="{6E1586D1-9FA6-44BF-8624-1BB4D7428443}" dt="2023-03-31T07:06:18.255" v="9857"/>
        <pc:sldMasterMkLst>
          <pc:docMk/>
          <pc:sldMasterMk cId="2747307713" sldId="2147483648"/>
        </pc:sldMasterMkLst>
        <pc:sldLayoutChg chg="setBg">
          <pc:chgData name="SRUTHI DAMA" userId="5cf75b7d09800e54" providerId="LiveId" clId="{6E1586D1-9FA6-44BF-8624-1BB4D7428443}" dt="2023-03-31T07:06:18.255" v="9857"/>
          <pc:sldLayoutMkLst>
            <pc:docMk/>
            <pc:sldMasterMk cId="2747307713" sldId="2147483648"/>
            <pc:sldLayoutMk cId="2803964713" sldId="2147483649"/>
          </pc:sldLayoutMkLst>
        </pc:sldLayoutChg>
        <pc:sldLayoutChg chg="setBg">
          <pc:chgData name="SRUTHI DAMA" userId="5cf75b7d09800e54" providerId="LiveId" clId="{6E1586D1-9FA6-44BF-8624-1BB4D7428443}" dt="2023-03-31T07:06:18.255" v="9857"/>
          <pc:sldLayoutMkLst>
            <pc:docMk/>
            <pc:sldMasterMk cId="2747307713" sldId="2147483648"/>
            <pc:sldLayoutMk cId="2117718978" sldId="2147483650"/>
          </pc:sldLayoutMkLst>
        </pc:sldLayoutChg>
        <pc:sldLayoutChg chg="setBg">
          <pc:chgData name="SRUTHI DAMA" userId="5cf75b7d09800e54" providerId="LiveId" clId="{6E1586D1-9FA6-44BF-8624-1BB4D7428443}" dt="2023-03-31T07:06:18.255" v="9857"/>
          <pc:sldLayoutMkLst>
            <pc:docMk/>
            <pc:sldMasterMk cId="2747307713" sldId="2147483648"/>
            <pc:sldLayoutMk cId="3131726859" sldId="2147483651"/>
          </pc:sldLayoutMkLst>
        </pc:sldLayoutChg>
        <pc:sldLayoutChg chg="setBg">
          <pc:chgData name="SRUTHI DAMA" userId="5cf75b7d09800e54" providerId="LiveId" clId="{6E1586D1-9FA6-44BF-8624-1BB4D7428443}" dt="2023-03-31T07:06:18.255" v="9857"/>
          <pc:sldLayoutMkLst>
            <pc:docMk/>
            <pc:sldMasterMk cId="2747307713" sldId="2147483648"/>
            <pc:sldLayoutMk cId="1394467833" sldId="2147483652"/>
          </pc:sldLayoutMkLst>
        </pc:sldLayoutChg>
        <pc:sldLayoutChg chg="setBg">
          <pc:chgData name="SRUTHI DAMA" userId="5cf75b7d09800e54" providerId="LiveId" clId="{6E1586D1-9FA6-44BF-8624-1BB4D7428443}" dt="2023-03-31T07:06:18.255" v="9857"/>
          <pc:sldLayoutMkLst>
            <pc:docMk/>
            <pc:sldMasterMk cId="2747307713" sldId="2147483648"/>
            <pc:sldLayoutMk cId="872951727" sldId="2147483653"/>
          </pc:sldLayoutMkLst>
        </pc:sldLayoutChg>
        <pc:sldLayoutChg chg="setBg">
          <pc:chgData name="SRUTHI DAMA" userId="5cf75b7d09800e54" providerId="LiveId" clId="{6E1586D1-9FA6-44BF-8624-1BB4D7428443}" dt="2023-03-31T07:06:18.255" v="9857"/>
          <pc:sldLayoutMkLst>
            <pc:docMk/>
            <pc:sldMasterMk cId="2747307713" sldId="2147483648"/>
            <pc:sldLayoutMk cId="3411022539" sldId="2147483654"/>
          </pc:sldLayoutMkLst>
        </pc:sldLayoutChg>
        <pc:sldLayoutChg chg="setBg">
          <pc:chgData name="SRUTHI DAMA" userId="5cf75b7d09800e54" providerId="LiveId" clId="{6E1586D1-9FA6-44BF-8624-1BB4D7428443}" dt="2023-03-31T07:06:18.255" v="9857"/>
          <pc:sldLayoutMkLst>
            <pc:docMk/>
            <pc:sldMasterMk cId="2747307713" sldId="2147483648"/>
            <pc:sldLayoutMk cId="3070058244" sldId="2147483655"/>
          </pc:sldLayoutMkLst>
        </pc:sldLayoutChg>
        <pc:sldLayoutChg chg="setBg">
          <pc:chgData name="SRUTHI DAMA" userId="5cf75b7d09800e54" providerId="LiveId" clId="{6E1586D1-9FA6-44BF-8624-1BB4D7428443}" dt="2023-03-31T07:06:18.255" v="9857"/>
          <pc:sldLayoutMkLst>
            <pc:docMk/>
            <pc:sldMasterMk cId="2747307713" sldId="2147483648"/>
            <pc:sldLayoutMk cId="3296891568" sldId="2147483656"/>
          </pc:sldLayoutMkLst>
        </pc:sldLayoutChg>
        <pc:sldLayoutChg chg="setBg">
          <pc:chgData name="SRUTHI DAMA" userId="5cf75b7d09800e54" providerId="LiveId" clId="{6E1586D1-9FA6-44BF-8624-1BB4D7428443}" dt="2023-03-31T07:06:18.255" v="9857"/>
          <pc:sldLayoutMkLst>
            <pc:docMk/>
            <pc:sldMasterMk cId="2747307713" sldId="2147483648"/>
            <pc:sldLayoutMk cId="2943050013" sldId="2147483657"/>
          </pc:sldLayoutMkLst>
        </pc:sldLayoutChg>
        <pc:sldLayoutChg chg="setBg">
          <pc:chgData name="SRUTHI DAMA" userId="5cf75b7d09800e54" providerId="LiveId" clId="{6E1586D1-9FA6-44BF-8624-1BB4D7428443}" dt="2023-03-31T07:06:18.255" v="9857"/>
          <pc:sldLayoutMkLst>
            <pc:docMk/>
            <pc:sldMasterMk cId="2747307713" sldId="2147483648"/>
            <pc:sldLayoutMk cId="1917522903" sldId="2147483658"/>
          </pc:sldLayoutMkLst>
        </pc:sldLayoutChg>
        <pc:sldLayoutChg chg="setBg">
          <pc:chgData name="SRUTHI DAMA" userId="5cf75b7d09800e54" providerId="LiveId" clId="{6E1586D1-9FA6-44BF-8624-1BB4D7428443}" dt="2023-03-31T07:06:18.255" v="9857"/>
          <pc:sldLayoutMkLst>
            <pc:docMk/>
            <pc:sldMasterMk cId="2747307713" sldId="2147483648"/>
            <pc:sldLayoutMk cId="122809592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61C56E-A2A4-4CC8-A663-C8C6D5A7BE20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/>
      <dgm:spPr/>
    </dgm:pt>
    <dgm:pt modelId="{7EA96A29-DD4C-4D60-B119-E32F939B0386}">
      <dgm:prSet phldrT="[Text]" phldr="1"/>
      <dgm:spPr/>
      <dgm:t>
        <a:bodyPr/>
        <a:lstStyle/>
        <a:p>
          <a:endParaRPr lang="en-IN" dirty="0"/>
        </a:p>
      </dgm:t>
    </dgm:pt>
    <dgm:pt modelId="{47B83C5B-CA78-49AB-B31D-0B5DEAF769CC}" type="parTrans" cxnId="{A8C0BE17-AB22-469C-9CAB-CD1751AAF062}">
      <dgm:prSet/>
      <dgm:spPr/>
      <dgm:t>
        <a:bodyPr/>
        <a:lstStyle/>
        <a:p>
          <a:endParaRPr lang="en-IN"/>
        </a:p>
      </dgm:t>
    </dgm:pt>
    <dgm:pt modelId="{C9D96482-8E26-4F78-ADFE-E7E443948B2D}" type="sibTrans" cxnId="{A8C0BE17-AB22-469C-9CAB-CD1751AAF062}">
      <dgm:prSet/>
      <dgm:spPr/>
      <dgm:t>
        <a:bodyPr/>
        <a:lstStyle/>
        <a:p>
          <a:endParaRPr lang="en-IN"/>
        </a:p>
      </dgm:t>
    </dgm:pt>
    <dgm:pt modelId="{69E2B28B-2236-4B4B-8DB6-B903ED6FD918}" type="pres">
      <dgm:prSet presAssocID="{4461C56E-A2A4-4CC8-A663-C8C6D5A7BE20}" presName="Name0" presStyleCnt="0">
        <dgm:presLayoutVars>
          <dgm:chMax/>
          <dgm:chPref/>
          <dgm:dir/>
        </dgm:presLayoutVars>
      </dgm:prSet>
      <dgm:spPr/>
    </dgm:pt>
    <dgm:pt modelId="{DF8F5FC6-42E7-482E-882C-14FD87A4165C}" type="pres">
      <dgm:prSet presAssocID="{7EA96A29-DD4C-4D60-B119-E32F939B0386}" presName="composite" presStyleCnt="0">
        <dgm:presLayoutVars>
          <dgm:chMax val="1"/>
          <dgm:chPref val="1"/>
        </dgm:presLayoutVars>
      </dgm:prSet>
      <dgm:spPr/>
    </dgm:pt>
    <dgm:pt modelId="{4166D0F6-8F5B-4CAD-A837-790032DCA5CB}" type="pres">
      <dgm:prSet presAssocID="{7EA96A29-DD4C-4D60-B119-E32F939B0386}" presName="Accent" presStyleLbl="trAlignAcc1" presStyleIdx="0" presStyleCnt="1">
        <dgm:presLayoutVars>
          <dgm:chMax val="0"/>
          <dgm:chPref val="0"/>
        </dgm:presLayoutVars>
      </dgm:prSet>
      <dgm:spPr/>
    </dgm:pt>
    <dgm:pt modelId="{07EBB119-8C36-46AB-8511-5C9BC1F3E5D1}" type="pres">
      <dgm:prSet presAssocID="{7EA96A29-DD4C-4D60-B119-E32F939B0386}" presName="Image" presStyleLbl="alignImgPlace1" presStyleIdx="0" presStyleCnt="1" custLinFactY="46255" custLinFactNeighborX="13889" custLinFactNeighborY="100000">
        <dgm:presLayoutVars>
          <dgm:chMax val="0"/>
          <dgm:chPref val="0"/>
        </dgm:presLayoutVars>
      </dgm:prSet>
      <dgm:spPr/>
    </dgm:pt>
    <dgm:pt modelId="{CB6D714D-CCDF-484F-A785-17B19181C58A}" type="pres">
      <dgm:prSet presAssocID="{7EA96A29-DD4C-4D60-B119-E32F939B0386}" presName="ChildComposite" presStyleCnt="0"/>
      <dgm:spPr/>
    </dgm:pt>
    <dgm:pt modelId="{D017184A-C577-45E9-8334-71DA41A00D62}" type="pres">
      <dgm:prSet presAssocID="{7EA96A29-DD4C-4D60-B119-E32F939B038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31BD309-819F-4D15-B42A-D32BFAB74344}" type="pres">
      <dgm:prSet presAssocID="{7EA96A29-DD4C-4D60-B119-E32F939B0386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A8C0BE17-AB22-469C-9CAB-CD1751AAF062}" srcId="{4461C56E-A2A4-4CC8-A663-C8C6D5A7BE20}" destId="{7EA96A29-DD4C-4D60-B119-E32F939B0386}" srcOrd="0" destOrd="0" parTransId="{47B83C5B-CA78-49AB-B31D-0B5DEAF769CC}" sibTransId="{C9D96482-8E26-4F78-ADFE-E7E443948B2D}"/>
    <dgm:cxn modelId="{EA144B1D-66BD-41F1-B6AE-AAD4FA11AFB2}" type="presOf" srcId="{7EA96A29-DD4C-4D60-B119-E32F939B0386}" destId="{B31BD309-819F-4D15-B42A-D32BFAB74344}" srcOrd="0" destOrd="0" presId="urn:microsoft.com/office/officeart/2008/layout/CaptionedPictures"/>
    <dgm:cxn modelId="{8C9D2146-A676-4C9F-B67E-ADECD4E97460}" type="presOf" srcId="{4461C56E-A2A4-4CC8-A663-C8C6D5A7BE20}" destId="{69E2B28B-2236-4B4B-8DB6-B903ED6FD918}" srcOrd="0" destOrd="0" presId="urn:microsoft.com/office/officeart/2008/layout/CaptionedPictures"/>
    <dgm:cxn modelId="{D3A88FA9-6AEB-4509-B3A5-4DCCCAE362B9}" type="presParOf" srcId="{69E2B28B-2236-4B4B-8DB6-B903ED6FD918}" destId="{DF8F5FC6-42E7-482E-882C-14FD87A4165C}" srcOrd="0" destOrd="0" presId="urn:microsoft.com/office/officeart/2008/layout/CaptionedPictures"/>
    <dgm:cxn modelId="{934752ED-CC9B-466B-8565-5ABDE71CE422}" type="presParOf" srcId="{DF8F5FC6-42E7-482E-882C-14FD87A4165C}" destId="{4166D0F6-8F5B-4CAD-A837-790032DCA5CB}" srcOrd="0" destOrd="0" presId="urn:microsoft.com/office/officeart/2008/layout/CaptionedPictures"/>
    <dgm:cxn modelId="{6DEA7B5F-889B-47B5-96AE-4BC428ACEFCF}" type="presParOf" srcId="{DF8F5FC6-42E7-482E-882C-14FD87A4165C}" destId="{07EBB119-8C36-46AB-8511-5C9BC1F3E5D1}" srcOrd="1" destOrd="0" presId="urn:microsoft.com/office/officeart/2008/layout/CaptionedPictures"/>
    <dgm:cxn modelId="{D06FD5B8-35ED-4079-B678-B58464F80C40}" type="presParOf" srcId="{DF8F5FC6-42E7-482E-882C-14FD87A4165C}" destId="{CB6D714D-CCDF-484F-A785-17B19181C58A}" srcOrd="2" destOrd="0" presId="urn:microsoft.com/office/officeart/2008/layout/CaptionedPictures"/>
    <dgm:cxn modelId="{89E6A36C-0C30-4F6F-8226-09EE3463C978}" type="presParOf" srcId="{CB6D714D-CCDF-484F-A785-17B19181C58A}" destId="{D017184A-C577-45E9-8334-71DA41A00D62}" srcOrd="0" destOrd="0" presId="urn:microsoft.com/office/officeart/2008/layout/CaptionedPictures"/>
    <dgm:cxn modelId="{04ABCCC0-3FDE-4215-AEB3-CC299DFBB42D}" type="presParOf" srcId="{CB6D714D-CCDF-484F-A785-17B19181C58A}" destId="{B31BD309-819F-4D15-B42A-D32BFAB74344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6D0F6-8F5B-4CAD-A837-790032DCA5CB}">
      <dsp:nvSpPr>
        <dsp:cNvPr id="0" name=""/>
        <dsp:cNvSpPr/>
      </dsp:nvSpPr>
      <dsp:spPr>
        <a:xfrm>
          <a:off x="68602" y="22"/>
          <a:ext cx="38823" cy="4567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BB119-8C36-46AB-8511-5C9BC1F3E5D1}">
      <dsp:nvSpPr>
        <dsp:cNvPr id="0" name=""/>
        <dsp:cNvSpPr/>
      </dsp:nvSpPr>
      <dsp:spPr>
        <a:xfrm>
          <a:off x="75396" y="16030"/>
          <a:ext cx="34940" cy="296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BD309-819F-4D15-B42A-D32BFAB74344}">
      <dsp:nvSpPr>
        <dsp:cNvPr id="0" name=""/>
        <dsp:cNvSpPr/>
      </dsp:nvSpPr>
      <dsp:spPr>
        <a:xfrm>
          <a:off x="70544" y="31537"/>
          <a:ext cx="34940" cy="12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70544" y="31537"/>
        <a:ext cx="34940" cy="12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74701-96C5-4DBE-A4BB-B2A62F78BC1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78FD-08F4-47D4-A615-A12CF1A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7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F735-B27B-8F39-7A44-310CA80C9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8A7D7-4938-8DC0-A579-4DCE18724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93E4-EC7B-AB76-61DE-E62B7198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8D5-CA44-4462-A4B4-BF1A2BFB9C4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9E128-E520-8FB2-2DAA-A85EA4DC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3D59B-FBDD-08F6-64E3-F4E4070D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23D-1E02-4E9F-ACFD-B8A47FE92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6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54C3-2682-2033-7DB9-6C3C4CD9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622A1-23F6-011A-F222-5F96DA05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6993-F3E2-4DC0-A295-D81473BC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8D5-CA44-4462-A4B4-BF1A2BFB9C4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7995-CDEB-B24F-6513-424D121C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AE68-C802-41E5-B256-11B41630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23D-1E02-4E9F-ACFD-B8A47FE92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2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E858F-BFA8-CC54-1B73-EE6CAAC73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70BDF-2E2E-A93F-3DF7-EE20277EC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28B2-1DD2-6C68-CCDB-C4A0B69A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8D5-CA44-4462-A4B4-BF1A2BFB9C4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A9EF4-3EC1-CDC5-52D6-1DD39B18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430AC-66BE-EFDD-5D41-ADD65BA5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23D-1E02-4E9F-ACFD-B8A47FE92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98E7-0B4C-3264-082E-0AB38176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11AB-E86F-B7CC-68CA-8EED33AB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A219-1DA6-43C5-3611-F058C326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8D5-CA44-4462-A4B4-BF1A2BFB9C4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0030-52FC-4D72-260C-655D2402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24EBC-3D00-48AE-6065-9571C2F2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23D-1E02-4E9F-ACFD-B8A47FE92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1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A81C-81C4-BA89-0CE8-6228812B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E4D9C-E2B3-5310-82DA-C7E916F33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FECB9-DC13-27A7-2B72-41E1E8B3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8D5-CA44-4462-A4B4-BF1A2BFB9C4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0CEF-64B8-2255-9CBF-32EBE97B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025B-347D-FBF2-7C3C-7EC2A6D2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23D-1E02-4E9F-ACFD-B8A47FE92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72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24B5-87B8-6A55-68C4-3FA4BA1A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BA18-70C5-20AF-453F-42CDA5BAB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768E9-5590-8B74-3FBF-84E834C0E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B17ED-6E41-AB98-04C9-015161E2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8D5-CA44-4462-A4B4-BF1A2BFB9C4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961FB-432C-BBDA-E2EB-603FCC5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DF2DA-7435-3A16-BF9D-BA3A8E2E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23D-1E02-4E9F-ACFD-B8A47FE92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6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C6A0-CF06-55EE-EBED-40FEC399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D7FFA-561A-C6C2-5799-D10D2916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6AEE-797C-0E17-6F71-76F829A1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235A0-BD94-61DE-BFB3-3BF2CE6D2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69416-CFF6-4556-8860-15156FAB0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C54C8-6415-AD4B-2DC5-FAFA1A4D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8D5-CA44-4462-A4B4-BF1A2BFB9C4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92AA0-EB3C-C5A9-65F6-3E76E397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2EAE3-2CDC-7383-D72A-C2D01DB6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23D-1E02-4E9F-ACFD-B8A47FE92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5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DF77-59C2-92C2-63F1-1DEE7410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B8F0F-A7C8-3157-5C65-C6B2A1B5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8D5-CA44-4462-A4B4-BF1A2BFB9C4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F9445-AAD4-E39D-79CE-8724AB26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160BC-24C2-887D-55C3-2FABAADD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23D-1E02-4E9F-ACFD-B8A47FE92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2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BF511-F656-1D50-BBD5-0E321F92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8D5-CA44-4462-A4B4-BF1A2BFB9C4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461E8-EAC1-13F4-D182-F2836F18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4C20A-9160-60A1-A5B2-E1D60B4B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23D-1E02-4E9F-ACFD-B8A47FE92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5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50A6-AA4A-DCC0-C794-2AC0C167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AB45-82E8-9BE2-A523-672F79E8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D7CB3-34BB-8C44-5E1D-B98FC2D45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DBF1-E4AE-8A9E-E860-C21AC65C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8D5-CA44-4462-A4B4-BF1A2BFB9C4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72A8C-CAA4-7916-0410-2DABA1A7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FE3D6-C19C-E7A2-446D-3A7C4513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23D-1E02-4E9F-ACFD-B8A47FE92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7446-86E4-2CA1-ECEF-8600686A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83C0B-9968-A7EC-7CC4-C62A9BB68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0A9F2-FC18-5F96-8F85-9CEF1298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AB361-4F57-11BC-1593-358E6B29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8D5-CA44-4462-A4B4-BF1A2BFB9C4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447AA-2B71-4F95-0C42-ED2A91CD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7E33F-194D-3EEE-A867-20F73E22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23D-1E02-4E9F-ACFD-B8A47FE92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5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B28DC-6B10-0EC5-2C0D-9515538D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29941-5BC2-E3A9-F7FE-C7220C7B6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CB8D-16E1-DC97-5B9A-82027D85E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08D5-CA44-4462-A4B4-BF1A2BFB9C4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6598-9E4B-CE5A-81FE-FCB7F95AF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58BF-FF0D-8BE4-3D4B-565043FF6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C23D-1E02-4E9F-ACFD-B8A47FE92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0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DDB2-D377-76D2-6B4E-3AD1C759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3B9D1-97DC-BCBD-8831-7DE9C2E7B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oogle Shape;98;p1">
            <a:extLst>
              <a:ext uri="{FF2B5EF4-FFF2-40B4-BE49-F238E27FC236}">
                <a16:creationId xmlns:a16="http://schemas.microsoft.com/office/drawing/2014/main" id="{CD727BA1-6949-0148-C07D-0C930718C1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" y="-91304"/>
            <a:ext cx="12190815" cy="69493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44C04E-27C3-8C0A-1864-0B8E4D60E4F8}"/>
              </a:ext>
            </a:extLst>
          </p:cNvPr>
          <p:cNvSpPr txBox="1"/>
          <p:nvPr/>
        </p:nvSpPr>
        <p:spPr>
          <a:xfrm>
            <a:off x="1116531" y="4331368"/>
            <a:ext cx="10106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      </a:t>
            </a:r>
            <a:r>
              <a:rPr lang="en-I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Top 500 Instagram </a:t>
            </a:r>
            <a:r>
              <a:rPr lang="en-IN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infulencers</a:t>
            </a:r>
            <a:endParaRPr lang="en-I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926D3-7FFE-BCA3-E738-6AFF26E6A43C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693C9D-F39B-DD21-640D-31ADA58C73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875456"/>
              </p:ext>
            </p:extLst>
          </p:nvPr>
        </p:nvGraphicFramePr>
        <p:xfrm>
          <a:off x="228232" y="3662415"/>
          <a:ext cx="176029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319507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2B6FAB-80F0-2546-31AB-F4B648A95824}"/>
              </a:ext>
            </a:extLst>
          </p:cNvPr>
          <p:cNvSpPr txBox="1"/>
          <p:nvPr/>
        </p:nvSpPr>
        <p:spPr>
          <a:xfrm flipH="1">
            <a:off x="863865" y="1183907"/>
            <a:ext cx="91849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Types of data:</a:t>
            </a:r>
          </a:p>
          <a:p>
            <a:r>
              <a:rPr lang="en-IN" sz="2400" b="1" dirty="0"/>
              <a:t>1.Categorical Data:</a:t>
            </a:r>
            <a:r>
              <a:rPr lang="en-IN" sz="2400" dirty="0"/>
              <a:t> Represents the characteristics of a </a:t>
            </a:r>
            <a:r>
              <a:rPr lang="en-IN" sz="2400" dirty="0" err="1"/>
              <a:t>simple.infer</a:t>
            </a:r>
            <a:r>
              <a:rPr lang="en-IN" sz="2400" dirty="0"/>
              <a:t> the Quantitative aspects</a:t>
            </a:r>
          </a:p>
          <a:p>
            <a:r>
              <a:rPr lang="en-IN" sz="2400" b="1" dirty="0"/>
              <a:t>2.Numerical </a:t>
            </a:r>
            <a:r>
              <a:rPr lang="en-IN" sz="2400" b="1" dirty="0" err="1"/>
              <a:t>Data</a:t>
            </a:r>
            <a:r>
              <a:rPr lang="en-IN" sz="2400" dirty="0" err="1"/>
              <a:t>:Represented</a:t>
            </a:r>
            <a:r>
              <a:rPr lang="en-IN" sz="2400" dirty="0"/>
              <a:t> in terms of numerical </a:t>
            </a:r>
            <a:r>
              <a:rPr lang="en-IN" sz="2400" dirty="0" err="1"/>
              <a:t>valuesor</a:t>
            </a:r>
            <a:r>
              <a:rPr lang="en-IN" sz="2400" dirty="0"/>
              <a:t> counts.</a:t>
            </a:r>
          </a:p>
          <a:p>
            <a:endParaRPr lang="en-IN" sz="2400" dirty="0"/>
          </a:p>
          <a:p>
            <a:r>
              <a:rPr lang="en-IN" sz="2400" b="1" dirty="0"/>
              <a:t>Types of Data Analysis: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Univariate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Bivariate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Multivariate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3B1FC-2CDE-CAAE-8EA6-03E41002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30" y="6187441"/>
            <a:ext cx="1625684" cy="466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858FC-7FFE-1D66-6A20-6A2FE558A73D}"/>
              </a:ext>
            </a:extLst>
          </p:cNvPr>
          <p:cNvSpPr txBox="1"/>
          <p:nvPr/>
        </p:nvSpPr>
        <p:spPr>
          <a:xfrm>
            <a:off x="4094480" y="365760"/>
            <a:ext cx="470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Data Visualization</a:t>
            </a:r>
            <a:endParaRPr lang="en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5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29A538-522C-A325-ADD3-F570473CD8F9}"/>
              </a:ext>
            </a:extLst>
          </p:cNvPr>
          <p:cNvSpPr txBox="1"/>
          <p:nvPr/>
        </p:nvSpPr>
        <p:spPr>
          <a:xfrm flipH="1">
            <a:off x="2962173" y="534375"/>
            <a:ext cx="542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        Top 10 most followed influencers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BA30C-6F52-4AC3-CF25-DA95F3A8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1" y="1456444"/>
            <a:ext cx="5695177" cy="463634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7CE9E4-F2A7-A773-56A2-8EF839A650DD}"/>
              </a:ext>
            </a:extLst>
          </p:cNvPr>
          <p:cNvSpPr txBox="1"/>
          <p:nvPr/>
        </p:nvSpPr>
        <p:spPr>
          <a:xfrm>
            <a:off x="6634443" y="2090172"/>
            <a:ext cx="50308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Insights</a:t>
            </a:r>
            <a:r>
              <a:rPr lang="en-IN" sz="2400" u="sng" dirty="0"/>
              <a:t>:</a:t>
            </a:r>
            <a:r>
              <a:rPr lang="en-IN" sz="2400" dirty="0"/>
              <a:t> By this bar plot, we can see that the Top ten most followed influencers in the Instagram and their followers count.</a:t>
            </a:r>
          </a:p>
          <a:p>
            <a:r>
              <a:rPr lang="en-IN" sz="2400" dirty="0"/>
              <a:t>Instagram has more followers around 650 M and rest is followed by </a:t>
            </a:r>
            <a:r>
              <a:rPr lang="en-IN" sz="2400" dirty="0" err="1"/>
              <a:t>cristano</a:t>
            </a:r>
            <a:r>
              <a:rPr lang="en-IN" sz="2400" dirty="0"/>
              <a:t> </a:t>
            </a:r>
            <a:r>
              <a:rPr lang="en-IN" sz="2400" dirty="0" err="1"/>
              <a:t>Ronaldo,leo</a:t>
            </a:r>
            <a:r>
              <a:rPr lang="en-IN" sz="2400" dirty="0"/>
              <a:t> Messi etc…….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18D98-EF44-5360-9A39-0BB1B257D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05" y="6200504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9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DA2B5-75E8-393A-E45C-37392674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7596"/>
            <a:ext cx="5159141" cy="282982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35B15-29AB-6B65-AA11-0320FCD27BE6}"/>
              </a:ext>
            </a:extLst>
          </p:cNvPr>
          <p:cNvSpPr txBox="1"/>
          <p:nvPr/>
        </p:nvSpPr>
        <p:spPr>
          <a:xfrm>
            <a:off x="4119613" y="250257"/>
            <a:ext cx="479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Top five category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E4CA8-1EE6-1DB1-3679-37CC248C002D}"/>
              </a:ext>
            </a:extLst>
          </p:cNvPr>
          <p:cNvSpPr txBox="1"/>
          <p:nvPr/>
        </p:nvSpPr>
        <p:spPr>
          <a:xfrm>
            <a:off x="6516303" y="4109988"/>
            <a:ext cx="3763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Insight: </a:t>
            </a:r>
            <a:r>
              <a:rPr lang="en-IN" dirty="0"/>
              <a:t>By this pie </a:t>
            </a:r>
            <a:r>
              <a:rPr lang="en-IN" dirty="0" err="1"/>
              <a:t>chart,we</a:t>
            </a:r>
            <a:r>
              <a:rPr lang="en-IN" dirty="0"/>
              <a:t> can see the Top five </a:t>
            </a:r>
            <a:r>
              <a:rPr lang="en-IN" dirty="0" err="1"/>
              <a:t>categiries</a:t>
            </a:r>
            <a:r>
              <a:rPr lang="en-IN" dirty="0"/>
              <a:t> of the influencers.</a:t>
            </a:r>
          </a:p>
          <a:p>
            <a:r>
              <a:rPr lang="en-IN" dirty="0"/>
              <a:t>Majority of the influencers  are using Music type </a:t>
            </a:r>
            <a:r>
              <a:rPr lang="en-IN" dirty="0" err="1"/>
              <a:t>i.e</a:t>
            </a:r>
            <a:r>
              <a:rPr lang="en-IN" dirty="0"/>
              <a:t> 33.11 % followed by cinema &amp; Actors/</a:t>
            </a:r>
            <a:r>
              <a:rPr lang="en-IN" dirty="0" err="1"/>
              <a:t>Actresses,sports</a:t>
            </a:r>
            <a:r>
              <a:rPr lang="en-IN" dirty="0"/>
              <a:t> with a </a:t>
            </a:r>
            <a:r>
              <a:rPr lang="en-IN" dirty="0" err="1"/>
              <a:t>ball,Lifestyle,LifestyleMusic</a:t>
            </a:r>
            <a:r>
              <a:rPr lang="en-IN" dirty="0"/>
              <a:t> to attract the followers for more Likes and comments.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4E8E3-D694-A113-A3EA-83300549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4" y="1057596"/>
            <a:ext cx="5159140" cy="505590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18471-509D-CA82-3E69-1D0FC9F85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99" y="6229228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6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79454-ACCF-AC7B-F8F1-BB3A9D06F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8" y="1694046"/>
            <a:ext cx="5526763" cy="435240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090B3-BCE3-C0C2-37D2-D41309066F4C}"/>
              </a:ext>
            </a:extLst>
          </p:cNvPr>
          <p:cNvSpPr txBox="1"/>
          <p:nvPr/>
        </p:nvSpPr>
        <p:spPr>
          <a:xfrm>
            <a:off x="3445843" y="811548"/>
            <a:ext cx="5447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Top 5 influencers in category of Music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EFEEB-D3A1-06E2-4F68-945C609E40E5}"/>
              </a:ext>
            </a:extLst>
          </p:cNvPr>
          <p:cNvSpPr txBox="1"/>
          <p:nvPr/>
        </p:nvSpPr>
        <p:spPr>
          <a:xfrm>
            <a:off x="6535554" y="2367815"/>
            <a:ext cx="44083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Insights</a:t>
            </a:r>
            <a:r>
              <a:rPr lang="en-IN" sz="2000" dirty="0" err="1"/>
              <a:t>:By</a:t>
            </a:r>
            <a:r>
              <a:rPr lang="en-IN" sz="2000" dirty="0"/>
              <a:t> this bar </a:t>
            </a:r>
            <a:r>
              <a:rPr lang="en-IN" sz="2000" dirty="0" err="1"/>
              <a:t>plot,We</a:t>
            </a:r>
            <a:r>
              <a:rPr lang="en-IN" sz="2000" dirty="0"/>
              <a:t> can see that the top five influencers in category of Music.</a:t>
            </a:r>
          </a:p>
          <a:p>
            <a:r>
              <a:rPr lang="en-IN" sz="2000" dirty="0" err="1"/>
              <a:t>Here,Justin</a:t>
            </a:r>
            <a:r>
              <a:rPr lang="en-IN" sz="2000" dirty="0"/>
              <a:t> Bieber has more number of likes in category of Music around 2.5 M  and rest was followed by Ariana </a:t>
            </a:r>
            <a:r>
              <a:rPr lang="en-IN" sz="2000" dirty="0" err="1"/>
              <a:t>Grande,Barbie,Miley</a:t>
            </a:r>
            <a:r>
              <a:rPr lang="en-IN" sz="2000" dirty="0"/>
              <a:t> </a:t>
            </a:r>
            <a:r>
              <a:rPr lang="en-IN" sz="2000" dirty="0" err="1"/>
              <a:t>Cyrus,Katy</a:t>
            </a:r>
            <a:r>
              <a:rPr lang="en-IN" sz="2000" dirty="0"/>
              <a:t> Perry.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B1829E-EFCB-F72D-1801-CD0089ED6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93" y="6252755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74595-177E-E362-EB89-589CB5656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8" y="1436194"/>
            <a:ext cx="6139066" cy="508536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C53980-B830-28E0-9B2D-87B144FD403A}"/>
              </a:ext>
            </a:extLst>
          </p:cNvPr>
          <p:cNvSpPr txBox="1"/>
          <p:nvPr/>
        </p:nvSpPr>
        <p:spPr>
          <a:xfrm flipH="1">
            <a:off x="2552547" y="547394"/>
            <a:ext cx="6139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                          Followers Nationality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B7AD1-5D9F-CD7C-A145-F52733BB6B79}"/>
              </a:ext>
            </a:extLst>
          </p:cNvPr>
          <p:cNvSpPr txBox="1"/>
          <p:nvPr/>
        </p:nvSpPr>
        <p:spPr>
          <a:xfrm>
            <a:off x="6843560" y="1828800"/>
            <a:ext cx="45334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Insight:</a:t>
            </a:r>
            <a:r>
              <a:rPr lang="en-IN" sz="2400" dirty="0" err="1"/>
              <a:t>By</a:t>
            </a:r>
            <a:r>
              <a:rPr lang="en-IN" sz="2400" dirty="0"/>
              <a:t> this Bar plot, We can see the Nationality of the followers.</a:t>
            </a:r>
          </a:p>
          <a:p>
            <a:r>
              <a:rPr lang="en-IN" sz="2400" dirty="0"/>
              <a:t>this data showing 26 countries where the followers are from.</a:t>
            </a:r>
          </a:p>
          <a:p>
            <a:r>
              <a:rPr lang="en-IN" sz="2400" dirty="0"/>
              <a:t>But Most of the followers are from </a:t>
            </a:r>
            <a:r>
              <a:rPr lang="en-IN" sz="2400" dirty="0" err="1"/>
              <a:t>Us,india,Brazil,Indonesia,Argentina</a:t>
            </a:r>
            <a:r>
              <a:rPr lang="en-IN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E6908-96BA-D3BC-C77E-14BBAC15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05" y="6288516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9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B637D-DCB6-A264-8C41-AFB437475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25" y="1349350"/>
            <a:ext cx="5505651" cy="362603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FEE16-5D5A-ACAE-0174-F6201919A19E}"/>
              </a:ext>
            </a:extLst>
          </p:cNvPr>
          <p:cNvSpPr txBox="1"/>
          <p:nvPr/>
        </p:nvSpPr>
        <p:spPr>
          <a:xfrm>
            <a:off x="3888606" y="353177"/>
            <a:ext cx="594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Highest Number of Followers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BE644-186F-3337-ED15-8079B991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3" y="1349350"/>
            <a:ext cx="6055912" cy="359428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F36CC-5097-C021-CCB5-15F00F8DFD04}"/>
              </a:ext>
            </a:extLst>
          </p:cNvPr>
          <p:cNvSpPr txBox="1"/>
          <p:nvPr/>
        </p:nvSpPr>
        <p:spPr>
          <a:xfrm flipH="1">
            <a:off x="1549665" y="5175927"/>
            <a:ext cx="8864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Insight: </a:t>
            </a:r>
            <a:r>
              <a:rPr lang="en-IN" dirty="0"/>
              <a:t>By this plot we can see the Highest number of </a:t>
            </a:r>
            <a:r>
              <a:rPr lang="en-IN" dirty="0" err="1"/>
              <a:t>followers.Most</a:t>
            </a:r>
            <a:r>
              <a:rPr lang="en-IN" dirty="0"/>
              <a:t> of the followers is in between 10 to 100 </a:t>
            </a:r>
            <a:r>
              <a:rPr lang="en-IN" dirty="0" err="1"/>
              <a:t>Millons</a:t>
            </a:r>
            <a:r>
              <a:rPr lang="en-IN" dirty="0"/>
              <a:t> and also we can see outliers in this plot.</a:t>
            </a:r>
          </a:p>
          <a:p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A2C454-F00E-A2E3-6489-3C42CDA47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7" y="6099257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2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9CC96-1C0A-01B9-D69B-223EABFA9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1" y="1174283"/>
            <a:ext cx="6382574" cy="510139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2C902-0F65-DF37-CDAD-BAFAE2C877E8}"/>
              </a:ext>
            </a:extLst>
          </p:cNvPr>
          <p:cNvSpPr txBox="1"/>
          <p:nvPr/>
        </p:nvSpPr>
        <p:spPr>
          <a:xfrm flipH="1">
            <a:off x="3931408" y="452387"/>
            <a:ext cx="47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Max Likes from the country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5773F-1561-B86A-AC32-75DBEFA1CA43}"/>
              </a:ext>
            </a:extLst>
          </p:cNvPr>
          <p:cNvSpPr txBox="1"/>
          <p:nvPr/>
        </p:nvSpPr>
        <p:spPr>
          <a:xfrm>
            <a:off x="7563273" y="2387064"/>
            <a:ext cx="3888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Insight:Violin</a:t>
            </a:r>
            <a:r>
              <a:rPr lang="en-IN" b="1" dirty="0"/>
              <a:t> plot is a hybrid of box plot.</a:t>
            </a:r>
          </a:p>
          <a:p>
            <a:r>
              <a:rPr lang="en-IN" b="1" dirty="0"/>
              <a:t>By this violin plot we can see that the Most of the Likes of the followers are from United states with 10 to 20 Million are more in number.</a:t>
            </a:r>
          </a:p>
          <a:p>
            <a:r>
              <a:rPr lang="en-IN" b="1" dirty="0"/>
              <a:t> </a:t>
            </a:r>
          </a:p>
          <a:p>
            <a:r>
              <a:rPr lang="en-IN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0374F-386E-9228-8012-1E2CE69B8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27" y="6275673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32813-9C91-3E2E-4557-56090A6D0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34" y="1241659"/>
            <a:ext cx="5473244" cy="371329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3E886-BDF7-9981-A752-F6BE4D35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241658"/>
            <a:ext cx="5083174" cy="371329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9693E6-A530-B1EB-3D70-5E300B4FC2FF}"/>
              </a:ext>
            </a:extLst>
          </p:cNvPr>
          <p:cNvSpPr txBox="1"/>
          <p:nvPr/>
        </p:nvSpPr>
        <p:spPr>
          <a:xfrm>
            <a:off x="1164657" y="5370897"/>
            <a:ext cx="987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Insights: </a:t>
            </a:r>
            <a:r>
              <a:rPr lang="en-IN" dirty="0"/>
              <a:t>scatter plot shows the positive relationship between two variables(likes with followers) and (comments with followers).Here we can see that if followers increases then likes and comments also increases.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0751-949B-5BCF-AA33-7BC1DCA5A80F}"/>
              </a:ext>
            </a:extLst>
          </p:cNvPr>
          <p:cNvSpPr txBox="1"/>
          <p:nvPr/>
        </p:nvSpPr>
        <p:spPr>
          <a:xfrm flipH="1">
            <a:off x="1595386" y="375385"/>
            <a:ext cx="894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          Relationship b/w followers ,Likes &amp;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58EE-1B48-4B30-2C9A-2C5FE1250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31" y="6061185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9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48E86-6E89-3AD3-ED85-2C249E5FD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509640"/>
            <a:ext cx="6968690" cy="338962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00E0ED-74F9-7BEF-EB7C-B295AAA40963}"/>
              </a:ext>
            </a:extLst>
          </p:cNvPr>
          <p:cNvSpPr txBox="1"/>
          <p:nvPr/>
        </p:nvSpPr>
        <p:spPr>
          <a:xfrm flipH="1">
            <a:off x="964096" y="375385"/>
            <a:ext cx="969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                           Relationship b/w followers ,Likes &amp;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D4668-93A2-E0CA-B27B-0DF1294D6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27" y="1442263"/>
            <a:ext cx="4998615" cy="345699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93F29F-F954-4F28-456B-6510FC1CF32F}"/>
              </a:ext>
            </a:extLst>
          </p:cNvPr>
          <p:cNvSpPr txBox="1"/>
          <p:nvPr/>
        </p:nvSpPr>
        <p:spPr>
          <a:xfrm flipH="1">
            <a:off x="964096" y="5157963"/>
            <a:ext cx="10586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“Pair plot &amp; heatmap” shows the relationship btw Followers, likes &amp; Comments.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Where correlation=0.28 it seems the relationship btw the Followers and likes is very weak.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Where correlation=0.3 it seems the relationship btw the  Followers  and Comments is moderate.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Where correlation=0.98 it seems the relationship btw the likes and Comments is strong.</a:t>
            </a:r>
            <a:endParaRPr lang="en-I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41912-8A19-AAB9-113A-006A8E6D5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58" y="6249573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4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6F03F-0D6D-0FDF-D519-63F8FEC2C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" y="1645920"/>
            <a:ext cx="5842535" cy="494738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9BB74-B966-9F0C-C906-87809FC66378}"/>
              </a:ext>
            </a:extLst>
          </p:cNvPr>
          <p:cNvSpPr txBox="1"/>
          <p:nvPr/>
        </p:nvSpPr>
        <p:spPr>
          <a:xfrm flipH="1">
            <a:off x="1664811" y="669387"/>
            <a:ext cx="762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                  Influencers in India and Us from top 3 categories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44195-6202-50C9-E092-F669B9191872}"/>
              </a:ext>
            </a:extLst>
          </p:cNvPr>
          <p:cNvSpPr txBox="1"/>
          <p:nvPr/>
        </p:nvSpPr>
        <p:spPr>
          <a:xfrm flipH="1">
            <a:off x="7078176" y="2660492"/>
            <a:ext cx="4420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Insight:</a:t>
            </a:r>
            <a:r>
              <a:rPr lang="en-US" dirty="0"/>
              <a:t> By this </a:t>
            </a:r>
            <a:r>
              <a:rPr lang="en-US" dirty="0" err="1"/>
              <a:t>plot,We</a:t>
            </a:r>
            <a:r>
              <a:rPr lang="en-US" dirty="0"/>
              <a:t> can see that the influencers in </a:t>
            </a:r>
            <a:r>
              <a:rPr lang="en-US" dirty="0" err="1"/>
              <a:t>india</a:t>
            </a:r>
            <a:r>
              <a:rPr lang="en-US" dirty="0"/>
              <a:t> and Us from top three categories.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6BF7E-147E-B393-BD9A-422B6FDCD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01" y="6239692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8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485558-57A7-E634-223B-6EE9AE474ECF}"/>
              </a:ext>
            </a:extLst>
          </p:cNvPr>
          <p:cNvSpPr txBox="1"/>
          <p:nvPr/>
        </p:nvSpPr>
        <p:spPr>
          <a:xfrm>
            <a:off x="1693228" y="2367171"/>
            <a:ext cx="3332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Table of 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60F62-19B8-F74F-EB75-8F9196B87856}"/>
              </a:ext>
            </a:extLst>
          </p:cNvPr>
          <p:cNvSpPr txBox="1"/>
          <p:nvPr/>
        </p:nvSpPr>
        <p:spPr>
          <a:xfrm>
            <a:off x="3570452" y="1917700"/>
            <a:ext cx="47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`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A4EE8-B4CC-3A53-4D4B-263693F562B3}"/>
              </a:ext>
            </a:extLst>
          </p:cNvPr>
          <p:cNvCxnSpPr>
            <a:cxnSpLocks/>
          </p:cNvCxnSpPr>
          <p:nvPr/>
        </p:nvCxnSpPr>
        <p:spPr>
          <a:xfrm>
            <a:off x="6756400" y="0"/>
            <a:ext cx="114300" cy="685800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8D0F781-8371-4D5F-B6A8-A17ACB73E773}"/>
              </a:ext>
            </a:extLst>
          </p:cNvPr>
          <p:cNvSpPr txBox="1"/>
          <p:nvPr/>
        </p:nvSpPr>
        <p:spPr>
          <a:xfrm>
            <a:off x="8084348" y="551865"/>
            <a:ext cx="3709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Introduction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9EE8EB-E40A-8D09-DF0B-0BCACCA2FD24}"/>
              </a:ext>
            </a:extLst>
          </p:cNvPr>
          <p:cNvSpPr txBox="1"/>
          <p:nvPr/>
        </p:nvSpPr>
        <p:spPr>
          <a:xfrm>
            <a:off x="8084133" y="1151056"/>
            <a:ext cx="359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Case and Objective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7B7B82-8FF5-7B6E-A64B-152F32A11617}"/>
              </a:ext>
            </a:extLst>
          </p:cNvPr>
          <p:cNvSpPr txBox="1"/>
          <p:nvPr/>
        </p:nvSpPr>
        <p:spPr>
          <a:xfrm>
            <a:off x="8147376" y="1737341"/>
            <a:ext cx="2858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Data Collection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179FFE-7645-C563-BF50-3FCEF130C6ED}"/>
              </a:ext>
            </a:extLst>
          </p:cNvPr>
          <p:cNvSpPr txBox="1"/>
          <p:nvPr/>
        </p:nvSpPr>
        <p:spPr>
          <a:xfrm>
            <a:off x="8087545" y="2222665"/>
            <a:ext cx="293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Libraries Used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4D7A2A-98BE-08A0-C72F-9C59BD48538E}"/>
              </a:ext>
            </a:extLst>
          </p:cNvPr>
          <p:cNvSpPr txBox="1"/>
          <p:nvPr/>
        </p:nvSpPr>
        <p:spPr>
          <a:xfrm>
            <a:off x="8285238" y="2800540"/>
            <a:ext cx="287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Summary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384DDC-77DB-9C18-153E-B9E456A19338}"/>
              </a:ext>
            </a:extLst>
          </p:cNvPr>
          <p:cNvSpPr txBox="1"/>
          <p:nvPr/>
        </p:nvSpPr>
        <p:spPr>
          <a:xfrm>
            <a:off x="8285238" y="3375510"/>
            <a:ext cx="260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Raw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BC0C73-6245-504D-7360-351B81751BCF}"/>
              </a:ext>
            </a:extLst>
          </p:cNvPr>
          <p:cNvSpPr txBox="1"/>
          <p:nvPr/>
        </p:nvSpPr>
        <p:spPr>
          <a:xfrm>
            <a:off x="8285238" y="3955253"/>
            <a:ext cx="303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 Cleaning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AD7772-5E53-05D6-6324-69751DA63B9F}"/>
              </a:ext>
            </a:extLst>
          </p:cNvPr>
          <p:cNvSpPr txBox="1"/>
          <p:nvPr/>
        </p:nvSpPr>
        <p:spPr>
          <a:xfrm>
            <a:off x="8333521" y="4592607"/>
            <a:ext cx="344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/>
              <a:t>Explotary</a:t>
            </a:r>
            <a:r>
              <a:rPr lang="en-IN" sz="3200" dirty="0"/>
              <a:t>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757CE4-F6FA-9290-4E48-5576DFC4D8E1}"/>
              </a:ext>
            </a:extLst>
          </p:cNvPr>
          <p:cNvSpPr txBox="1"/>
          <p:nvPr/>
        </p:nvSpPr>
        <p:spPr>
          <a:xfrm>
            <a:off x="8321162" y="5131753"/>
            <a:ext cx="332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 Visualization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3F3C13-ABA8-C63E-A38D-9C465CD1D507}"/>
              </a:ext>
            </a:extLst>
          </p:cNvPr>
          <p:cNvSpPr txBox="1"/>
          <p:nvPr/>
        </p:nvSpPr>
        <p:spPr>
          <a:xfrm>
            <a:off x="8285238" y="5618677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Challenges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601920-A626-97B9-EC0C-6D3F9D19C66C}"/>
              </a:ext>
            </a:extLst>
          </p:cNvPr>
          <p:cNvSpPr txBox="1"/>
          <p:nvPr/>
        </p:nvSpPr>
        <p:spPr>
          <a:xfrm>
            <a:off x="8285238" y="6105601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Conclusion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69EC910-F452-3CBE-3FA8-BC77FCA9C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689" y="6281488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7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81BA7-838E-B56B-6647-BE4CE5AA9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62" y="1757285"/>
            <a:ext cx="6308745" cy="407562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11ABFA-BCAF-425B-86F3-AF99B7C167FF}"/>
              </a:ext>
            </a:extLst>
          </p:cNvPr>
          <p:cNvSpPr txBox="1"/>
          <p:nvPr/>
        </p:nvSpPr>
        <p:spPr>
          <a:xfrm>
            <a:off x="1680677" y="698813"/>
            <a:ext cx="731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            </a:t>
            </a:r>
            <a:r>
              <a:rPr lang="en-IN" sz="2400" b="1" dirty="0" err="1">
                <a:solidFill>
                  <a:srgbClr val="C00000"/>
                </a:solidFill>
              </a:rPr>
              <a:t>Comparision</a:t>
            </a:r>
            <a:r>
              <a:rPr lang="en-IN" sz="2400" b="1" dirty="0">
                <a:solidFill>
                  <a:srgbClr val="C00000"/>
                </a:solidFill>
              </a:rPr>
              <a:t> of Followers for every 100 Rank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CC95A-39A6-5CBB-1406-93A4D5E8A40D}"/>
              </a:ext>
            </a:extLst>
          </p:cNvPr>
          <p:cNvSpPr txBox="1"/>
          <p:nvPr/>
        </p:nvSpPr>
        <p:spPr>
          <a:xfrm>
            <a:off x="7969718" y="2541069"/>
            <a:ext cx="3676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Insight:</a:t>
            </a:r>
            <a:r>
              <a:rPr lang="en-US" dirty="0"/>
              <a:t> By this plot, We can see that the </a:t>
            </a:r>
            <a:r>
              <a:rPr lang="en-US" dirty="0" err="1"/>
              <a:t>comparision</a:t>
            </a:r>
            <a:r>
              <a:rPr lang="en-US" dirty="0"/>
              <a:t> of </a:t>
            </a:r>
            <a:r>
              <a:rPr lang="en-US" dirty="0" err="1"/>
              <a:t>followers,Likes,Views</a:t>
            </a:r>
            <a:r>
              <a:rPr lang="en-US" dirty="0"/>
              <a:t> for Every 100 Rank.</a:t>
            </a:r>
          </a:p>
          <a:p>
            <a:endParaRPr lang="en-US" dirty="0"/>
          </a:p>
          <a:p>
            <a:endParaRPr lang="en-US" dirty="0"/>
          </a:p>
          <a:p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7A693-08AA-9091-7583-791E5089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679" y="6265817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7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B719F-0A62-EFA6-3208-6EFCDF05FC28}"/>
              </a:ext>
            </a:extLst>
          </p:cNvPr>
          <p:cNvSpPr txBox="1"/>
          <p:nvPr/>
        </p:nvSpPr>
        <p:spPr>
          <a:xfrm flipH="1">
            <a:off x="827771" y="2419511"/>
            <a:ext cx="102509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I need to decrease the huge data for data exploration </a:t>
            </a:r>
            <a:r>
              <a:rPr lang="en-IN" sz="2400" dirty="0" err="1"/>
              <a:t>process.For</a:t>
            </a:r>
            <a:r>
              <a:rPr lang="en-IN" sz="2400" dirty="0"/>
              <a:t> that I have to taken only 500 influencers out of 1000 influencers.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Website is getting Updated day by </a:t>
            </a:r>
            <a:r>
              <a:rPr lang="en-IN" sz="2400" dirty="0" err="1"/>
              <a:t>day.So</a:t>
            </a:r>
            <a:r>
              <a:rPr lang="en-IN" sz="2400" dirty="0"/>
              <a:t>, I have to run it every time and also treatment of null values are also changing.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 Challenges faced while replacing values like K and M in the columns for the better data Understanding and visualizations.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Faced challenges while changing data type of the column from object to float.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FDA77-7205-BC67-E910-0F58E948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35" y="6205163"/>
            <a:ext cx="1625684" cy="466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8A7A5-5C72-8532-4603-26A03BD2B672}"/>
              </a:ext>
            </a:extLst>
          </p:cNvPr>
          <p:cNvSpPr txBox="1"/>
          <p:nvPr/>
        </p:nvSpPr>
        <p:spPr>
          <a:xfrm>
            <a:off x="4683760" y="772160"/>
            <a:ext cx="3281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Challenges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4389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9E9E83-6192-84D3-D2D9-B31736BEA611}"/>
              </a:ext>
            </a:extLst>
          </p:cNvPr>
          <p:cNvSpPr txBox="1"/>
          <p:nvPr/>
        </p:nvSpPr>
        <p:spPr>
          <a:xfrm>
            <a:off x="1081238" y="1859339"/>
            <a:ext cx="100295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Influencers are ranked basis of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Followers,no.of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Likes,no.of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comments,Category,Country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 influencers have more followers ,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no.of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likes and comments in the category of Music.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maximum likes and comments are from followers of united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staes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respectively.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is a strong correlation between Likes and comments.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 can be used for those who want to become an Instagram Influencer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DBD98-9D24-4D9B-D437-458688F5A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0" y="6265818"/>
            <a:ext cx="1625684" cy="466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FB8B08-357B-22DC-CFEF-77DE74B09DEA}"/>
              </a:ext>
            </a:extLst>
          </p:cNvPr>
          <p:cNvSpPr txBox="1"/>
          <p:nvPr/>
        </p:nvSpPr>
        <p:spPr>
          <a:xfrm>
            <a:off x="4856480" y="4064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conclusion</a:t>
            </a:r>
            <a:endParaRPr lang="en-IN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48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6;p5">
            <a:extLst>
              <a:ext uri="{FF2B5EF4-FFF2-40B4-BE49-F238E27FC236}">
                <a16:creationId xmlns:a16="http://schemas.microsoft.com/office/drawing/2014/main" id="{7D393CED-EA64-95DD-43A7-FA7F83CFD3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10895" y="2351262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3A7F58-DF52-949E-763D-0634E6A7B6B2}"/>
              </a:ext>
            </a:extLst>
          </p:cNvPr>
          <p:cNvSpPr txBox="1"/>
          <p:nvPr/>
        </p:nvSpPr>
        <p:spPr>
          <a:xfrm>
            <a:off x="1867301" y="2271562"/>
            <a:ext cx="4465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odoni MT Black" panose="02070A03080606020203" pitchFamily="18" charset="0"/>
              </a:rPr>
              <a:t>Thank    you</a:t>
            </a:r>
            <a:endParaRPr lang="en-IN" sz="9600" dirty="0">
              <a:latin typeface="Bodoni MT Black" panose="02070A0308060602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DA6A3-9C41-01B4-E49A-393D67DF6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867" y="6291944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4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33407F-AAD9-5700-BB74-D5F419A8999D}"/>
              </a:ext>
            </a:extLst>
          </p:cNvPr>
          <p:cNvSpPr txBox="1"/>
          <p:nvPr/>
        </p:nvSpPr>
        <p:spPr>
          <a:xfrm>
            <a:off x="4456498" y="531581"/>
            <a:ext cx="3811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963FA-1561-8FC5-51C3-B4B97482786B}"/>
              </a:ext>
            </a:extLst>
          </p:cNvPr>
          <p:cNvSpPr txBox="1"/>
          <p:nvPr/>
        </p:nvSpPr>
        <p:spPr>
          <a:xfrm>
            <a:off x="1737360" y="2044927"/>
            <a:ext cx="83921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Instagram has evolved over the years, introducing new features such as Reels, which allow users to create short-form videos which allows for longer videos.</a:t>
            </a:r>
          </a:p>
          <a:p>
            <a:pPr algn="just"/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has also become a key platform for businesses and influencers to promote their products and services.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D9EACE-CBFB-0941-834D-85322C6E3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04" y="6336200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689C93-CBFB-E794-0A08-561C877C08F6}"/>
              </a:ext>
            </a:extLst>
          </p:cNvPr>
          <p:cNvSpPr txBox="1"/>
          <p:nvPr/>
        </p:nvSpPr>
        <p:spPr>
          <a:xfrm>
            <a:off x="3878704" y="541953"/>
            <a:ext cx="8241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Use Case and Objective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7FEE6-D4B7-4017-9DFE-2B6DCA0AB0D5}"/>
              </a:ext>
            </a:extLst>
          </p:cNvPr>
          <p:cNvSpPr txBox="1"/>
          <p:nvPr/>
        </p:nvSpPr>
        <p:spPr>
          <a:xfrm>
            <a:off x="1321904" y="4452311"/>
            <a:ext cx="93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  <a:latin typeface="Tw Cen MT Condensed Extra Bold" panose="020B080302020202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B0C96-32C7-DE7D-B267-404B7F737A9F}"/>
              </a:ext>
            </a:extLst>
          </p:cNvPr>
          <p:cNvSpPr txBox="1"/>
          <p:nvPr/>
        </p:nvSpPr>
        <p:spPr>
          <a:xfrm>
            <a:off x="741145" y="2417003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  <a:latin typeface="Tw Cen MT Condensed Extra Bold" panose="020B0803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956197-782C-FDBD-B987-3892E2CF4EC0}"/>
              </a:ext>
            </a:extLst>
          </p:cNvPr>
          <p:cNvSpPr txBox="1"/>
          <p:nvPr/>
        </p:nvSpPr>
        <p:spPr>
          <a:xfrm flipH="1">
            <a:off x="2511356" y="2175308"/>
            <a:ext cx="7606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Fundamental analysis of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instagaram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influencers based on different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categories,followers,likes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comments,Rank.This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creteria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data serve to why those Influencers are in the top 500 in world.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9EBD0-144D-FFE7-1C0F-6865B30BA407}"/>
              </a:ext>
            </a:extLst>
          </p:cNvPr>
          <p:cNvSpPr txBox="1"/>
          <p:nvPr/>
        </p:nvSpPr>
        <p:spPr>
          <a:xfrm>
            <a:off x="2511356" y="4355222"/>
            <a:ext cx="7606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Project will helpful to those who what to became an Instagram influencers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65DDDA-0C41-06BA-968E-2E7F529F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02" y="6316047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EC80B-A04E-E74E-E7D1-03F94180D00A}"/>
              </a:ext>
            </a:extLst>
          </p:cNvPr>
          <p:cNvSpPr txBox="1"/>
          <p:nvPr/>
        </p:nvSpPr>
        <p:spPr>
          <a:xfrm>
            <a:off x="954157" y="1928190"/>
            <a:ext cx="7573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WEBSITE NAME</a:t>
            </a:r>
            <a:r>
              <a:rPr lang="en-IN" sz="2400" dirty="0"/>
              <a:t>: </a:t>
            </a:r>
            <a:r>
              <a:rPr lang="en-IN" sz="2400" dirty="0" err="1"/>
              <a:t>Hypeauditor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Link:  </a:t>
            </a:r>
            <a:r>
              <a:rPr lang="en-IN" sz="2400" dirty="0"/>
              <a:t>"https://hypeauditor.com/top-</a:t>
            </a:r>
            <a:r>
              <a:rPr lang="en-IN" sz="2400" dirty="0" err="1"/>
              <a:t>instagram</a:t>
            </a:r>
            <a:r>
              <a:rPr lang="en-IN" sz="2400" dirty="0"/>
              <a:t>/"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C83FF-A6EF-5E7B-8380-F162BDACAB1D}"/>
              </a:ext>
            </a:extLst>
          </p:cNvPr>
          <p:cNvSpPr txBox="1"/>
          <p:nvPr/>
        </p:nvSpPr>
        <p:spPr>
          <a:xfrm flipH="1">
            <a:off x="954157" y="4624809"/>
            <a:ext cx="8199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Data collection</a:t>
            </a:r>
            <a:r>
              <a:rPr lang="en-IN" sz="2400" dirty="0"/>
              <a:t>: </a:t>
            </a:r>
            <a:r>
              <a:rPr lang="en-IN" sz="2400" dirty="0" err="1"/>
              <a:t>Requests,BeautifulSoap,Pandas,Numpy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Data Cleaning: </a:t>
            </a:r>
            <a:r>
              <a:rPr lang="en-IN" sz="2400" dirty="0"/>
              <a:t>Pandas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Data Visualization: </a:t>
            </a:r>
            <a:r>
              <a:rPr lang="en-IN" sz="2400" dirty="0" err="1"/>
              <a:t>Matplotlib,Seaborn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F355B-0B3C-BC72-4115-17EFAFA2F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118" y="6213567"/>
            <a:ext cx="1625684" cy="466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F2741E-C62F-7765-4145-9B2D2CC00532}"/>
              </a:ext>
            </a:extLst>
          </p:cNvPr>
          <p:cNvSpPr txBox="1"/>
          <p:nvPr/>
        </p:nvSpPr>
        <p:spPr>
          <a:xfrm>
            <a:off x="3291840" y="518160"/>
            <a:ext cx="488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Data collection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62C4E-B77E-9C7E-1722-EB285F1251D6}"/>
              </a:ext>
            </a:extLst>
          </p:cNvPr>
          <p:cNvSpPr txBox="1"/>
          <p:nvPr/>
        </p:nvSpPr>
        <p:spPr>
          <a:xfrm>
            <a:off x="3393440" y="3332480"/>
            <a:ext cx="356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Libraries Used</a:t>
            </a:r>
            <a:endParaRPr lang="en-IN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3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8788A1-2828-949E-83FB-C31768C63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7" y="1583355"/>
            <a:ext cx="11492565" cy="4658628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ngle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7A2A58-54D6-C2C4-6CEF-1DD1297A3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30" y="6241983"/>
            <a:ext cx="1625684" cy="466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7F0238-1DB1-8C61-F2C8-9D5E0BE6F024}"/>
              </a:ext>
            </a:extLst>
          </p:cNvPr>
          <p:cNvSpPr txBox="1"/>
          <p:nvPr/>
        </p:nvSpPr>
        <p:spPr>
          <a:xfrm>
            <a:off x="3901440" y="447040"/>
            <a:ext cx="512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Raw Data</a:t>
            </a:r>
            <a:endParaRPr lang="en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2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8410E-C61E-7D40-38A5-E9CBB90B6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2" y="1521824"/>
            <a:ext cx="6059117" cy="3518081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77635-B56A-76A4-E51F-57ED4AB5E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636" y="1454446"/>
            <a:ext cx="4076910" cy="3585459"/>
          </a:xfrm>
          <a:prstGeom prst="rect">
            <a:avLst/>
          </a:prstGeom>
          <a:ln>
            <a:solidFill>
              <a:srgbClr val="CC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DFF9B0-9CB4-8412-4F22-6CAACAA22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056" y="6278880"/>
            <a:ext cx="1625684" cy="466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2899C-CA52-3E6C-D3C6-460582F2EE53}"/>
              </a:ext>
            </a:extLst>
          </p:cNvPr>
          <p:cNvSpPr txBox="1"/>
          <p:nvPr/>
        </p:nvSpPr>
        <p:spPr>
          <a:xfrm>
            <a:off x="3493971" y="447040"/>
            <a:ext cx="617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Summary of the data</a:t>
            </a:r>
            <a:endParaRPr lang="en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0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22958-9211-8272-DB43-C391C17B9C94}"/>
              </a:ext>
            </a:extLst>
          </p:cNvPr>
          <p:cNvSpPr txBox="1"/>
          <p:nvPr/>
        </p:nvSpPr>
        <p:spPr>
          <a:xfrm>
            <a:off x="1328286" y="2127183"/>
            <a:ext cx="9663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Value conversion: </a:t>
            </a:r>
            <a:r>
              <a:rPr lang="en-IN" sz="2800" dirty="0"/>
              <a:t>All the Numerical data is converted into a single data type </a:t>
            </a:r>
            <a:r>
              <a:rPr lang="en-IN" sz="2800" dirty="0" err="1"/>
              <a:t>i.e,Float.By</a:t>
            </a:r>
            <a:r>
              <a:rPr lang="en-IN" sz="2800" dirty="0"/>
              <a:t> </a:t>
            </a:r>
            <a:r>
              <a:rPr lang="en-IN" sz="2800" dirty="0" err="1"/>
              <a:t>defing</a:t>
            </a:r>
            <a:r>
              <a:rPr lang="en-IN" sz="2800" dirty="0"/>
              <a:t> a function and applying it to the columns.</a:t>
            </a:r>
          </a:p>
          <a:p>
            <a:pPr algn="just"/>
            <a:r>
              <a:rPr lang="en-IN" sz="2800" dirty="0"/>
              <a:t>Then ‘NAN’ values in the data frame are replaced with the before cell values with the help of the “</a:t>
            </a:r>
            <a:r>
              <a:rPr lang="en-IN" sz="2800" dirty="0" err="1"/>
              <a:t>fillna</a:t>
            </a:r>
            <a:r>
              <a:rPr lang="en-IN" sz="2800" dirty="0"/>
              <a:t>”</a:t>
            </a:r>
          </a:p>
          <a:p>
            <a:pPr algn="just"/>
            <a:r>
              <a:rPr lang="en-IN" sz="2800" dirty="0"/>
              <a:t>(method:’</a:t>
            </a:r>
            <a:r>
              <a:rPr lang="en-IN" sz="2800" dirty="0" err="1"/>
              <a:t>ffill</a:t>
            </a:r>
            <a:r>
              <a:rPr lang="en-IN" sz="2800" dirty="0"/>
              <a:t>’)method.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EBEDB-A06F-6462-751C-68DA3C7BA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79" y="6288506"/>
            <a:ext cx="1625684" cy="466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D83952-BCEF-E6E8-A7E6-0803FA97B6AB}"/>
              </a:ext>
            </a:extLst>
          </p:cNvPr>
          <p:cNvSpPr txBox="1"/>
          <p:nvPr/>
        </p:nvSpPr>
        <p:spPr>
          <a:xfrm>
            <a:off x="4419600" y="467360"/>
            <a:ext cx="3484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Data Cleaning</a:t>
            </a:r>
            <a:endParaRPr lang="en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58B47-172B-BA0A-E3E9-4C630A7CB85B}"/>
              </a:ext>
            </a:extLst>
          </p:cNvPr>
          <p:cNvSpPr txBox="1"/>
          <p:nvPr/>
        </p:nvSpPr>
        <p:spPr>
          <a:xfrm flipH="1">
            <a:off x="3589789" y="305956"/>
            <a:ext cx="541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E0F9E-DA45-4032-E3AD-64134244C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1" y="1480066"/>
            <a:ext cx="6087733" cy="4629388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8C093-5C9E-C1B0-1DB7-D93ACEE95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054" y="1480065"/>
            <a:ext cx="4462153" cy="4629387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DE6BE8-676F-D653-FB41-A52C53F77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553" y="6294258"/>
            <a:ext cx="1625684" cy="4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943</Words>
  <Application>Microsoft Office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Bahnschrift Condensed</vt:lpstr>
      <vt:lpstr>Bodoni MT Black</vt:lpstr>
      <vt:lpstr>Calibri</vt:lpstr>
      <vt:lpstr>Calibri Light</vt:lpstr>
      <vt:lpstr>Söhne</vt:lpstr>
      <vt:lpstr>Tw Cen MT Condensed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SRUTHI DAMA</dc:creator>
  <cp:lastModifiedBy>SRUTHI DAMA</cp:lastModifiedBy>
  <cp:revision>2</cp:revision>
  <dcterms:created xsi:type="dcterms:W3CDTF">2023-03-26T11:11:33Z</dcterms:created>
  <dcterms:modified xsi:type="dcterms:W3CDTF">2023-05-10T14:37:38Z</dcterms:modified>
</cp:coreProperties>
</file>