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D1C479B6-38C7-441E-9F61-43B9229A4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SRUTHI DAMA</cp:lastModifiedBy>
  <cp:revision>1</cp:revision>
  <dcterms:created xsi:type="dcterms:W3CDTF">2023-05-02T08:43:50Z</dcterms:created>
  <dcterms:modified xsi:type="dcterms:W3CDTF">2023-05-10T15:14:45Z</dcterms:modified>
</cp:coreProperties>
</file>