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7"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3929B16-F1D3-4C02-A45B-4F3895DCAB6A}" type="datetimeFigureOut">
              <a:rPr lang="en-US" smtClean="0"/>
              <a:pPr/>
              <a:t>12/30/2020</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29E02C5-DDA9-4B74-BD97-FEE8F4281F2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929B16-F1D3-4C02-A45B-4F3895DCAB6A}" type="datetimeFigureOut">
              <a:rPr lang="en-US" smtClean="0"/>
              <a:pPr/>
              <a:t>12/30/2020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29E02C5-DDA9-4B74-BD97-FEE8F4281F2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929B16-F1D3-4C02-A45B-4F3895DCAB6A}" type="datetimeFigureOut">
              <a:rPr lang="en-US" smtClean="0"/>
              <a:pPr/>
              <a:t>12/30/2020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29E02C5-DDA9-4B74-BD97-FEE8F4281F2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929B16-F1D3-4C02-A45B-4F3895DCAB6A}" type="datetimeFigureOut">
              <a:rPr lang="en-US" smtClean="0"/>
              <a:pPr/>
              <a:t>12/30/2020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29E02C5-DDA9-4B74-BD97-FEE8F4281F2A}"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3929B16-F1D3-4C02-A45B-4F3895DCAB6A}" type="datetimeFigureOut">
              <a:rPr lang="en-US" smtClean="0"/>
              <a:pPr/>
              <a:t>12/30/2020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29E02C5-DDA9-4B74-BD97-FEE8F4281F2A}"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3929B16-F1D3-4C02-A45B-4F3895DCAB6A}" type="datetimeFigureOut">
              <a:rPr lang="en-US" smtClean="0"/>
              <a:pPr/>
              <a:t>12/30/2020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29E02C5-DDA9-4B74-BD97-FEE8F4281F2A}"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3929B16-F1D3-4C02-A45B-4F3895DCAB6A}" type="datetimeFigureOut">
              <a:rPr lang="en-US" smtClean="0"/>
              <a:pPr/>
              <a:t>12/30/2020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229E02C5-DDA9-4B74-BD97-FEE8F4281F2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3929B16-F1D3-4C02-A45B-4F3895DCAB6A}" type="datetimeFigureOut">
              <a:rPr lang="en-US" smtClean="0"/>
              <a:pPr/>
              <a:t>12/30/2020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229E02C5-DDA9-4B74-BD97-FEE8F4281F2A}"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3929B16-F1D3-4C02-A45B-4F3895DCAB6A}" type="datetimeFigureOut">
              <a:rPr lang="en-US" smtClean="0"/>
              <a:pPr/>
              <a:t>12/30/2020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229E02C5-DDA9-4B74-BD97-FEE8F4281F2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3929B16-F1D3-4C02-A45B-4F3895DCAB6A}" type="datetimeFigureOut">
              <a:rPr lang="en-US" smtClean="0"/>
              <a:pPr/>
              <a:t>12/30/2020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29E02C5-DDA9-4B74-BD97-FEE8F4281F2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3929B16-F1D3-4C02-A45B-4F3895DCAB6A}" type="datetimeFigureOut">
              <a:rPr lang="en-US" smtClean="0"/>
              <a:pPr/>
              <a:t>12/30/2020</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29E02C5-DDA9-4B74-BD97-FEE8F4281F2A}"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3929B16-F1D3-4C02-A45B-4F3895DCAB6A}" type="datetimeFigureOut">
              <a:rPr lang="en-US" smtClean="0"/>
              <a:pPr/>
              <a:t>12/30/2020</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29E02C5-DDA9-4B74-BD97-FEE8F4281F2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5400" dirty="0" smtClean="0"/>
              <a:t>Capstone Project – The Battle of </a:t>
            </a:r>
            <a:r>
              <a:rPr lang="en-IN" sz="5400" dirty="0" err="1" smtClean="0"/>
              <a:t>Neighborhoods</a:t>
            </a:r>
            <a:r>
              <a:rPr lang="en-IN" sz="5400" dirty="0" smtClean="0"/>
              <a:t> </a:t>
            </a:r>
            <a:endParaRPr lang="en-IN" sz="5400" dirty="0"/>
          </a:p>
        </p:txBody>
      </p:sp>
      <p:sp>
        <p:nvSpPr>
          <p:cNvPr id="3" name="Subtitle 2"/>
          <p:cNvSpPr>
            <a:spLocks noGrp="1"/>
          </p:cNvSpPr>
          <p:nvPr>
            <p:ph type="subTitle" idx="1"/>
          </p:nvPr>
        </p:nvSpPr>
        <p:spPr/>
        <p:txBody>
          <a:bodyPr/>
          <a:lstStyle/>
          <a:p>
            <a:r>
              <a:rPr lang="en-IN" sz="2800" b="1" dirty="0" smtClean="0"/>
              <a:t>Finding a Better Place in Scarborough, Toronto</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IN" dirty="0" smtClean="0"/>
          </a:p>
          <a:p>
            <a:r>
              <a:rPr lang="en-IN" dirty="0" smtClean="0"/>
              <a:t>Using credentials of Foursquare API features of near-by places of the neighbourhoods would be mined. </a:t>
            </a:r>
          </a:p>
          <a:p>
            <a:r>
              <a:rPr lang="en-IN" dirty="0" smtClean="0"/>
              <a:t>Due to http request limitations the number of places per neighbourhood parameter would reasonably be set to 100 and the radius parameter would be set to 500.</a:t>
            </a:r>
          </a:p>
          <a:p>
            <a:pPr>
              <a:buNone/>
            </a:pPr>
            <a:r>
              <a:rPr lang="en-IN" dirty="0" smtClean="0"/>
              <a:t>   </a:t>
            </a:r>
          </a:p>
          <a:p>
            <a:pPr>
              <a:buNone/>
            </a:pPr>
            <a:endParaRPr lang="en-IN" dirty="0"/>
          </a:p>
        </p:txBody>
      </p:sp>
      <p:sp>
        <p:nvSpPr>
          <p:cNvPr id="2" name="Title 1"/>
          <p:cNvSpPr>
            <a:spLocks noGrp="1"/>
          </p:cNvSpPr>
          <p:nvPr>
            <p:ph type="title"/>
          </p:nvPr>
        </p:nvSpPr>
        <p:spPr/>
        <p:txBody>
          <a:bodyPr/>
          <a:lstStyle/>
          <a:p>
            <a:r>
              <a:rPr lang="en-IN" dirty="0" smtClean="0"/>
              <a:t>Workaround</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76).png"/>
          <p:cNvPicPr>
            <a:picLocks noGrp="1" noChangeAspect="1"/>
          </p:cNvPicPr>
          <p:nvPr>
            <p:ph idx="1"/>
          </p:nvPr>
        </p:nvPicPr>
        <p:blipFill>
          <a:blip r:embed="rId2" cstate="print"/>
          <a:stretch>
            <a:fillRect/>
          </a:stretch>
        </p:blipFill>
        <p:spPr>
          <a:xfrm>
            <a:off x="457200" y="1675717"/>
            <a:ext cx="8229600" cy="4136804"/>
          </a:xfrm>
        </p:spPr>
      </p:pic>
      <p:sp>
        <p:nvSpPr>
          <p:cNvPr id="2" name="Title 1"/>
          <p:cNvSpPr>
            <a:spLocks noGrp="1"/>
          </p:cNvSpPr>
          <p:nvPr>
            <p:ph type="title"/>
          </p:nvPr>
        </p:nvSpPr>
        <p:spPr/>
        <p:txBody>
          <a:bodyPr>
            <a:normAutofit fontScale="90000"/>
          </a:bodyPr>
          <a:lstStyle/>
          <a:p>
            <a:r>
              <a:rPr lang="en-IN" dirty="0" smtClean="0"/>
              <a:t> </a:t>
            </a:r>
            <a:r>
              <a:rPr lang="en-IN" sz="3600" dirty="0" smtClean="0"/>
              <a:t>RESULTS- visualizing Map </a:t>
            </a:r>
            <a:r>
              <a:rPr lang="en-IN" sz="3600" dirty="0" smtClean="0"/>
              <a:t>of clusters in Scarborough</a:t>
            </a:r>
            <a:endParaRPr lang="en-IN"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77).png"/>
          <p:cNvPicPr>
            <a:picLocks noGrp="1" noChangeAspect="1"/>
          </p:cNvPicPr>
          <p:nvPr>
            <p:ph idx="1"/>
          </p:nvPr>
        </p:nvPicPr>
        <p:blipFill>
          <a:blip r:embed="rId2" cstate="print"/>
          <a:stretch>
            <a:fillRect/>
          </a:stretch>
        </p:blipFill>
        <p:spPr>
          <a:xfrm>
            <a:off x="1332274" y="1481138"/>
            <a:ext cx="6479452" cy="4525962"/>
          </a:xfrm>
        </p:spPr>
      </p:pic>
      <p:sp>
        <p:nvSpPr>
          <p:cNvPr id="2" name="Title 1"/>
          <p:cNvSpPr>
            <a:spLocks noGrp="1"/>
          </p:cNvSpPr>
          <p:nvPr>
            <p:ph type="title"/>
          </p:nvPr>
        </p:nvSpPr>
        <p:spPr/>
        <p:txBody>
          <a:bodyPr>
            <a:normAutofit/>
          </a:bodyPr>
          <a:lstStyle/>
          <a:p>
            <a:r>
              <a:rPr lang="en-IN" sz="3200" b="1" dirty="0" smtClean="0"/>
              <a:t>RESULTS</a:t>
            </a:r>
            <a:r>
              <a:rPr lang="en-IN" sz="3200" dirty="0" smtClean="0"/>
              <a:t>-</a:t>
            </a:r>
            <a:r>
              <a:rPr lang="en-IN" sz="3200" b="1" dirty="0" smtClean="0"/>
              <a:t> Average Housing Price by Clusters in Scarborough</a:t>
            </a:r>
            <a:endParaRPr lang="en-IN"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78).png"/>
          <p:cNvPicPr>
            <a:picLocks noGrp="1" noChangeAspect="1"/>
          </p:cNvPicPr>
          <p:nvPr>
            <p:ph idx="1"/>
          </p:nvPr>
        </p:nvPicPr>
        <p:blipFill>
          <a:blip r:embed="rId2" cstate="print"/>
          <a:stretch>
            <a:fillRect/>
          </a:stretch>
        </p:blipFill>
        <p:spPr>
          <a:xfrm>
            <a:off x="1251796" y="1481138"/>
            <a:ext cx="6640407" cy="4525962"/>
          </a:xfrm>
        </p:spPr>
      </p:pic>
      <p:sp>
        <p:nvSpPr>
          <p:cNvPr id="2" name="Title 1"/>
          <p:cNvSpPr>
            <a:spLocks noGrp="1"/>
          </p:cNvSpPr>
          <p:nvPr>
            <p:ph type="title"/>
          </p:nvPr>
        </p:nvSpPr>
        <p:spPr/>
        <p:txBody>
          <a:bodyPr>
            <a:normAutofit/>
          </a:bodyPr>
          <a:lstStyle/>
          <a:p>
            <a:r>
              <a:rPr lang="en-IN" sz="3200" b="1" dirty="0" smtClean="0"/>
              <a:t>RESULTS</a:t>
            </a:r>
            <a:r>
              <a:rPr lang="en-IN" sz="3200" dirty="0" smtClean="0"/>
              <a:t>-</a:t>
            </a:r>
            <a:r>
              <a:rPr lang="en-IN" sz="3200" b="1" dirty="0" smtClean="0"/>
              <a:t> School Ratings by Clusters in Scarborough</a:t>
            </a:r>
            <a:endParaRPr lang="en-IN"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In this Capstone project, using k-means cluster algorithm I separated the neighbourhood into 10(Ten) different clusters and for 103 different latitude and longitude from dataset, which have very-similar neighbourhoods around them.</a:t>
            </a:r>
          </a:p>
          <a:p>
            <a:r>
              <a:rPr lang="en-IN" dirty="0" smtClean="0"/>
              <a:t> Using the charts above results for a particular neighbourhood based on average house prices and school rating have been made.</a:t>
            </a:r>
          </a:p>
          <a:p>
            <a:pPr>
              <a:buNone/>
            </a:pPr>
            <a:endParaRPr lang="en-IN" dirty="0"/>
          </a:p>
        </p:txBody>
      </p:sp>
      <p:sp>
        <p:nvSpPr>
          <p:cNvPr id="2" name="Title 1"/>
          <p:cNvSpPr>
            <a:spLocks noGrp="1"/>
          </p:cNvSpPr>
          <p:nvPr>
            <p:ph type="title"/>
          </p:nvPr>
        </p:nvSpPr>
        <p:spPr/>
        <p:txBody>
          <a:bodyPr/>
          <a:lstStyle/>
          <a:p>
            <a:r>
              <a:rPr lang="en-IN" dirty="0" smtClean="0"/>
              <a:t>Conclusion</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None/>
            </a:pPr>
            <a:endParaRPr lang="en-IN" dirty="0" smtClean="0"/>
          </a:p>
          <a:p>
            <a:r>
              <a:rPr lang="en-IN" dirty="0" smtClean="0"/>
              <a:t>Pandas: For creating and manipulating </a:t>
            </a:r>
            <a:r>
              <a:rPr lang="en-IN" dirty="0" err="1" smtClean="0"/>
              <a:t>dataframes</a:t>
            </a:r>
            <a:r>
              <a:rPr lang="en-IN" dirty="0" smtClean="0"/>
              <a:t>.</a:t>
            </a:r>
          </a:p>
          <a:p>
            <a:r>
              <a:rPr lang="en-IN" dirty="0" smtClean="0"/>
              <a:t>Folium: Python visualization library would be used to visualize the neighbourhoods cluster distribution of using interactive leaflet map.</a:t>
            </a:r>
          </a:p>
          <a:p>
            <a:r>
              <a:rPr lang="en-IN" dirty="0" err="1" smtClean="0"/>
              <a:t>Scikit</a:t>
            </a:r>
            <a:r>
              <a:rPr lang="en-IN" dirty="0" smtClean="0"/>
              <a:t> Learn: For importing k-means clustering.</a:t>
            </a:r>
          </a:p>
          <a:p>
            <a:r>
              <a:rPr lang="en-IN" dirty="0" smtClean="0"/>
              <a:t>JSON: Library to handle JSON files.</a:t>
            </a:r>
          </a:p>
          <a:p>
            <a:r>
              <a:rPr lang="en-IN" dirty="0" smtClean="0"/>
              <a:t>XML: To separate data from presentation and XML stores data in plain text format.</a:t>
            </a:r>
          </a:p>
          <a:p>
            <a:r>
              <a:rPr lang="en-IN" dirty="0" err="1" smtClean="0"/>
              <a:t>Geocoder</a:t>
            </a:r>
            <a:r>
              <a:rPr lang="en-IN" dirty="0" smtClean="0"/>
              <a:t>: To retrieve Location Data.</a:t>
            </a:r>
          </a:p>
          <a:p>
            <a:r>
              <a:rPr lang="en-IN" dirty="0" smtClean="0"/>
              <a:t>Beautiful Soup and Requests: To scrap and library to handle http requests.</a:t>
            </a:r>
          </a:p>
          <a:p>
            <a:r>
              <a:rPr lang="en-IN" dirty="0" err="1" smtClean="0"/>
              <a:t>Matplotlib</a:t>
            </a:r>
            <a:r>
              <a:rPr lang="en-IN" dirty="0" smtClean="0"/>
              <a:t>: Python Plotting Module</a:t>
            </a:r>
          </a:p>
          <a:p>
            <a:endParaRPr lang="en-IN" dirty="0"/>
          </a:p>
        </p:txBody>
      </p:sp>
      <p:sp>
        <p:nvSpPr>
          <p:cNvPr id="2" name="Title 1"/>
          <p:cNvSpPr>
            <a:spLocks noGrp="1"/>
          </p:cNvSpPr>
          <p:nvPr>
            <p:ph type="title"/>
          </p:nvPr>
        </p:nvSpPr>
        <p:spPr/>
        <p:txBody>
          <a:bodyPr/>
          <a:lstStyle/>
          <a:p>
            <a:r>
              <a:rPr lang="en-IN" dirty="0" smtClean="0"/>
              <a:t>Libraries used</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IN" dirty="0" smtClean="0"/>
              <a:t>The purpose of this project is to help people in exploring better facilities around their neighbourhood. </a:t>
            </a:r>
          </a:p>
          <a:p>
            <a:r>
              <a:rPr lang="en-IN" dirty="0" smtClean="0"/>
              <a:t>It will help people making smart and efficient decision on selecting great neighbourhood out of numbers of other neighbourhoods in Scarborough, Toronto.</a:t>
            </a:r>
          </a:p>
          <a:p>
            <a:r>
              <a:rPr lang="en-IN" dirty="0" smtClean="0"/>
              <a:t>This project’s aim to create an analysis of features for a people migrating to Scarborough to search a best neighbourhood as a comparative analysis between neighbourhoods.</a:t>
            </a:r>
          </a:p>
          <a:p>
            <a:r>
              <a:rPr lang="en-IN" dirty="0" smtClean="0"/>
              <a:t>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pPr>
              <a:buNone/>
            </a:pPr>
            <a:endParaRPr lang="en-IN" dirty="0"/>
          </a:p>
        </p:txBody>
      </p:sp>
      <p:sp>
        <p:nvSpPr>
          <p:cNvPr id="2" name="Title 1"/>
          <p:cNvSpPr>
            <a:spLocks noGrp="1"/>
          </p:cNvSpPr>
          <p:nvPr>
            <p:ph type="title"/>
          </p:nvPr>
        </p:nvSpPr>
        <p:spPr/>
        <p:txBody>
          <a:bodyPr/>
          <a:lstStyle/>
          <a:p>
            <a:r>
              <a:rPr lang="en-IN" dirty="0" smtClean="0"/>
              <a:t>Introduction</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Fresh immigrants to Canada.</a:t>
            </a:r>
          </a:p>
          <a:p>
            <a:r>
              <a:rPr lang="en-IN" dirty="0" smtClean="0"/>
              <a:t>People migrating to various states of Canada.</a:t>
            </a:r>
          </a:p>
          <a:p>
            <a:r>
              <a:rPr lang="en-IN" smtClean="0"/>
              <a:t>People not familiar with their surroundings</a:t>
            </a:r>
          </a:p>
          <a:p>
            <a:pPr>
              <a:buNone/>
            </a:pPr>
            <a:endParaRPr lang="en-IN"/>
          </a:p>
        </p:txBody>
      </p:sp>
      <p:sp>
        <p:nvSpPr>
          <p:cNvPr id="2" name="Title 1"/>
          <p:cNvSpPr>
            <a:spLocks noGrp="1"/>
          </p:cNvSpPr>
          <p:nvPr>
            <p:ph type="title"/>
          </p:nvPr>
        </p:nvSpPr>
        <p:spPr/>
        <p:txBody>
          <a:bodyPr/>
          <a:lstStyle/>
          <a:p>
            <a:r>
              <a:rPr lang="en-IN" dirty="0" smtClean="0"/>
              <a:t>Target Audience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Data Link: </a:t>
            </a:r>
            <a:r>
              <a:rPr lang="en-IN" dirty="0" smtClean="0">
                <a:hlinkClick r:id="rId2"/>
              </a:rPr>
              <a:t>https://en.wikipedia.org/wiki/List_of_postal_codes_of_Canada:_M</a:t>
            </a:r>
            <a:endParaRPr lang="en-IN" dirty="0" smtClean="0"/>
          </a:p>
          <a:p>
            <a:r>
              <a:rPr lang="en-IN" dirty="0" smtClean="0"/>
              <a:t>I will use Scarborough dataset which is scrapped from Wikipedia. </a:t>
            </a:r>
          </a:p>
          <a:p>
            <a:r>
              <a:rPr lang="en-IN" dirty="0" smtClean="0"/>
              <a:t>Dataset consisting of latitude and longitude, zip codes.</a:t>
            </a:r>
          </a:p>
          <a:p>
            <a:r>
              <a:rPr lang="en-IN" dirty="0" smtClean="0"/>
              <a:t>Foursquare API data</a:t>
            </a:r>
            <a:endParaRPr lang="en-IN" dirty="0"/>
          </a:p>
        </p:txBody>
      </p:sp>
      <p:sp>
        <p:nvSpPr>
          <p:cNvPr id="2" name="Title 1"/>
          <p:cNvSpPr>
            <a:spLocks noGrp="1"/>
          </p:cNvSpPr>
          <p:nvPr>
            <p:ph type="title"/>
          </p:nvPr>
        </p:nvSpPr>
        <p:spPr/>
        <p:txBody>
          <a:bodyPr/>
          <a:lstStyle/>
          <a:p>
            <a:r>
              <a:rPr lang="en-IN" dirty="0" smtClean="0"/>
              <a:t>Data section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Foursquare is a location data provider with information about all manner of venues and events within an area of interest. </a:t>
            </a:r>
          </a:p>
          <a:p>
            <a:r>
              <a:rPr lang="en-IN" dirty="0" smtClean="0"/>
              <a:t>Such information includes venue names, locations, menus and even photos. </a:t>
            </a:r>
          </a:p>
          <a:p>
            <a:r>
              <a:rPr lang="en-IN" dirty="0" smtClean="0"/>
              <a:t>As such, the foursquare location platform will be used as the sole data source since all the stated required information can be obtained through the API.</a:t>
            </a:r>
            <a:endParaRPr lang="en-IN" dirty="0"/>
          </a:p>
        </p:txBody>
      </p:sp>
      <p:sp>
        <p:nvSpPr>
          <p:cNvPr id="2" name="Title 1"/>
          <p:cNvSpPr>
            <a:spLocks noGrp="1"/>
          </p:cNvSpPr>
          <p:nvPr>
            <p:ph type="title"/>
          </p:nvPr>
        </p:nvSpPr>
        <p:spPr/>
        <p:txBody>
          <a:bodyPr/>
          <a:lstStyle/>
          <a:p>
            <a:r>
              <a:rPr lang="en-IN" dirty="0" smtClean="0"/>
              <a:t>Foursquare API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None/>
            </a:pPr>
            <a:r>
              <a:rPr lang="en-IN" dirty="0" smtClean="0"/>
              <a:t>The data retrieved from Foursquare contained information of venues within a specified distance of the longitude and latitude of the postcodes. The information obtained per venue as follows:</a:t>
            </a:r>
          </a:p>
          <a:p>
            <a:r>
              <a:rPr lang="en-IN" dirty="0" smtClean="0"/>
              <a:t> Neighbourhood </a:t>
            </a:r>
          </a:p>
          <a:p>
            <a:r>
              <a:rPr lang="en-IN" dirty="0" smtClean="0"/>
              <a:t> Neighbourhood Latitude </a:t>
            </a:r>
          </a:p>
          <a:p>
            <a:r>
              <a:rPr lang="en-IN" dirty="0" smtClean="0"/>
              <a:t> Neighbourhood Longitude</a:t>
            </a:r>
          </a:p>
          <a:p>
            <a:r>
              <a:rPr lang="en-IN" dirty="0" smtClean="0"/>
              <a:t> Venue </a:t>
            </a:r>
          </a:p>
          <a:p>
            <a:r>
              <a:rPr lang="en-IN" dirty="0" smtClean="0"/>
              <a:t> Name of the venue e.g. the name of a store or restaurant</a:t>
            </a:r>
          </a:p>
          <a:p>
            <a:r>
              <a:rPr lang="en-IN" dirty="0" smtClean="0"/>
              <a:t> Venue Latitude</a:t>
            </a:r>
          </a:p>
          <a:p>
            <a:r>
              <a:rPr lang="en-IN" dirty="0" smtClean="0"/>
              <a:t> Venue Longitude </a:t>
            </a:r>
          </a:p>
          <a:p>
            <a:r>
              <a:rPr lang="en-IN" dirty="0" smtClean="0"/>
              <a:t>Venue Category</a:t>
            </a:r>
            <a:endParaRPr lang="en-IN" dirty="0"/>
          </a:p>
        </p:txBody>
      </p:sp>
      <p:sp>
        <p:nvSpPr>
          <p:cNvPr id="2" name="Title 1"/>
          <p:cNvSpPr>
            <a:spLocks noGrp="1"/>
          </p:cNvSpPr>
          <p:nvPr>
            <p:ph type="title"/>
          </p:nvPr>
        </p:nvSpPr>
        <p:spPr/>
        <p:txBody>
          <a:bodyPr/>
          <a:lstStyle/>
          <a:p>
            <a:r>
              <a:rPr lang="en-IN" dirty="0" smtClean="0"/>
              <a:t>Foursquare </a:t>
            </a:r>
            <a:r>
              <a:rPr lang="en-IN" dirty="0" smtClean="0"/>
              <a:t>API </a:t>
            </a:r>
            <a:r>
              <a:rPr lang="en-IN" dirty="0" smtClean="0"/>
              <a:t>data</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73).png"/>
          <p:cNvPicPr>
            <a:picLocks noGrp="1" noChangeAspect="1"/>
          </p:cNvPicPr>
          <p:nvPr>
            <p:ph idx="1"/>
          </p:nvPr>
        </p:nvPicPr>
        <p:blipFill>
          <a:blip r:embed="rId2" cstate="print"/>
          <a:stretch>
            <a:fillRect/>
          </a:stretch>
        </p:blipFill>
        <p:spPr>
          <a:xfrm>
            <a:off x="573453" y="1481138"/>
            <a:ext cx="7997093" cy="4525962"/>
          </a:xfrm>
        </p:spPr>
      </p:pic>
      <p:sp>
        <p:nvSpPr>
          <p:cNvPr id="2" name="Title 1"/>
          <p:cNvSpPr>
            <a:spLocks noGrp="1"/>
          </p:cNvSpPr>
          <p:nvPr>
            <p:ph type="title"/>
          </p:nvPr>
        </p:nvSpPr>
        <p:spPr/>
        <p:txBody>
          <a:bodyPr/>
          <a:lstStyle/>
          <a:p>
            <a:r>
              <a:rPr lang="en-IN" b="1" dirty="0" smtClean="0"/>
              <a:t>Map of Scarborough</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dirty="0" smtClean="0"/>
              <a:t>Clustering Approach:</a:t>
            </a:r>
          </a:p>
          <a:p>
            <a:r>
              <a:rPr lang="en-IN" dirty="0" smtClean="0"/>
              <a:t>To compare the similarities of two cities, we decided to explore neighbourhoods, segment them, and group them into clusters to find similar neighbourhoods in a big city like New York and Toronto. </a:t>
            </a:r>
          </a:p>
          <a:p>
            <a:r>
              <a:rPr lang="en-IN" dirty="0" smtClean="0"/>
              <a:t>To be able to do that, we need to cluster data which is a form of unsupervised machine learning: k-means clustering algorithm.</a:t>
            </a:r>
          </a:p>
          <a:p>
            <a:pPr>
              <a:buNone/>
            </a:pPr>
            <a:endParaRPr lang="en-IN" dirty="0" smtClean="0"/>
          </a:p>
          <a:p>
            <a:pPr>
              <a:buNone/>
            </a:pPr>
            <a:endParaRPr lang="en-IN" dirty="0" smtClean="0"/>
          </a:p>
          <a:p>
            <a:endParaRPr lang="en-IN" dirty="0"/>
          </a:p>
        </p:txBody>
      </p:sp>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 </a:t>
            </a:r>
            <a:r>
              <a:rPr lang="en-IN" b="1" dirty="0" smtClean="0"/>
              <a:t>Methodology </a:t>
            </a:r>
            <a:br>
              <a:rPr lang="en-IN" b="1" dirty="0" smtClean="0"/>
            </a:br>
            <a:endParaRPr lang="en-I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74).png"/>
          <p:cNvPicPr>
            <a:picLocks noGrp="1" noChangeAspect="1"/>
          </p:cNvPicPr>
          <p:nvPr>
            <p:ph idx="1"/>
          </p:nvPr>
        </p:nvPicPr>
        <p:blipFill>
          <a:blip r:embed="rId2" cstate="print"/>
          <a:stretch>
            <a:fillRect/>
          </a:stretch>
        </p:blipFill>
        <p:spPr>
          <a:xfrm>
            <a:off x="457200" y="2083522"/>
            <a:ext cx="8229600" cy="3321193"/>
          </a:xfrm>
          <a:prstGeom prst="rect">
            <a:avLst/>
          </a:prstGeom>
        </p:spPr>
      </p:pic>
      <p:sp>
        <p:nvSpPr>
          <p:cNvPr id="2" name="Title 1"/>
          <p:cNvSpPr>
            <a:spLocks noGrp="1"/>
          </p:cNvSpPr>
          <p:nvPr>
            <p:ph type="title"/>
          </p:nvPr>
        </p:nvSpPr>
        <p:spPr/>
        <p:txBody>
          <a:bodyPr/>
          <a:lstStyle/>
          <a:p>
            <a:r>
              <a:rPr lang="en-IN" dirty="0" smtClean="0"/>
              <a:t>K-MEANS CLUSTERING</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TotalTime>
  <Words>600</Words>
  <Application>Microsoft Office PowerPoint</Application>
  <PresentationFormat>On-screen Show (4:3)</PresentationFormat>
  <Paragraphs>58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Capstone Project – The Battle of Neighborhoods </vt:lpstr>
      <vt:lpstr>Introduction</vt:lpstr>
      <vt:lpstr>Target Audience</vt:lpstr>
      <vt:lpstr>Data section</vt:lpstr>
      <vt:lpstr>Foursquare API </vt:lpstr>
      <vt:lpstr>Foursquare API data</vt:lpstr>
      <vt:lpstr>Map of Scarborough</vt:lpstr>
      <vt:lpstr>   Methodology  </vt:lpstr>
      <vt:lpstr>K-MEANS CLUSTERING</vt:lpstr>
      <vt:lpstr>Workaround</vt:lpstr>
      <vt:lpstr> RESULTS- visualizing Map of clusters in Scarborough</vt:lpstr>
      <vt:lpstr>RESULTS- Average Housing Price by Clusters in Scarborough</vt:lpstr>
      <vt:lpstr>RESULTS- School Ratings by Clusters in Scarborough</vt:lpstr>
      <vt:lpstr>Conclusion</vt:lpstr>
      <vt:lpstr>Libraries used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AMIT JAIN</dc:creator>
  <cp:lastModifiedBy>sruthi</cp:lastModifiedBy>
  <cp:revision>2</cp:revision>
  <dcterms:created xsi:type="dcterms:W3CDTF">2020-06-02T17:56:20Z</dcterms:created>
  <dcterms:modified xsi:type="dcterms:W3CDTF">2020-12-30T13:19:31Z</dcterms:modified>
</cp:coreProperties>
</file>