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tY/c6o6yCnIcVuANI+SuFwoIC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3b89211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833b892112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3a9beefa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833a9beefa_0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3a9beefa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833a9beefa_0_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3a9beef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833a9beefa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3a9beef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833a9beefa_0_4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33a9beefa_0_279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833a9beefa_0_279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833a9beefa_0_27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833a9beefa_0_27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833a9beefa_0_27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833a9beefa_0_27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833a9beefa_0_279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833a9beefa_0_279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833a9beefa_0_2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833a9beefa_0_36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101" name="Google Shape;101;g833a9beefa_0_36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833a9beefa_0_36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g833a9beefa_0_361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4" name="Google Shape;104;g833a9beefa_0_361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5" name="Google Shape;105;g833a9beefa_0_361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6" name="Google Shape;106;g833a9beefa_0_3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g833a9beefa_0_369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9" name="Google Shape;109;g833a9beefa_0_36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833a9beefa_0_36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g833a9beefa_0_369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2" name="Google Shape;112;g833a9beefa_0_3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g833a9beefa_0_375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5" name="Google Shape;115;g833a9beefa_0_37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833a9beefa_0_37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833a9beefa_0_37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833a9beefa_0_37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833a9beefa_0_37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833a9beefa_0_37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833a9beefa_0_37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833a9beefa_0_37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833a9beefa_0_37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833a9beefa_0_37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833a9beefa_0_37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833a9beefa_0_37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833a9beefa_0_37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833a9beefa_0_37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833a9beefa_0_37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833a9beefa_0_37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833a9beefa_0_37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833a9beefa_0_37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833a9beefa_0_375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4" name="Google Shape;134;g833a9beefa_0_375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5" name="Google Shape;135;g833a9beefa_0_3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833a9beefa_0_400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833a9beefa_0_400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g833a9beefa_0_400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833a9beefa_0_400"/>
          <p:cNvSpPr txBox="1"/>
          <p:nvPr>
            <p:ph idx="11" type="ftr"/>
          </p:nvPr>
        </p:nvSpPr>
        <p:spPr>
          <a:xfrm>
            <a:off x="91379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833a9beefa_0_400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3a9beefa_0_3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833a9beefa_0_289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9" name="Google Shape;29;g833a9beefa_0_28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833a9beefa_0_28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833a9beefa_0_28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833a9beefa_0_28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833a9beefa_0_28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833a9beefa_0_28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833a9beefa_0_28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833a9beefa_0_28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833a9beefa_0_28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833a9beefa_0_28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833a9beefa_0_28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833a9beefa_0_28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833a9beefa_0_28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833a9beefa_0_28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833a9beefa_0_28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833a9beefa_0_28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833a9beefa_0_28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833a9beefa_0_28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833a9beefa_0_289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8" name="Google Shape;48;g833a9beefa_0_2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833a9beefa_0_31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1" name="Google Shape;51;g833a9beefa_0_3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833a9beefa_0_3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833a9beefa_0_31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4" name="Google Shape;54;g833a9beefa_0_31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833a9beefa_0_3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833a9beefa_0_318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8" name="Google Shape;58;g833a9beefa_0_3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833a9beefa_0_3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g833a9beefa_0_31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833a9beefa_0_318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g833a9beefa_0_318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833a9beefa_0_3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g833a9beefa_0_32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6" name="Google Shape;66;g833a9beefa_0_3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833a9beefa_0_3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g833a9beefa_0_32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9" name="Google Shape;69;g833a9beefa_0_3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g833a9beefa_0_332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2" name="Google Shape;72;g833a9beefa_0_3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833a9beefa_0_3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g833a9beefa_0_332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5" name="Google Shape;75;g833a9beefa_0_332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g833a9beefa_0_3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833a9beefa_0_339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9" name="Google Shape;79;g833a9beefa_0_33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833a9beefa_0_33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833a9beefa_0_33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833a9beefa_0_33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833a9beefa_0_33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833a9beefa_0_33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833a9beefa_0_33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833a9beefa_0_33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833a9beefa_0_33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833a9beefa_0_33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833a9beefa_0_33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833a9beefa_0_33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833a9beefa_0_33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833a9beefa_0_33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833a9beefa_0_33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833a9beefa_0_33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833a9beefa_0_33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833a9beefa_0_33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g833a9beefa_0_339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" name="Google Shape;98;g833a9beefa_0_3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a9beefa_0_27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833a9beefa_0_27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833a9beefa_0_2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lassdoor.com/Salaries/index.htm" TargetMode="External"/><Relationship Id="rId4" Type="http://schemas.openxmlformats.org/officeDocument/2006/relationships/hyperlink" Target="https://en.wikipedia.org/wiki/List_of_California_locations_by_income#Entire_stat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1595269" y="560439"/>
            <a:ext cx="9001500" cy="29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ATTRITION PREDICTION</a:t>
            </a:r>
            <a:br>
              <a:rPr lang="en-US" sz="4800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CMPE 256 MACHINE LEARNING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1595269" y="3967875"/>
            <a:ext cx="90015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b="1" lang="en-US" sz="204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Shecodes</a:t>
            </a:r>
            <a:endParaRPr b="1" sz="204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0" lvl="7" marL="3543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Asha Balshiram Aher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0" lvl="7" marL="3543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Monica Dommaraju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0" lvl="7" marL="3543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Sri Sruthi Chilukuri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0" lvl="7" marL="3543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Swati Ganesh Narkhede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33b892112_1_4"/>
          <p:cNvSpPr txBox="1"/>
          <p:nvPr>
            <p:ph idx="4294967295" type="title"/>
          </p:nvPr>
        </p:nvSpPr>
        <p:spPr>
          <a:xfrm>
            <a:off x="979900" y="971550"/>
            <a:ext cx="30297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LEARNINGS: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833b892112_1_4"/>
          <p:cNvCxnSpPr/>
          <p:nvPr/>
        </p:nvCxnSpPr>
        <p:spPr>
          <a:xfrm>
            <a:off x="4654296" y="2301359"/>
            <a:ext cx="0" cy="19113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g833b892112_1_4"/>
          <p:cNvSpPr txBox="1"/>
          <p:nvPr>
            <p:ph idx="4294967295" type="body"/>
          </p:nvPr>
        </p:nvSpPr>
        <p:spPr>
          <a:xfrm>
            <a:off x="4976025" y="971550"/>
            <a:ext cx="6291600" cy="50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Learnt and performed data amalgamation by merging multiple datasets with our base dataset which were curated through web scraping.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Explored various validation techniques like K-fold cross validation technique to build a more generalised and less memorised model.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the Gaussian Mixture model to find the latent features that contribute to the model  the most.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Learnt other preprocessing techniques  oversampling, SMOTE,  One hot encoding, Bucketization, Normalization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33a9beefa_0_421"/>
          <p:cNvSpPr txBox="1"/>
          <p:nvPr>
            <p:ph idx="4294967295" type="title"/>
          </p:nvPr>
        </p:nvSpPr>
        <p:spPr>
          <a:xfrm>
            <a:off x="913796" y="927100"/>
            <a:ext cx="34188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g833a9beefa_0_421"/>
          <p:cNvCxnSpPr/>
          <p:nvPr/>
        </p:nvCxnSpPr>
        <p:spPr>
          <a:xfrm>
            <a:off x="4654296" y="2301359"/>
            <a:ext cx="0" cy="19113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833a9beefa_0_421"/>
          <p:cNvSpPr txBox="1"/>
          <p:nvPr>
            <p:ph idx="4294967295" type="body"/>
          </p:nvPr>
        </p:nvSpPr>
        <p:spPr>
          <a:xfrm>
            <a:off x="4976025" y="971550"/>
            <a:ext cx="6291600" cy="51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would like to develop an UI for our model to make it more user interactive that could take in requests and generate prediction for a given set of employee details.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we would like to extend our system to be able to predict for an employee’s attrition potential for any given IBM organisation across the state.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913794" y="4819137"/>
            <a:ext cx="103539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ight Double Quote" id="224" name="Google Shape;2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558" y="643466"/>
            <a:ext cx="3928534" cy="392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284050" y="1003300"/>
            <a:ext cx="38280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3"/>
          <p:cNvCxnSpPr/>
          <p:nvPr/>
        </p:nvCxnSpPr>
        <p:spPr>
          <a:xfrm>
            <a:off x="4654296" y="2301359"/>
            <a:ext cx="0" cy="191135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4774900" y="971550"/>
            <a:ext cx="69120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of our project is to predict the Employee Attrition and several factors associated with it.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domain of it is Human Resource Management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Goal is to develop a model that can  predict the potential attrition for any given employee profile at the IBM organisation.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33a9beefa_0_427"/>
          <p:cNvSpPr txBox="1"/>
          <p:nvPr>
            <p:ph type="title"/>
          </p:nvPr>
        </p:nvSpPr>
        <p:spPr>
          <a:xfrm>
            <a:off x="913796" y="1003300"/>
            <a:ext cx="34188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DATASET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833a9beefa_0_427"/>
          <p:cNvCxnSpPr/>
          <p:nvPr/>
        </p:nvCxnSpPr>
        <p:spPr>
          <a:xfrm>
            <a:off x="4654296" y="2301359"/>
            <a:ext cx="0" cy="19113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833a9beefa_0_427"/>
          <p:cNvSpPr txBox="1"/>
          <p:nvPr>
            <p:ph idx="1" type="body"/>
          </p:nvPr>
        </p:nvSpPr>
        <p:spPr>
          <a:xfrm>
            <a:off x="4976029" y="971549"/>
            <a:ext cx="62916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IBM HR Analytics Employee Attrition &amp; Performance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Kaggle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Features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1470 Records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752475" y="609600"/>
            <a:ext cx="3643200" cy="5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ENRICHMENT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5127625" y="1866661"/>
            <a:ext cx="5924550" cy="3124677"/>
            <a:chOff x="0" y="752236"/>
            <a:chExt cx="5924550" cy="3124677"/>
          </a:xfrm>
        </p:grpSpPr>
        <p:sp>
          <p:nvSpPr>
            <p:cNvPr id="162" name="Google Shape;162;p5"/>
            <p:cNvSpPr/>
            <p:nvPr/>
          </p:nvSpPr>
          <p:spPr>
            <a:xfrm>
              <a:off x="0" y="752236"/>
              <a:ext cx="5924550" cy="1388745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20095" y="1064704"/>
              <a:ext cx="763809" cy="76380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604000" y="752236"/>
              <a:ext cx="4320549" cy="1388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1604000" y="752236"/>
              <a:ext cx="4320549" cy="1388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975" lIns="146975" spcFirstLastPara="1" rIns="146975" wrap="square" tIns="146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Rockwel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Dataset related to Location Economy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88168"/>
              <a:ext cx="5924550" cy="1388745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20095" y="2800635"/>
              <a:ext cx="763809" cy="7638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604000" y="2488168"/>
              <a:ext cx="4320549" cy="1388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1604000" y="2488168"/>
              <a:ext cx="4320549" cy="1388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975" lIns="146975" spcFirstLastPara="1" rIns="146975" wrap="square" tIns="146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Rockwel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Dataset related to Salary offered in market for particular job roles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913796" y="927100"/>
            <a:ext cx="34188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AMALGAMATION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6"/>
          <p:cNvCxnSpPr/>
          <p:nvPr/>
        </p:nvCxnSpPr>
        <p:spPr>
          <a:xfrm>
            <a:off x="4654296" y="2301359"/>
            <a:ext cx="0" cy="191135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4976004" y="948799"/>
            <a:ext cx="62916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Web Scraping to perform data amalgamation on below links: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Salary offered in Market: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u="sng">
                <a:solidFill>
                  <a:srgbClr val="4A86E8"/>
                </a:solidFill>
                <a:hlinkClick r:id="rId3"/>
              </a:rPr>
              <a:t>https://www.glassdoor.com/Salaries/index.htm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 Economy of location: </a:t>
            </a:r>
            <a:r>
              <a:rPr lang="en-US" u="sng">
                <a:solidFill>
                  <a:srgbClr val="4A86E8"/>
                </a:solidFill>
                <a:hlinkClick r:id="rId4"/>
              </a:rPr>
              <a:t>https://en.wikipedia.org/wiki/List_of_California_locations_by_income#Entire_state</a:t>
            </a:r>
            <a:r>
              <a:rPr lang="en-US">
                <a:solidFill>
                  <a:srgbClr val="4A86E8"/>
                </a:solidFill>
              </a:rPr>
              <a:t> 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3a9beefa_0_409"/>
          <p:cNvSpPr txBox="1"/>
          <p:nvPr>
            <p:ph type="title"/>
          </p:nvPr>
        </p:nvSpPr>
        <p:spPr>
          <a:xfrm>
            <a:off x="257000" y="927100"/>
            <a:ext cx="42339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 CLEANING AND PREPROCESSING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g833a9beefa_0_409"/>
          <p:cNvCxnSpPr/>
          <p:nvPr/>
        </p:nvCxnSpPr>
        <p:spPr>
          <a:xfrm>
            <a:off x="4654296" y="2301359"/>
            <a:ext cx="0" cy="19113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g833a9beefa_0_409"/>
          <p:cNvSpPr txBox="1"/>
          <p:nvPr>
            <p:ph idx="1" type="body"/>
          </p:nvPr>
        </p:nvSpPr>
        <p:spPr>
          <a:xfrm>
            <a:off x="4976004" y="948799"/>
            <a:ext cx="62916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feature engineering using oversampling, SMOTE,  One hot encoding, Bucketization, Normalization etc.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Latent Manifold technique to observe the latent feature in the data.</a:t>
            </a:r>
            <a:r>
              <a:rPr lang="en-US" sz="2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idx="4294967295" type="title"/>
          </p:nvPr>
        </p:nvSpPr>
        <p:spPr>
          <a:xfrm>
            <a:off x="135275" y="927100"/>
            <a:ext cx="41973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ALGORITHMS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7"/>
          <p:cNvCxnSpPr/>
          <p:nvPr/>
        </p:nvCxnSpPr>
        <p:spPr>
          <a:xfrm>
            <a:off x="4654296" y="2301359"/>
            <a:ext cx="0" cy="191135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7"/>
          <p:cNvSpPr txBox="1"/>
          <p:nvPr>
            <p:ph idx="4294967295" type="body"/>
          </p:nvPr>
        </p:nvSpPr>
        <p:spPr>
          <a:xfrm>
            <a:off x="4976029" y="971549"/>
            <a:ext cx="62916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Nearest Neighbour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336950" y="310250"/>
            <a:ext cx="8563500" cy="16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man Old Style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EVALUATION OF MODELS</a:t>
            </a:r>
            <a:br>
              <a:rPr lang="en-US" sz="2400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4711641" y="1122001"/>
            <a:ext cx="6566700" cy="47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Employee Attrition</a:t>
            </a:r>
            <a:endParaRPr/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00090"/>
            <a:ext cx="12192001" cy="3783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3a9beefa_0_415"/>
          <p:cNvSpPr txBox="1"/>
          <p:nvPr>
            <p:ph idx="4294967295" type="title"/>
          </p:nvPr>
        </p:nvSpPr>
        <p:spPr>
          <a:xfrm>
            <a:off x="913796" y="927100"/>
            <a:ext cx="34188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g833a9beefa_0_415"/>
          <p:cNvCxnSpPr/>
          <p:nvPr/>
        </p:nvCxnSpPr>
        <p:spPr>
          <a:xfrm>
            <a:off x="4654296" y="2301359"/>
            <a:ext cx="0" cy="19113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g833a9beefa_0_415"/>
          <p:cNvSpPr txBox="1"/>
          <p:nvPr>
            <p:ph idx="4294967295" type="body"/>
          </p:nvPr>
        </p:nvSpPr>
        <p:spPr>
          <a:xfrm>
            <a:off x="4976029" y="971549"/>
            <a:ext cx="62916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base dataset was pertaining to a specific organisation and the employee details were personal to each specific employee that couldn’t be extended.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didn’t expose many details like the location of the organisation, it’s establishment and other details which had to be webscrapped.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2020-04-10T22:47:23Z</dcterms:created>
  <dc:creator>swatipc92@gmail.com</dc:creator>
</cp:coreProperties>
</file>