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812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uthiGandla01/Applied-Data-Science-Projec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uthiGandla01/Applied-Data-Science-Project/blob/mai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uthiGandla01/Applied-Data-Science-Project/blob/main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uthiGandla01/Applied-Data-Science-Project/blob/main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uthiGandla01/Applied-Data-Science-Project/blob/main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uthiGandla01/Applied-Data-Science-Project/blob/main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uthiGandla01/Applied-Data-Science-Project/blob/main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SruthiGandla01/Applied-Data-Science-Projec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SruthiGandla01/Applied-Data-Science-Project/blob/mai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SruthiGandla01/Applied-Data-Science-Project/blob/mai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8" y="4300220"/>
            <a:ext cx="9875519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Sruthi Gandla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https://github.com/SruthiGandla01/Applied-Data-Science-Project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17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https://github.com/SruthiGandla01/Applied-Data-Science-Project/blob/main/Data%20wrangling%20.ipynb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419794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https://github.com/SruthiGandla01/Applied-Data-Science-Project/blob/main/EDA%20with%20Visualization.ipynb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4354782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https://github.com/SruthiGandla01/Applied-Data-Science-Project/blob/main/EDA%20with%20SQL.ipynb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99248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https://github.com/SruthiGandla01/Applied-Data-Science-Project/blob/main/Interactive%20Visual%20Analytics%20with%20Folium.ipynb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73179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https://github.com/SruthiGandla01/Applied-Data-Science-Project/blob/main/spacex_dash_app.py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180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https://github.com/SruthiGandla01/Applied-Data-Science-Project/blob/main/Machine%20Learning%20Prediction.ipynb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628557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https://github.com/SruthiGandla01/Applied-Data-Science-Project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997AE6-747E-A097-A85B-05CEE83FCE91}"/>
              </a:ext>
            </a:extLst>
          </p:cNvPr>
          <p:cNvSpPr txBox="1"/>
          <p:nvPr/>
        </p:nvSpPr>
        <p:spPr>
          <a:xfrm>
            <a:off x="318720" y="5178551"/>
            <a:ext cx="3233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3"/>
              </a:rPr>
              <a:t>https://github.com/SruthiGandla01/Applied-Data-Science-Project/blob/main/Data%20Collection%20Api%20.ipynb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D26FEC-0530-9A1B-5715-650A0F1896F5}"/>
              </a:ext>
            </a:extLst>
          </p:cNvPr>
          <p:cNvSpPr txBox="1"/>
          <p:nvPr/>
        </p:nvSpPr>
        <p:spPr>
          <a:xfrm>
            <a:off x="322250" y="4840177"/>
            <a:ext cx="35418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17"/>
              </a:rPr>
              <a:t>https://github.com/SruthiGandla01/Applied-Data-Science-Project/blob/main/Data%20Collection%20with%20Web%20Scraping.ipynb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2819</Words>
  <Application>Microsoft Office PowerPoint</Application>
  <PresentationFormat>Widescreen</PresentationFormat>
  <Paragraphs>294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Sruthi Gandla</cp:lastModifiedBy>
  <cp:revision>2</cp:revision>
  <dcterms:created xsi:type="dcterms:W3CDTF">2021-08-26T16:53:12Z</dcterms:created>
  <dcterms:modified xsi:type="dcterms:W3CDTF">2024-02-17T21:52:01Z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