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8" r:id="rId6"/>
    <p:sldId id="289" r:id="rId7"/>
    <p:sldId id="283" r:id="rId8"/>
    <p:sldId id="291" r:id="rId9"/>
    <p:sldId id="258" r:id="rId10"/>
    <p:sldId id="279" r:id="rId11"/>
    <p:sldId id="272" r:id="rId12"/>
    <p:sldId id="257" r:id="rId13"/>
    <p:sldId id="273" r:id="rId14"/>
    <p:sldId id="274" r:id="rId15"/>
    <p:sldId id="275" r:id="rId16"/>
    <p:sldId id="277" r:id="rId17"/>
    <p:sldId id="276" r:id="rId18"/>
    <p:sldId id="284" r:id="rId19"/>
    <p:sldId id="285" r:id="rId20"/>
    <p:sldId id="28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3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 from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JMockit</a:t>
            </a:r>
            <a:r>
              <a:rPr lang="en-US" dirty="0"/>
              <a:t> artifacts are located in the central Maven repository. To use them in a test </a:t>
            </a:r>
            <a:r>
              <a:rPr lang="en-US" dirty="0" smtClean="0"/>
              <a:t>suite</a:t>
            </a:r>
            <a:r>
              <a:rPr lang="en-US" dirty="0"/>
              <a:t>, add the following to your pom.xml file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96788" y="2784144"/>
            <a:ext cx="7438029" cy="259307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Moderately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dependencies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groupId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org.jmockit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groupId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artifactId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jmockit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artifactId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version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&gt;1.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version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&gt;test&lt;/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 &lt;/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dependencies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02558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r>
              <a:rPr lang="en-US" dirty="0" smtClean="0"/>
              <a:t> – Library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74460"/>
            <a:ext cx="9526137" cy="31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4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Jmockit</a:t>
            </a:r>
            <a:r>
              <a:rPr lang="en-US" dirty="0"/>
              <a:t> – Library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Expectations</a:t>
            </a:r>
            <a:r>
              <a:rPr lang="en-US" dirty="0"/>
              <a:t> API provides rich support for the use of </a:t>
            </a:r>
            <a:r>
              <a:rPr lang="en-US" i="1" dirty="0"/>
              <a:t>mocking</a:t>
            </a:r>
            <a:r>
              <a:rPr lang="en-US" dirty="0"/>
              <a:t> in automated developer tests.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mocking is used, a test focuses on the behavior of the code under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Mocking </a:t>
            </a:r>
            <a:r>
              <a:rPr lang="en-US" dirty="0"/>
              <a:t>is typically used in the construction of </a:t>
            </a:r>
            <a:r>
              <a:rPr lang="en-US" i="1" dirty="0"/>
              <a:t>isolated</a:t>
            </a:r>
            <a:r>
              <a:rPr lang="en-US" dirty="0"/>
              <a:t> </a:t>
            </a:r>
            <a:r>
              <a:rPr lang="en-US" dirty="0" smtClean="0"/>
              <a:t>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0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Mocked types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6921" y="2141956"/>
            <a:ext cx="10331356" cy="376678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707000"/>
                </a:solidFill>
                <a:latin typeface="Courier New" panose="02070309020205020404" pitchFamily="49" charset="0"/>
              </a:rPr>
              <a:t>@Test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doBusinessOperationXyz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7000"/>
                </a:solidFill>
                <a:latin typeface="Courier New" panose="02070309020205020404" pitchFamily="49" charset="0"/>
              </a:rPr>
              <a:t>@Mocked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Dependency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mockInstance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Expectations() {{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... </a:t>
            </a:r>
            <a:r>
              <a:rPr lang="en-US" sz="2400" dirty="0">
                <a:solidFill>
                  <a:srgbClr val="880000"/>
                </a:solidFill>
                <a:latin typeface="Courier New" panose="02070309020205020404" pitchFamily="49" charset="0"/>
              </a:rPr>
              <a:t>// An expectation for an instance method: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mockInstance.someMethod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"test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876AA"/>
                </a:solidFill>
                <a:latin typeface="Courier New" panose="020703090202050204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"mocked"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 ... }};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880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rgbClr val="880000"/>
                </a:solidFill>
                <a:latin typeface="Courier New" panose="02070309020205020404" pitchFamily="49" charset="0"/>
              </a:rPr>
              <a:t>A call to code under test occurs here, leading to mock invocations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urier New" panose="02070309020205020404" pitchFamily="49" charset="0"/>
              </a:rPr>
              <a:t>// that may or may not match specified expectations.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41350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Mocked types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and constructors invoked from the code under test on a dependency are the targets for mocking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Mocking provides the mechanism </a:t>
            </a:r>
            <a:r>
              <a:rPr lang="en-US" dirty="0" smtClean="0"/>
              <a:t>that is needed </a:t>
            </a:r>
            <a:r>
              <a:rPr lang="en-US" dirty="0"/>
              <a:t>in order to isolate the tested code from (some of) its dependencies. </a:t>
            </a:r>
            <a:endParaRPr lang="en-US" dirty="0" smtClean="0"/>
          </a:p>
          <a:p>
            <a:r>
              <a:rPr lang="en-US" dirty="0" smtClean="0"/>
              <a:t>Mock </a:t>
            </a:r>
            <a:r>
              <a:rPr lang="en-US" dirty="0"/>
              <a:t>fields are declared as annotated instance fields of the test class, while mock parameters are declared as annotated parameters of a test method.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90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84" y="406692"/>
            <a:ext cx="8839200" cy="609599"/>
          </a:xfrm>
        </p:spPr>
        <p:txBody>
          <a:bodyPr/>
          <a:lstStyle/>
          <a:p>
            <a:r>
              <a:rPr lang="en-US" dirty="0" smtClean="0"/>
              <a:t>Sample Demo		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10436" y="2087365"/>
            <a:ext cx="8679976" cy="387596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JMockit.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EmployeeFactoryTest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@Test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testEmployeeByName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@Mocked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DbConnection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Employee[]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empDetails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Employee[1];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empDetails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Employee(3103,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"vishwa@hexaware.com"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								3102);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76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Demo		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32611" y="2006220"/>
            <a:ext cx="8925635" cy="383502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Expectations() 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.retrieveDataByName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Employee[1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6A3E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Employee(3103,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"vishwa@hexaware.com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,3102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1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Demo						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39685" y="2224586"/>
            <a:ext cx="8311487" cy="277049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empfac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EmployeeFactory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Employee[]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empfac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.listByName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vishwa</a:t>
            </a:r>
            <a:r>
              <a:rPr lang="en-US" sz="2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assertArrayEquals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empDetails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24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understand and execute mocking objects using </a:t>
            </a:r>
            <a:r>
              <a:rPr lang="en-US" dirty="0" err="1" smtClean="0"/>
              <a:t>Jmockit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7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mocking </a:t>
            </a:r>
            <a:r>
              <a:rPr lang="en-US" dirty="0" smtClean="0"/>
              <a:t>framework?</a:t>
            </a:r>
          </a:p>
          <a:p>
            <a:r>
              <a:rPr lang="en-US" b="1" dirty="0" smtClean="0"/>
              <a:t>Mock</a:t>
            </a:r>
            <a:r>
              <a:rPr lang="en-US" dirty="0"/>
              <a:t> objects is a unit testing technique in which a code chunk is replaced by dummy implementations that emulate real code</a:t>
            </a:r>
            <a:r>
              <a:rPr lang="en-US" dirty="0" smtClean="0"/>
              <a:t>.</a:t>
            </a:r>
          </a:p>
          <a:p>
            <a:r>
              <a:rPr lang="en-US" b="1" dirty="0"/>
              <a:t>Mocking</a:t>
            </a:r>
            <a:r>
              <a:rPr lang="en-US" dirty="0"/>
              <a:t> and </a:t>
            </a:r>
            <a:r>
              <a:rPr lang="en-US" b="1" dirty="0"/>
              <a:t>Mock</a:t>
            </a:r>
            <a:r>
              <a:rPr lang="en-US" dirty="0"/>
              <a:t> Objects is not specific to </a:t>
            </a:r>
            <a:r>
              <a:rPr lang="en-US" b="1" dirty="0"/>
              <a:t>Java</a:t>
            </a:r>
            <a:r>
              <a:rPr lang="en-US" dirty="0"/>
              <a:t>. </a:t>
            </a:r>
          </a:p>
          <a:p>
            <a:r>
              <a:rPr lang="en-US" dirty="0" smtClean="0"/>
              <a:t>This </a:t>
            </a:r>
            <a:r>
              <a:rPr lang="en-US" dirty="0"/>
              <a:t>helps one to write unit tests targeting the functionality provided by the class under </a:t>
            </a:r>
            <a:r>
              <a:rPr lang="en-US" dirty="0" smtClean="0"/>
              <a:t>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4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Types of Mocking Framework</a:t>
            </a:r>
          </a:p>
          <a:p>
            <a:r>
              <a:rPr lang="en-US" dirty="0" err="1" smtClean="0"/>
              <a:t>Jmockit</a:t>
            </a:r>
            <a:endParaRPr lang="en-US" dirty="0" smtClean="0"/>
          </a:p>
          <a:p>
            <a:r>
              <a:rPr lang="en-US" dirty="0" err="1" smtClean="0"/>
              <a:t>Mockito</a:t>
            </a:r>
            <a:endParaRPr lang="en-US" dirty="0" smtClean="0"/>
          </a:p>
          <a:p>
            <a:r>
              <a:rPr lang="en-US" dirty="0" err="1" smtClean="0"/>
              <a:t>Powermock</a:t>
            </a:r>
            <a:endParaRPr lang="en-US" dirty="0" smtClean="0"/>
          </a:p>
          <a:p>
            <a:r>
              <a:rPr lang="en-US" dirty="0" err="1" smtClean="0"/>
              <a:t>Easymock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49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mocking in testing</a:t>
            </a:r>
            <a:r>
              <a:rPr lang="en-US" dirty="0" smtClean="0"/>
              <a:t>?</a:t>
            </a:r>
          </a:p>
          <a:p>
            <a:r>
              <a:rPr lang="en-US" b="1" dirty="0"/>
              <a:t>Mock</a:t>
            </a:r>
            <a:r>
              <a:rPr lang="en-US" dirty="0"/>
              <a:t> is a method/object that simulates the behavior of a real method/object in controlled ways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Mock</a:t>
            </a:r>
            <a:r>
              <a:rPr lang="en-US" dirty="0"/>
              <a:t> objects are used in unit </a:t>
            </a:r>
            <a:r>
              <a:rPr lang="en-US" b="1" dirty="0"/>
              <a:t>testing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method under a </a:t>
            </a:r>
            <a:r>
              <a:rPr lang="en-US" b="1" dirty="0" smtClean="0"/>
              <a:t>test </a:t>
            </a:r>
            <a:r>
              <a:rPr lang="en-US" dirty="0" smtClean="0"/>
              <a:t>calls </a:t>
            </a:r>
            <a:r>
              <a:rPr lang="en-US" dirty="0"/>
              <a:t>other external services or methods within it. These are called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1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r>
              <a:rPr lang="en-US" dirty="0" smtClean="0"/>
              <a:t>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JMockit</a:t>
            </a:r>
            <a:r>
              <a:rPr lang="en-US" dirty="0"/>
              <a:t> is one of the many mocking frameworks available for unit testing in Java</a:t>
            </a:r>
            <a:r>
              <a:rPr lang="en-US" dirty="0" smtClean="0"/>
              <a:t>.</a:t>
            </a:r>
          </a:p>
          <a:p>
            <a:r>
              <a:rPr lang="en-US" dirty="0"/>
              <a:t>A common and powerful technique for testing code in isolation is the use of </a:t>
            </a:r>
            <a:r>
              <a:rPr lang="en-US" b="1" dirty="0"/>
              <a:t>"mocks</a:t>
            </a:r>
            <a:r>
              <a:rPr lang="en-US" b="1" dirty="0" smtClean="0"/>
              <a:t>".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287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Jmockit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Mocks are most useful in isolated unit tests, but can also be used in integration tests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</a:t>
            </a:r>
            <a:r>
              <a:rPr lang="en-US" dirty="0" smtClean="0"/>
              <a:t>xample</a:t>
            </a:r>
            <a:r>
              <a:rPr lang="en-US" dirty="0" smtClean="0"/>
              <a:t>:</a:t>
            </a:r>
          </a:p>
          <a:p>
            <a:pPr marL="532907" lvl="1" indent="0">
              <a:buNone/>
            </a:pPr>
            <a:r>
              <a:rPr lang="en-US" dirty="0" smtClean="0"/>
              <a:t> To </a:t>
            </a:r>
            <a:r>
              <a:rPr lang="en-US" dirty="0"/>
              <a:t>test a business operation which happens to, at some point, </a:t>
            </a:r>
            <a:r>
              <a:rPr lang="en-US" dirty="0" smtClean="0"/>
              <a:t>sending </a:t>
            </a:r>
            <a:r>
              <a:rPr lang="en-US" dirty="0"/>
              <a:t>an e-mail. In order to verify the e-mail was correctly sent, the test could mock the e-mail sending API, while exercising the real code in every other </a:t>
            </a:r>
            <a:r>
              <a:rPr lang="en-US" dirty="0" smtClean="0"/>
              <a:t>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28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Testing </a:t>
            </a:r>
            <a:r>
              <a:rPr lang="en-US" dirty="0"/>
              <a:t>with mock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467332"/>
            <a:ext cx="11373491" cy="4897665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mock object</a:t>
            </a:r>
            <a:r>
              <a:rPr lang="en-US" dirty="0"/>
              <a:t> is an instance of a class specifically implemented for a single test or set of related tests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instance is passed to code under test to take the place of one of its dependencies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mock object behaves in the way expected by both the code under test and the tests that use it, so that all tests can pass.</a:t>
            </a:r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1B15E154-E0DB-4D6D-9D6B-0D7EDEB92A37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49BD65CF-D945-4817-A44F-8D25AFD3B4F9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7571</TotalTime>
  <Words>349</Words>
  <Application>Microsoft Office PowerPoint</Application>
  <PresentationFormat>Widescreen</PresentationFormat>
  <Paragraphs>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Brush Script Std</vt:lpstr>
      <vt:lpstr>Calibri</vt:lpstr>
      <vt:lpstr>Consolas</vt:lpstr>
      <vt:lpstr>Courier New</vt:lpstr>
      <vt:lpstr>Helvetica Condensed</vt:lpstr>
      <vt:lpstr>HelveticaNeue Condensed</vt:lpstr>
      <vt:lpstr>Times</vt:lpstr>
      <vt:lpstr>Times New Roman</vt:lpstr>
      <vt:lpstr>Blank Presentation</vt:lpstr>
      <vt:lpstr>JMockit</vt:lpstr>
      <vt:lpstr>Course Objective</vt:lpstr>
      <vt:lpstr>Mocking Framework</vt:lpstr>
      <vt:lpstr>Mocking Framework</vt:lpstr>
      <vt:lpstr>Mocking in Testing</vt:lpstr>
      <vt:lpstr>JMockit</vt:lpstr>
      <vt:lpstr>Jmockit - Introduction</vt:lpstr>
      <vt:lpstr>Jmockit - Example</vt:lpstr>
      <vt:lpstr> Testing with mock objects </vt:lpstr>
      <vt:lpstr>Running tests from Maven</vt:lpstr>
      <vt:lpstr>Jmockit – Library     Cont…</vt:lpstr>
      <vt:lpstr>Jmockit – Library     </vt:lpstr>
      <vt:lpstr>Mocked types and instances</vt:lpstr>
      <vt:lpstr>Mocked types and instances</vt:lpstr>
      <vt:lpstr>Sample Demo      Cont…</vt:lpstr>
      <vt:lpstr>Sample Demo      Cont…</vt:lpstr>
      <vt:lpstr>Sample Demo      Cont…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633</cp:revision>
  <dcterms:created xsi:type="dcterms:W3CDTF">2014-11-02T05:32:32Z</dcterms:created>
  <dcterms:modified xsi:type="dcterms:W3CDTF">2017-10-31T17:34:42Z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